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92"/>
  </p:notesMasterIdLst>
  <p:sldIdLst>
    <p:sldId id="356" r:id="rId2"/>
    <p:sldId id="357" r:id="rId3"/>
    <p:sldId id="358" r:id="rId4"/>
    <p:sldId id="363" r:id="rId5"/>
    <p:sldId id="364"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260" r:id="rId35"/>
    <p:sldId id="272" r:id="rId36"/>
    <p:sldId id="258" r:id="rId37"/>
    <p:sldId id="320" r:id="rId38"/>
    <p:sldId id="317" r:id="rId39"/>
    <p:sldId id="321" r:id="rId40"/>
    <p:sldId id="318" r:id="rId41"/>
    <p:sldId id="319" r:id="rId42"/>
    <p:sldId id="261" r:id="rId43"/>
    <p:sldId id="322" r:id="rId44"/>
    <p:sldId id="273" r:id="rId45"/>
    <p:sldId id="323" r:id="rId46"/>
    <p:sldId id="324" r:id="rId47"/>
    <p:sldId id="325" r:id="rId48"/>
    <p:sldId id="326" r:id="rId49"/>
    <p:sldId id="274" r:id="rId50"/>
    <p:sldId id="327" r:id="rId51"/>
    <p:sldId id="328" r:id="rId52"/>
    <p:sldId id="297"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393" r:id="rId68"/>
    <p:sldId id="394" r:id="rId69"/>
    <p:sldId id="354" r:id="rId70"/>
    <p:sldId id="396" r:id="rId71"/>
    <p:sldId id="397" r:id="rId72"/>
    <p:sldId id="398" r:id="rId73"/>
    <p:sldId id="399" r:id="rId74"/>
    <p:sldId id="343" r:id="rId75"/>
    <p:sldId id="400" r:id="rId76"/>
    <p:sldId id="345" r:id="rId77"/>
    <p:sldId id="346" r:id="rId78"/>
    <p:sldId id="347" r:id="rId79"/>
    <p:sldId id="348" r:id="rId80"/>
    <p:sldId id="349" r:id="rId81"/>
    <p:sldId id="350" r:id="rId82"/>
    <p:sldId id="351" r:id="rId83"/>
    <p:sldId id="352" r:id="rId84"/>
    <p:sldId id="401" r:id="rId85"/>
    <p:sldId id="344" r:id="rId86"/>
    <p:sldId id="268" r:id="rId87"/>
    <p:sldId id="353" r:id="rId88"/>
    <p:sldId id="355" r:id="rId89"/>
    <p:sldId id="402" r:id="rId90"/>
    <p:sldId id="395" r:id="rId91"/>
  </p:sldIdLst>
  <p:sldSz cx="9144000" cy="5143500" type="screen16x9"/>
  <p:notesSz cx="6858000" cy="9144000"/>
  <p:embeddedFontLst>
    <p:embeddedFont>
      <p:font typeface="Calibri" panose="020F0502020204030204" pitchFamily="34" charset="0"/>
      <p:regular r:id="rId93"/>
      <p:bold r:id="rId94"/>
      <p:italic r:id="rId95"/>
      <p:boldItalic r:id="rId96"/>
    </p:embeddedFont>
    <p:embeddedFont>
      <p:font typeface="Patrick Hand" panose="020B0604020202020204" charset="0"/>
      <p:regular r:id="rId97"/>
    </p:embeddedFont>
    <p:embeddedFont>
      <p:font typeface="Patrick Hand SC" panose="020B0604020202020204" charset="0"/>
      <p:regular r:id="rId9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70974C-ED92-4BA9-BD08-8036504D08A4}">
  <a:tblStyle styleId="{5A70974C-ED92-4BA9-BD08-8036504D08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7" d="100"/>
          <a:sy n="77" d="100"/>
        </p:scale>
        <p:origin x="898" y="58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2.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fntdata"/><Relationship Id="rId98" Type="http://schemas.openxmlformats.org/officeDocument/2006/relationships/font" Target="fonts/font6.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9D803-AEC3-4498-8DCB-44745A8078A3}" type="doc">
      <dgm:prSet loTypeId="urn:microsoft.com/office/officeart/2005/8/layout/process4" loCatId="process" qsTypeId="urn:microsoft.com/office/officeart/2005/8/quickstyle/simple1" qsCatId="simple" csTypeId="urn:microsoft.com/office/officeart/2005/8/colors/accent0_1" csCatId="mainScheme" phldr="1"/>
      <dgm:spPr/>
      <dgm:t>
        <a:bodyPr/>
        <a:lstStyle/>
        <a:p>
          <a:endParaRPr lang="en-PK"/>
        </a:p>
      </dgm:t>
    </dgm:pt>
    <dgm:pt modelId="{BAF6B2BB-2842-4C2D-BF2E-329F7B72C04A}">
      <dgm:prSet custT="1"/>
      <dgm:spPr/>
      <dgm:t>
        <a:bodyPr/>
        <a:lstStyle/>
        <a:p>
          <a:r>
            <a:rPr lang="en-US" sz="4000" b="1" i="0" dirty="0"/>
            <a:t>2.Logical Sequencing and Integration of Exercises</a:t>
          </a:r>
          <a:endParaRPr lang="en-PK" sz="4000" b="1" dirty="0"/>
        </a:p>
      </dgm:t>
    </dgm:pt>
    <dgm:pt modelId="{3E1C0CCC-28A5-4F71-9A5B-085D9C540990}" type="parTrans" cxnId="{EACDF615-A3E1-419B-8B24-8D741BC7C93A}">
      <dgm:prSet/>
      <dgm:spPr/>
      <dgm:t>
        <a:bodyPr/>
        <a:lstStyle/>
        <a:p>
          <a:endParaRPr lang="en-PK" sz="1200"/>
        </a:p>
      </dgm:t>
    </dgm:pt>
    <dgm:pt modelId="{9DF14AB1-3225-4980-9257-D204B9F59C5A}" type="sibTrans" cxnId="{EACDF615-A3E1-419B-8B24-8D741BC7C93A}">
      <dgm:prSet/>
      <dgm:spPr/>
      <dgm:t>
        <a:bodyPr/>
        <a:lstStyle/>
        <a:p>
          <a:endParaRPr lang="en-PK" sz="1200"/>
        </a:p>
      </dgm:t>
    </dgm:pt>
    <dgm:pt modelId="{80C9367B-94C3-4FC0-8FD2-F584A1B254B8}">
      <dgm:prSet custT="1"/>
      <dgm:spPr/>
      <dgm:t>
        <a:bodyPr/>
        <a:lstStyle/>
        <a:p>
          <a:r>
            <a:rPr lang="en-US" sz="1400" b="1" i="0" dirty="0"/>
            <a:t>Identify Key Skills</a:t>
          </a:r>
        </a:p>
        <a:p>
          <a:r>
            <a:rPr lang="en-US" sz="1400" b="0" i="0" dirty="0"/>
            <a:t>Start by identifying the core skills and concepts for each section. For instance, in reading, focus on comprehension strategies, vocabulary, and fluency.</a:t>
          </a:r>
          <a:endParaRPr lang="en-PK" sz="1400" dirty="0"/>
        </a:p>
      </dgm:t>
    </dgm:pt>
    <dgm:pt modelId="{2190FB89-534E-4D99-A080-D4AAC4BBB316}" type="parTrans" cxnId="{CCAC387C-2473-4AD9-9712-039E68B6642F}">
      <dgm:prSet/>
      <dgm:spPr/>
      <dgm:t>
        <a:bodyPr/>
        <a:lstStyle/>
        <a:p>
          <a:endParaRPr lang="en-PK" sz="1200"/>
        </a:p>
      </dgm:t>
    </dgm:pt>
    <dgm:pt modelId="{03C7F25F-3FC6-4AED-84C7-85B64BC0B4AC}" type="sibTrans" cxnId="{CCAC387C-2473-4AD9-9712-039E68B6642F}">
      <dgm:prSet/>
      <dgm:spPr/>
      <dgm:t>
        <a:bodyPr/>
        <a:lstStyle/>
        <a:p>
          <a:endParaRPr lang="en-PK" sz="1200"/>
        </a:p>
      </dgm:t>
    </dgm:pt>
    <dgm:pt modelId="{4018EE09-FFA3-45C4-99ED-C191847F3127}">
      <dgm:prSet custT="1"/>
      <dgm:spPr/>
      <dgm:t>
        <a:bodyPr/>
        <a:lstStyle/>
        <a:p>
          <a:r>
            <a:rPr lang="en-US" sz="1400" b="1" i="0" dirty="0"/>
            <a:t>Organize Exercises Sequentially</a:t>
          </a:r>
        </a:p>
        <a:p>
          <a:r>
            <a:rPr lang="en-US" sz="1200" b="0" i="0" dirty="0"/>
            <a:t>Arrange exercises from simple to complex. For example, in the phonics section, introduce basic sounds before moving to blends and digraphs. Ensure exercises build upon previous ones to reinforce learning.</a:t>
          </a:r>
          <a:endParaRPr lang="en-PK" sz="1200" dirty="0"/>
        </a:p>
      </dgm:t>
    </dgm:pt>
    <dgm:pt modelId="{094732B2-F250-48A3-B9A8-5872BCDE4941}" type="parTrans" cxnId="{B61BCD98-6C15-47A1-9AB7-FB934D870BD8}">
      <dgm:prSet/>
      <dgm:spPr/>
      <dgm:t>
        <a:bodyPr/>
        <a:lstStyle/>
        <a:p>
          <a:endParaRPr lang="en-PK" sz="1200"/>
        </a:p>
      </dgm:t>
    </dgm:pt>
    <dgm:pt modelId="{7D863F53-929E-48FB-852E-5F76CE7FB59F}" type="sibTrans" cxnId="{B61BCD98-6C15-47A1-9AB7-FB934D870BD8}">
      <dgm:prSet/>
      <dgm:spPr/>
      <dgm:t>
        <a:bodyPr/>
        <a:lstStyle/>
        <a:p>
          <a:endParaRPr lang="en-PK" sz="1200"/>
        </a:p>
      </dgm:t>
    </dgm:pt>
    <dgm:pt modelId="{DFA2D8BF-A8EF-46E3-8FB1-384BC8633247}">
      <dgm:prSet custT="1"/>
      <dgm:spPr/>
      <dgm:t>
        <a:bodyPr/>
        <a:lstStyle/>
        <a:p>
          <a:r>
            <a:rPr lang="en-US" sz="1400" b="1" i="0" dirty="0"/>
            <a:t>Cross-Reference Across Pages</a:t>
          </a:r>
        </a:p>
        <a:p>
          <a:r>
            <a:rPr lang="en-US" sz="1200" b="0" i="0" dirty="0"/>
            <a:t>Review multiple pages to ensure related exercises are placed sequentially. For instance, in reading skills, ensure that all exercises related to the comprehension text are done in one go, no matter which section they are presented in the textbook.</a:t>
          </a:r>
          <a:endParaRPr lang="en-PK" sz="1200" dirty="0"/>
        </a:p>
      </dgm:t>
    </dgm:pt>
    <dgm:pt modelId="{A9B8D566-33F4-42C2-9F2C-8405EA51DC04}" type="parTrans" cxnId="{0B91BEFD-5302-4984-8255-551F9466DB81}">
      <dgm:prSet/>
      <dgm:spPr/>
      <dgm:t>
        <a:bodyPr/>
        <a:lstStyle/>
        <a:p>
          <a:endParaRPr lang="en-PK" sz="1200"/>
        </a:p>
      </dgm:t>
    </dgm:pt>
    <dgm:pt modelId="{090FBBAE-25E8-48BC-8920-43B509AF4ED7}" type="sibTrans" cxnId="{0B91BEFD-5302-4984-8255-551F9466DB81}">
      <dgm:prSet/>
      <dgm:spPr/>
      <dgm:t>
        <a:bodyPr/>
        <a:lstStyle/>
        <a:p>
          <a:endParaRPr lang="en-PK" sz="1200"/>
        </a:p>
      </dgm:t>
    </dgm:pt>
    <dgm:pt modelId="{058830F8-51C6-4AEB-A3D6-F2293C54C854}" type="pres">
      <dgm:prSet presAssocID="{5A79D803-AEC3-4498-8DCB-44745A8078A3}" presName="Name0" presStyleCnt="0">
        <dgm:presLayoutVars>
          <dgm:dir/>
          <dgm:animLvl val="lvl"/>
          <dgm:resizeHandles val="exact"/>
        </dgm:presLayoutVars>
      </dgm:prSet>
      <dgm:spPr/>
    </dgm:pt>
    <dgm:pt modelId="{067FD978-A726-4FB1-87B8-07BD369269D9}" type="pres">
      <dgm:prSet presAssocID="{BAF6B2BB-2842-4C2D-BF2E-329F7B72C04A}" presName="boxAndChildren" presStyleCnt="0"/>
      <dgm:spPr/>
    </dgm:pt>
    <dgm:pt modelId="{6F18D4D8-7542-45EC-A9FB-E17184498088}" type="pres">
      <dgm:prSet presAssocID="{BAF6B2BB-2842-4C2D-BF2E-329F7B72C04A}" presName="parentTextBox" presStyleLbl="node1" presStyleIdx="0" presStyleCnt="1"/>
      <dgm:spPr/>
    </dgm:pt>
    <dgm:pt modelId="{64B63493-7824-4356-8EDF-166CEF75D62C}" type="pres">
      <dgm:prSet presAssocID="{BAF6B2BB-2842-4C2D-BF2E-329F7B72C04A}" presName="entireBox" presStyleLbl="node1" presStyleIdx="0" presStyleCnt="1"/>
      <dgm:spPr/>
    </dgm:pt>
    <dgm:pt modelId="{35F5E777-A5D0-4E70-9548-CE360940968E}" type="pres">
      <dgm:prSet presAssocID="{BAF6B2BB-2842-4C2D-BF2E-329F7B72C04A}" presName="descendantBox" presStyleCnt="0"/>
      <dgm:spPr/>
    </dgm:pt>
    <dgm:pt modelId="{59A4325D-0CF7-429E-8E6E-D0BA83D8FD3B}" type="pres">
      <dgm:prSet presAssocID="{80C9367B-94C3-4FC0-8FD2-F584A1B254B8}" presName="childTextBox" presStyleLbl="fgAccFollowNode1" presStyleIdx="0" presStyleCnt="3" custScaleY="142428">
        <dgm:presLayoutVars>
          <dgm:bulletEnabled val="1"/>
        </dgm:presLayoutVars>
      </dgm:prSet>
      <dgm:spPr/>
    </dgm:pt>
    <dgm:pt modelId="{014163DC-8B73-4977-81F1-DC0943A2C174}" type="pres">
      <dgm:prSet presAssocID="{4018EE09-FFA3-45C4-99ED-C191847F3127}" presName="childTextBox" presStyleLbl="fgAccFollowNode1" presStyleIdx="1" presStyleCnt="3" custScaleY="143006">
        <dgm:presLayoutVars>
          <dgm:bulletEnabled val="1"/>
        </dgm:presLayoutVars>
      </dgm:prSet>
      <dgm:spPr/>
    </dgm:pt>
    <dgm:pt modelId="{1A5A5A6A-A35B-4819-B768-5F550AC27AAE}" type="pres">
      <dgm:prSet presAssocID="{DFA2D8BF-A8EF-46E3-8FB1-384BC8633247}" presName="childTextBox" presStyleLbl="fgAccFollowNode1" presStyleIdx="2" presStyleCnt="3" custScaleY="142620">
        <dgm:presLayoutVars>
          <dgm:bulletEnabled val="1"/>
        </dgm:presLayoutVars>
      </dgm:prSet>
      <dgm:spPr/>
    </dgm:pt>
  </dgm:ptLst>
  <dgm:cxnLst>
    <dgm:cxn modelId="{EACDF615-A3E1-419B-8B24-8D741BC7C93A}" srcId="{5A79D803-AEC3-4498-8DCB-44745A8078A3}" destId="{BAF6B2BB-2842-4C2D-BF2E-329F7B72C04A}" srcOrd="0" destOrd="0" parTransId="{3E1C0CCC-28A5-4F71-9A5B-085D9C540990}" sibTransId="{9DF14AB1-3225-4980-9257-D204B9F59C5A}"/>
    <dgm:cxn modelId="{BF366720-66E6-4B5D-B386-B7780561BB11}" type="presOf" srcId="{5A79D803-AEC3-4498-8DCB-44745A8078A3}" destId="{058830F8-51C6-4AEB-A3D6-F2293C54C854}" srcOrd="0" destOrd="0" presId="urn:microsoft.com/office/officeart/2005/8/layout/process4"/>
    <dgm:cxn modelId="{2EEAC536-474A-498A-BF46-2E34B09CBBBD}" type="presOf" srcId="{DFA2D8BF-A8EF-46E3-8FB1-384BC8633247}" destId="{1A5A5A6A-A35B-4819-B768-5F550AC27AAE}" srcOrd="0" destOrd="0" presId="urn:microsoft.com/office/officeart/2005/8/layout/process4"/>
    <dgm:cxn modelId="{E8C6CB69-EC44-4568-A9D2-D6815078E6C4}" type="presOf" srcId="{4018EE09-FFA3-45C4-99ED-C191847F3127}" destId="{014163DC-8B73-4977-81F1-DC0943A2C174}" srcOrd="0" destOrd="0" presId="urn:microsoft.com/office/officeart/2005/8/layout/process4"/>
    <dgm:cxn modelId="{ED2ACD79-C584-48FB-AE58-2A553D0E4F3B}" type="presOf" srcId="{BAF6B2BB-2842-4C2D-BF2E-329F7B72C04A}" destId="{64B63493-7824-4356-8EDF-166CEF75D62C}" srcOrd="1" destOrd="0" presId="urn:microsoft.com/office/officeart/2005/8/layout/process4"/>
    <dgm:cxn modelId="{CCAC387C-2473-4AD9-9712-039E68B6642F}" srcId="{BAF6B2BB-2842-4C2D-BF2E-329F7B72C04A}" destId="{80C9367B-94C3-4FC0-8FD2-F584A1B254B8}" srcOrd="0" destOrd="0" parTransId="{2190FB89-534E-4D99-A080-D4AAC4BBB316}" sibTransId="{03C7F25F-3FC6-4AED-84C7-85B64BC0B4AC}"/>
    <dgm:cxn modelId="{02F51E91-2246-4C53-9DC2-400393A44286}" type="presOf" srcId="{BAF6B2BB-2842-4C2D-BF2E-329F7B72C04A}" destId="{6F18D4D8-7542-45EC-A9FB-E17184498088}" srcOrd="0" destOrd="0" presId="urn:microsoft.com/office/officeart/2005/8/layout/process4"/>
    <dgm:cxn modelId="{B61BCD98-6C15-47A1-9AB7-FB934D870BD8}" srcId="{BAF6B2BB-2842-4C2D-BF2E-329F7B72C04A}" destId="{4018EE09-FFA3-45C4-99ED-C191847F3127}" srcOrd="1" destOrd="0" parTransId="{094732B2-F250-48A3-B9A8-5872BCDE4941}" sibTransId="{7D863F53-929E-48FB-852E-5F76CE7FB59F}"/>
    <dgm:cxn modelId="{32628FF6-C16F-4A09-ABF0-06794C5A539D}" type="presOf" srcId="{80C9367B-94C3-4FC0-8FD2-F584A1B254B8}" destId="{59A4325D-0CF7-429E-8E6E-D0BA83D8FD3B}" srcOrd="0" destOrd="0" presId="urn:microsoft.com/office/officeart/2005/8/layout/process4"/>
    <dgm:cxn modelId="{0B91BEFD-5302-4984-8255-551F9466DB81}" srcId="{BAF6B2BB-2842-4C2D-BF2E-329F7B72C04A}" destId="{DFA2D8BF-A8EF-46E3-8FB1-384BC8633247}" srcOrd="2" destOrd="0" parTransId="{A9B8D566-33F4-42C2-9F2C-8405EA51DC04}" sibTransId="{090FBBAE-25E8-48BC-8920-43B509AF4ED7}"/>
    <dgm:cxn modelId="{FC0A07A3-0914-4C37-8507-CD6A7F0411B9}" type="presParOf" srcId="{058830F8-51C6-4AEB-A3D6-F2293C54C854}" destId="{067FD978-A726-4FB1-87B8-07BD369269D9}" srcOrd="0" destOrd="0" presId="urn:microsoft.com/office/officeart/2005/8/layout/process4"/>
    <dgm:cxn modelId="{9DA85D33-8AED-4C0A-ACB3-76E1E010832C}" type="presParOf" srcId="{067FD978-A726-4FB1-87B8-07BD369269D9}" destId="{6F18D4D8-7542-45EC-A9FB-E17184498088}" srcOrd="0" destOrd="0" presId="urn:microsoft.com/office/officeart/2005/8/layout/process4"/>
    <dgm:cxn modelId="{E269CFCF-02AA-4C29-8E8A-1C9D8F07BFBE}" type="presParOf" srcId="{067FD978-A726-4FB1-87B8-07BD369269D9}" destId="{64B63493-7824-4356-8EDF-166CEF75D62C}" srcOrd="1" destOrd="0" presId="urn:microsoft.com/office/officeart/2005/8/layout/process4"/>
    <dgm:cxn modelId="{73962ECB-8716-4E65-AC6C-5D9F12BD9F19}" type="presParOf" srcId="{067FD978-A726-4FB1-87B8-07BD369269D9}" destId="{35F5E777-A5D0-4E70-9548-CE360940968E}" srcOrd="2" destOrd="0" presId="urn:microsoft.com/office/officeart/2005/8/layout/process4"/>
    <dgm:cxn modelId="{CF373D32-22C3-454F-88BA-7AD6EB186450}" type="presParOf" srcId="{35F5E777-A5D0-4E70-9548-CE360940968E}" destId="{59A4325D-0CF7-429E-8E6E-D0BA83D8FD3B}" srcOrd="0" destOrd="0" presId="urn:microsoft.com/office/officeart/2005/8/layout/process4"/>
    <dgm:cxn modelId="{E38DD315-019E-4DF3-A8CF-DF66A28FA712}" type="presParOf" srcId="{35F5E777-A5D0-4E70-9548-CE360940968E}" destId="{014163DC-8B73-4977-81F1-DC0943A2C174}" srcOrd="1" destOrd="0" presId="urn:microsoft.com/office/officeart/2005/8/layout/process4"/>
    <dgm:cxn modelId="{4692E543-6D79-40C6-A0CF-B05576F6BA32}" type="presParOf" srcId="{35F5E777-A5D0-4E70-9548-CE360940968E}" destId="{1A5A5A6A-A35B-4819-B768-5F550AC27AAE}"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3DF3BF-D664-4C76-80AF-95D098B2DF8A}"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en-PK"/>
        </a:p>
      </dgm:t>
    </dgm:pt>
    <dgm:pt modelId="{69998799-441B-49D8-8CB4-8C8873856A4F}">
      <dgm:prSet custT="1"/>
      <dgm:spPr/>
      <dgm:t>
        <a:bodyPr/>
        <a:lstStyle/>
        <a:p>
          <a:r>
            <a:rPr lang="en-US" sz="3200" b="1" i="0" dirty="0"/>
            <a:t>3.Separate and Prioritize Activities</a:t>
          </a:r>
          <a:endParaRPr lang="en-PK" sz="3200" b="1" dirty="0"/>
        </a:p>
      </dgm:t>
    </dgm:pt>
    <dgm:pt modelId="{12CC9573-DCA9-4B33-90D1-C3F5E42985EA}" type="parTrans" cxnId="{A46F744E-D17C-4E86-B319-318C894C13A5}">
      <dgm:prSet/>
      <dgm:spPr/>
      <dgm:t>
        <a:bodyPr/>
        <a:lstStyle/>
        <a:p>
          <a:endParaRPr lang="en-PK" sz="1400"/>
        </a:p>
      </dgm:t>
    </dgm:pt>
    <dgm:pt modelId="{DF8854C8-7D98-44DD-AE29-04137A299165}" type="sibTrans" cxnId="{A46F744E-D17C-4E86-B319-318C894C13A5}">
      <dgm:prSet/>
      <dgm:spPr/>
      <dgm:t>
        <a:bodyPr/>
        <a:lstStyle/>
        <a:p>
          <a:endParaRPr lang="en-PK" sz="1400"/>
        </a:p>
      </dgm:t>
    </dgm:pt>
    <dgm:pt modelId="{F3DBE49A-A6BD-496F-B6C1-13FD8C86AC68}">
      <dgm:prSet custT="1"/>
      <dgm:spPr/>
      <dgm:t>
        <a:bodyPr/>
        <a:lstStyle/>
        <a:p>
          <a:r>
            <a:rPr lang="en-US" sz="1200" b="1" i="0" dirty="0"/>
            <a:t>Grouping Connected Concepts</a:t>
          </a:r>
        </a:p>
        <a:p>
          <a:r>
            <a:rPr lang="en-US" sz="1200" b="0" i="0" dirty="0"/>
            <a:t>In each textbook section (e.g., Learning Sounds or Grammar), identify all relevant topics and subtopics. For instance, within nouns, include subtopics like common and proper nouns, singular and plural forms, and countable vs. uncountable nouns. This approach provides a comprehensive understanding of the subject matter.</a:t>
          </a:r>
          <a:endParaRPr lang="en-PK" sz="1200" dirty="0"/>
        </a:p>
      </dgm:t>
    </dgm:pt>
    <dgm:pt modelId="{26E67D22-7289-4E3D-AFAE-CA0F35D06EA3}" type="parTrans" cxnId="{4A8AB92D-E4CA-4D95-A82E-9AD8D7A17605}">
      <dgm:prSet/>
      <dgm:spPr/>
      <dgm:t>
        <a:bodyPr/>
        <a:lstStyle/>
        <a:p>
          <a:endParaRPr lang="en-PK" sz="1400"/>
        </a:p>
      </dgm:t>
    </dgm:pt>
    <dgm:pt modelId="{A79856A9-1C26-4A8B-8F1B-F79D01393FDA}" type="sibTrans" cxnId="{4A8AB92D-E4CA-4D95-A82E-9AD8D7A17605}">
      <dgm:prSet/>
      <dgm:spPr/>
      <dgm:t>
        <a:bodyPr/>
        <a:lstStyle/>
        <a:p>
          <a:endParaRPr lang="en-PK" sz="1400"/>
        </a:p>
      </dgm:t>
    </dgm:pt>
    <dgm:pt modelId="{D4310B4B-6027-4801-B0F5-7BD67B04AD03}">
      <dgm:prSet custT="1"/>
      <dgm:spPr/>
      <dgm:t>
        <a:bodyPr/>
        <a:lstStyle/>
        <a:p>
          <a:r>
            <a:rPr lang="en-US" sz="1200" b="1" i="0" dirty="0"/>
            <a:t>Prioritizing Based on Grouping</a:t>
          </a:r>
          <a:r>
            <a:rPr lang="en-US" sz="1200" b="0" i="0" dirty="0"/>
            <a:t> </a:t>
          </a:r>
        </a:p>
        <a:p>
          <a:r>
            <a:rPr lang="en-US" sz="1200" b="0" i="0" dirty="0"/>
            <a:t>Once concepts are grouped, establish a sequence for teaching them. Organize interconnected concepts from easy to complex, allowing teachers to determine which topics should be introduced first. This sequencing supports a logical progression in learning.</a:t>
          </a:r>
          <a:endParaRPr lang="en-PK" sz="1200" dirty="0"/>
        </a:p>
      </dgm:t>
    </dgm:pt>
    <dgm:pt modelId="{46FA3373-58A1-4274-AD30-E317AC1C965C}" type="parTrans" cxnId="{BF10731D-D724-4F60-B0C9-6E16A3E55125}">
      <dgm:prSet/>
      <dgm:spPr/>
      <dgm:t>
        <a:bodyPr/>
        <a:lstStyle/>
        <a:p>
          <a:endParaRPr lang="en-PK" sz="1400"/>
        </a:p>
      </dgm:t>
    </dgm:pt>
    <dgm:pt modelId="{20A61A01-E205-4673-B9BD-5DE5303C8A73}" type="sibTrans" cxnId="{BF10731D-D724-4F60-B0C9-6E16A3E55125}">
      <dgm:prSet/>
      <dgm:spPr/>
      <dgm:t>
        <a:bodyPr/>
        <a:lstStyle/>
        <a:p>
          <a:endParaRPr lang="en-PK" sz="1400"/>
        </a:p>
      </dgm:t>
    </dgm:pt>
    <dgm:pt modelId="{6E2A800B-D34C-4DAA-92FC-79265DBA1CA4}">
      <dgm:prSet custT="1"/>
      <dgm:spPr/>
      <dgm:t>
        <a:bodyPr/>
        <a:lstStyle/>
        <a:p>
          <a:r>
            <a:rPr lang="en-US" sz="800" b="1" i="0" dirty="0"/>
            <a:t>Parking Concepts</a:t>
          </a:r>
        </a:p>
        <a:p>
          <a:r>
            <a:rPr lang="en-US" sz="800" b="0" i="0" dirty="0"/>
            <a:t>For pages with multiple concepts, some can be "parked" for future instruction. For example, rhyming words or sight words can be introduced on a specific day, with activities drawn from various sections of the textbook. Similarly, if a complex topic appears early, it may be beneficial to focus on foundational concepts first and revisit the complex topic later.</a:t>
          </a:r>
          <a:endParaRPr lang="en-PK" sz="800" dirty="0"/>
        </a:p>
      </dgm:t>
    </dgm:pt>
    <dgm:pt modelId="{14BBD40C-E01A-4F67-B08E-6B17EE6E47A6}" type="parTrans" cxnId="{683F58A5-9D98-4D23-9351-E19EF8CB5B8F}">
      <dgm:prSet/>
      <dgm:spPr/>
      <dgm:t>
        <a:bodyPr/>
        <a:lstStyle/>
        <a:p>
          <a:endParaRPr lang="en-PK" sz="1400"/>
        </a:p>
      </dgm:t>
    </dgm:pt>
    <dgm:pt modelId="{109F186A-D9B2-4251-855B-35A0BF4BB7B3}" type="sibTrans" cxnId="{683F58A5-9D98-4D23-9351-E19EF8CB5B8F}">
      <dgm:prSet/>
      <dgm:spPr/>
      <dgm:t>
        <a:bodyPr/>
        <a:lstStyle/>
        <a:p>
          <a:endParaRPr lang="en-PK" sz="1400"/>
        </a:p>
      </dgm:t>
    </dgm:pt>
    <dgm:pt modelId="{3823652E-9C2B-4392-B249-9382368F23F6}" type="pres">
      <dgm:prSet presAssocID="{863DF3BF-D664-4C76-80AF-95D098B2DF8A}" presName="Name0" presStyleCnt="0">
        <dgm:presLayoutVars>
          <dgm:dir/>
          <dgm:animLvl val="lvl"/>
          <dgm:resizeHandles val="exact"/>
        </dgm:presLayoutVars>
      </dgm:prSet>
      <dgm:spPr/>
    </dgm:pt>
    <dgm:pt modelId="{9128FA7F-B1E0-4804-B039-2BA06FE98210}" type="pres">
      <dgm:prSet presAssocID="{69998799-441B-49D8-8CB4-8C8873856A4F}" presName="boxAndChildren" presStyleCnt="0"/>
      <dgm:spPr/>
    </dgm:pt>
    <dgm:pt modelId="{BC031C57-36A4-4A01-B2A1-1E1227FB0108}" type="pres">
      <dgm:prSet presAssocID="{69998799-441B-49D8-8CB4-8C8873856A4F}" presName="parentTextBox" presStyleLbl="node1" presStyleIdx="0" presStyleCnt="1"/>
      <dgm:spPr/>
    </dgm:pt>
    <dgm:pt modelId="{F215988F-66F0-4438-87B9-316BF1C2C927}" type="pres">
      <dgm:prSet presAssocID="{69998799-441B-49D8-8CB4-8C8873856A4F}" presName="entireBox" presStyleLbl="node1" presStyleIdx="0" presStyleCnt="1"/>
      <dgm:spPr/>
    </dgm:pt>
    <dgm:pt modelId="{23407E8B-D9EB-4C8F-BCFB-ABD6E1CE8A67}" type="pres">
      <dgm:prSet presAssocID="{69998799-441B-49D8-8CB4-8C8873856A4F}" presName="descendantBox" presStyleCnt="0"/>
      <dgm:spPr/>
    </dgm:pt>
    <dgm:pt modelId="{619A4E18-5524-4E59-891D-94C89E4B586D}" type="pres">
      <dgm:prSet presAssocID="{F3DBE49A-A6BD-496F-B6C1-13FD8C86AC68}" presName="childTextBox" presStyleLbl="fgAccFollowNode1" presStyleIdx="0" presStyleCnt="3" custScaleX="116249" custScaleY="142534">
        <dgm:presLayoutVars>
          <dgm:bulletEnabled val="1"/>
        </dgm:presLayoutVars>
      </dgm:prSet>
      <dgm:spPr/>
    </dgm:pt>
    <dgm:pt modelId="{FEC0624E-ACB6-457D-B4DD-EAA4A3D5F9B6}" type="pres">
      <dgm:prSet presAssocID="{D4310B4B-6027-4801-B0F5-7BD67B04AD03}" presName="childTextBox" presStyleLbl="fgAccFollowNode1" presStyleIdx="1" presStyleCnt="3" custScaleY="142267">
        <dgm:presLayoutVars>
          <dgm:bulletEnabled val="1"/>
        </dgm:presLayoutVars>
      </dgm:prSet>
      <dgm:spPr/>
    </dgm:pt>
    <dgm:pt modelId="{3081A351-CD2A-4ABC-8778-9B23DB72CEEE}" type="pres">
      <dgm:prSet presAssocID="{6E2A800B-D34C-4DAA-92FC-79265DBA1CA4}" presName="childTextBox" presStyleLbl="fgAccFollowNode1" presStyleIdx="2" presStyleCnt="3" custScaleY="141246">
        <dgm:presLayoutVars>
          <dgm:bulletEnabled val="1"/>
        </dgm:presLayoutVars>
      </dgm:prSet>
      <dgm:spPr/>
    </dgm:pt>
  </dgm:ptLst>
  <dgm:cxnLst>
    <dgm:cxn modelId="{B1B69501-A944-4751-96C0-0D7DD34C6FAC}" type="presOf" srcId="{69998799-441B-49D8-8CB4-8C8873856A4F}" destId="{BC031C57-36A4-4A01-B2A1-1E1227FB0108}" srcOrd="0" destOrd="0" presId="urn:microsoft.com/office/officeart/2005/8/layout/process4"/>
    <dgm:cxn modelId="{BF10731D-D724-4F60-B0C9-6E16A3E55125}" srcId="{69998799-441B-49D8-8CB4-8C8873856A4F}" destId="{D4310B4B-6027-4801-B0F5-7BD67B04AD03}" srcOrd="1" destOrd="0" parTransId="{46FA3373-58A1-4274-AD30-E317AC1C965C}" sibTransId="{20A61A01-E205-4673-B9BD-5DE5303C8A73}"/>
    <dgm:cxn modelId="{4A8AB92D-E4CA-4D95-A82E-9AD8D7A17605}" srcId="{69998799-441B-49D8-8CB4-8C8873856A4F}" destId="{F3DBE49A-A6BD-496F-B6C1-13FD8C86AC68}" srcOrd="0" destOrd="0" parTransId="{26E67D22-7289-4E3D-AFAE-CA0F35D06EA3}" sibTransId="{A79856A9-1C26-4A8B-8F1B-F79D01393FDA}"/>
    <dgm:cxn modelId="{A61C252E-AD64-4D72-A3FE-49E85D9438DA}" type="presOf" srcId="{69998799-441B-49D8-8CB4-8C8873856A4F}" destId="{F215988F-66F0-4438-87B9-316BF1C2C927}" srcOrd="1" destOrd="0" presId="urn:microsoft.com/office/officeart/2005/8/layout/process4"/>
    <dgm:cxn modelId="{E985EE38-3600-431D-8501-CCE455C045A1}" type="presOf" srcId="{6E2A800B-D34C-4DAA-92FC-79265DBA1CA4}" destId="{3081A351-CD2A-4ABC-8778-9B23DB72CEEE}" srcOrd="0" destOrd="0" presId="urn:microsoft.com/office/officeart/2005/8/layout/process4"/>
    <dgm:cxn modelId="{A46F744E-D17C-4E86-B319-318C894C13A5}" srcId="{863DF3BF-D664-4C76-80AF-95D098B2DF8A}" destId="{69998799-441B-49D8-8CB4-8C8873856A4F}" srcOrd="0" destOrd="0" parTransId="{12CC9573-DCA9-4B33-90D1-C3F5E42985EA}" sibTransId="{DF8854C8-7D98-44DD-AE29-04137A299165}"/>
    <dgm:cxn modelId="{683F58A5-9D98-4D23-9351-E19EF8CB5B8F}" srcId="{69998799-441B-49D8-8CB4-8C8873856A4F}" destId="{6E2A800B-D34C-4DAA-92FC-79265DBA1CA4}" srcOrd="2" destOrd="0" parTransId="{14BBD40C-E01A-4F67-B08E-6B17EE6E47A6}" sibTransId="{109F186A-D9B2-4251-855B-35A0BF4BB7B3}"/>
    <dgm:cxn modelId="{400DDAAA-997C-42B5-8DAA-8D3C86A3A7D2}" type="presOf" srcId="{D4310B4B-6027-4801-B0F5-7BD67B04AD03}" destId="{FEC0624E-ACB6-457D-B4DD-EAA4A3D5F9B6}" srcOrd="0" destOrd="0" presId="urn:microsoft.com/office/officeart/2005/8/layout/process4"/>
    <dgm:cxn modelId="{0DE007E2-3011-4125-ACBC-F34080EEBEF1}" type="presOf" srcId="{863DF3BF-D664-4C76-80AF-95D098B2DF8A}" destId="{3823652E-9C2B-4392-B249-9382368F23F6}" srcOrd="0" destOrd="0" presId="urn:microsoft.com/office/officeart/2005/8/layout/process4"/>
    <dgm:cxn modelId="{9FEA66F1-1040-4AC7-9233-97464948242F}" type="presOf" srcId="{F3DBE49A-A6BD-496F-B6C1-13FD8C86AC68}" destId="{619A4E18-5524-4E59-891D-94C89E4B586D}" srcOrd="0" destOrd="0" presId="urn:microsoft.com/office/officeart/2005/8/layout/process4"/>
    <dgm:cxn modelId="{75895250-7F14-4D31-AB6A-0AD3D51E6045}" type="presParOf" srcId="{3823652E-9C2B-4392-B249-9382368F23F6}" destId="{9128FA7F-B1E0-4804-B039-2BA06FE98210}" srcOrd="0" destOrd="0" presId="urn:microsoft.com/office/officeart/2005/8/layout/process4"/>
    <dgm:cxn modelId="{B7D18443-645D-478E-A8D6-99F1B52CF394}" type="presParOf" srcId="{9128FA7F-B1E0-4804-B039-2BA06FE98210}" destId="{BC031C57-36A4-4A01-B2A1-1E1227FB0108}" srcOrd="0" destOrd="0" presId="urn:microsoft.com/office/officeart/2005/8/layout/process4"/>
    <dgm:cxn modelId="{4B4BBB8D-DC70-479C-931D-11C96E636DA5}" type="presParOf" srcId="{9128FA7F-B1E0-4804-B039-2BA06FE98210}" destId="{F215988F-66F0-4438-87B9-316BF1C2C927}" srcOrd="1" destOrd="0" presId="urn:microsoft.com/office/officeart/2005/8/layout/process4"/>
    <dgm:cxn modelId="{E35CCBFF-355E-4284-B35F-1E315481777A}" type="presParOf" srcId="{9128FA7F-B1E0-4804-B039-2BA06FE98210}" destId="{23407E8B-D9EB-4C8F-BCFB-ABD6E1CE8A67}" srcOrd="2" destOrd="0" presId="urn:microsoft.com/office/officeart/2005/8/layout/process4"/>
    <dgm:cxn modelId="{769A820C-8986-4539-9719-548779E5B644}" type="presParOf" srcId="{23407E8B-D9EB-4C8F-BCFB-ABD6E1CE8A67}" destId="{619A4E18-5524-4E59-891D-94C89E4B586D}" srcOrd="0" destOrd="0" presId="urn:microsoft.com/office/officeart/2005/8/layout/process4"/>
    <dgm:cxn modelId="{39B5CCB2-1770-4B37-9D46-58B55428D536}" type="presParOf" srcId="{23407E8B-D9EB-4C8F-BCFB-ABD6E1CE8A67}" destId="{FEC0624E-ACB6-457D-B4DD-EAA4A3D5F9B6}" srcOrd="1" destOrd="0" presId="urn:microsoft.com/office/officeart/2005/8/layout/process4"/>
    <dgm:cxn modelId="{A25A381C-00FB-4999-92A5-E27260A5F04E}" type="presParOf" srcId="{23407E8B-D9EB-4C8F-BCFB-ABD6E1CE8A67}" destId="{3081A351-CD2A-4ABC-8778-9B23DB72CEEE}"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BA96FA-1D1D-4B9F-80A3-C51040C5373C}" type="doc">
      <dgm:prSet loTypeId="urn:microsoft.com/office/officeart/2005/8/layout/process4" loCatId="list" qsTypeId="urn:microsoft.com/office/officeart/2005/8/quickstyle/simple1" qsCatId="simple" csTypeId="urn:microsoft.com/office/officeart/2005/8/colors/accent0_2" csCatId="mainScheme" phldr="1"/>
      <dgm:spPr/>
      <dgm:t>
        <a:bodyPr/>
        <a:lstStyle/>
        <a:p>
          <a:endParaRPr lang="en-PK"/>
        </a:p>
      </dgm:t>
    </dgm:pt>
    <dgm:pt modelId="{E150A7C3-B86A-4383-8692-772161C6CB11}">
      <dgm:prSet custT="1"/>
      <dgm:spPr/>
      <dgm:t>
        <a:bodyPr/>
        <a:lstStyle/>
        <a:p>
          <a:r>
            <a:rPr lang="en-US" sz="3600" b="1" i="0" dirty="0">
              <a:solidFill>
                <a:schemeClr val="tx1"/>
              </a:solidFill>
            </a:rPr>
            <a:t>5.Integration of English Language Skills</a:t>
          </a:r>
          <a:endParaRPr lang="en-PK" sz="3600" dirty="0">
            <a:solidFill>
              <a:schemeClr val="tx1"/>
            </a:solidFill>
          </a:endParaRPr>
        </a:p>
      </dgm:t>
    </dgm:pt>
    <dgm:pt modelId="{D1EBAAC2-7121-42E9-92EF-234BED47C955}" type="parTrans" cxnId="{735E74AE-45E3-4E3B-9DBE-FEFC2A448EB1}">
      <dgm:prSet/>
      <dgm:spPr/>
      <dgm:t>
        <a:bodyPr/>
        <a:lstStyle/>
        <a:p>
          <a:endParaRPr lang="en-PK" sz="1400">
            <a:solidFill>
              <a:schemeClr val="tx1"/>
            </a:solidFill>
          </a:endParaRPr>
        </a:p>
      </dgm:t>
    </dgm:pt>
    <dgm:pt modelId="{AF7B44EB-B191-4878-9A1C-E67783382A2A}" type="sibTrans" cxnId="{735E74AE-45E3-4E3B-9DBE-FEFC2A448EB1}">
      <dgm:prSet/>
      <dgm:spPr/>
      <dgm:t>
        <a:bodyPr/>
        <a:lstStyle/>
        <a:p>
          <a:endParaRPr lang="en-PK" sz="1400">
            <a:solidFill>
              <a:schemeClr val="tx1"/>
            </a:solidFill>
          </a:endParaRPr>
        </a:p>
      </dgm:t>
    </dgm:pt>
    <dgm:pt modelId="{330170AD-3373-471A-B340-A9B1F595D09E}">
      <dgm:prSet custT="1"/>
      <dgm:spPr/>
      <dgm:t>
        <a:bodyPr/>
        <a:lstStyle/>
        <a:p>
          <a:r>
            <a:rPr lang="en-US" sz="1600" b="1" i="0" dirty="0">
              <a:solidFill>
                <a:schemeClr val="tx1"/>
              </a:solidFill>
            </a:rPr>
            <a:t>Connect Exercises Across Sections </a:t>
          </a:r>
        </a:p>
        <a:p>
          <a:r>
            <a:rPr lang="en-US" sz="1600" b="0" i="0" dirty="0">
              <a:solidFill>
                <a:schemeClr val="tx1"/>
              </a:solidFill>
            </a:rPr>
            <a:t>Make conscious efforts to link activities across different sections of the textbook. For example, if the grammar section covers adjectives, students could be tasked with identifying adjectives in comprehension passages and using them in their writing and speaking activities.</a:t>
          </a:r>
          <a:endParaRPr lang="en-PK" sz="1600" dirty="0">
            <a:solidFill>
              <a:schemeClr val="tx1"/>
            </a:solidFill>
          </a:endParaRPr>
        </a:p>
      </dgm:t>
    </dgm:pt>
    <dgm:pt modelId="{AB885877-C01C-4C74-BCDA-D6C57869DDE7}" type="parTrans" cxnId="{1EBD731D-E471-4F8F-9008-4B7D87E97394}">
      <dgm:prSet/>
      <dgm:spPr/>
      <dgm:t>
        <a:bodyPr/>
        <a:lstStyle/>
        <a:p>
          <a:endParaRPr lang="en-PK" sz="1400">
            <a:solidFill>
              <a:schemeClr val="tx1"/>
            </a:solidFill>
          </a:endParaRPr>
        </a:p>
      </dgm:t>
    </dgm:pt>
    <dgm:pt modelId="{0D3F7D9F-635E-4290-9FF8-1982A9FFCCB5}" type="sibTrans" cxnId="{1EBD731D-E471-4F8F-9008-4B7D87E97394}">
      <dgm:prSet/>
      <dgm:spPr/>
      <dgm:t>
        <a:bodyPr/>
        <a:lstStyle/>
        <a:p>
          <a:endParaRPr lang="en-PK" sz="1400">
            <a:solidFill>
              <a:schemeClr val="tx1"/>
            </a:solidFill>
          </a:endParaRPr>
        </a:p>
      </dgm:t>
    </dgm:pt>
    <dgm:pt modelId="{863B6C13-4280-4E39-8426-E12D428EA687}">
      <dgm:prSet custT="1"/>
      <dgm:spPr/>
      <dgm:t>
        <a:bodyPr/>
        <a:lstStyle/>
        <a:p>
          <a:r>
            <a:rPr lang="en-US" sz="1400" b="1" i="0" dirty="0">
              <a:solidFill>
                <a:schemeClr val="tx1"/>
              </a:solidFill>
            </a:rPr>
            <a:t>Holistic Language Development </a:t>
          </a:r>
          <a:r>
            <a:rPr lang="en-US" sz="1400" b="0" i="0" dirty="0">
              <a:solidFill>
                <a:schemeClr val="tx1"/>
              </a:solidFill>
            </a:rPr>
            <a:t>Emphasize the interconnectedness of reading, writing, speaking, and listening skills. Activities should encourage students to use vocabulary learned in one context (like reading) in other contexts (like writing or speaking). This holistic approach supports deeper understanding and retention.</a:t>
          </a:r>
          <a:endParaRPr lang="en-PK" sz="1400" dirty="0">
            <a:solidFill>
              <a:schemeClr val="tx1"/>
            </a:solidFill>
          </a:endParaRPr>
        </a:p>
      </dgm:t>
    </dgm:pt>
    <dgm:pt modelId="{CBE7E287-BC04-4AC5-89F5-0A1095681672}" type="parTrans" cxnId="{B51D1A0D-10E0-44D9-95A7-C4FA20E8FD72}">
      <dgm:prSet/>
      <dgm:spPr/>
      <dgm:t>
        <a:bodyPr/>
        <a:lstStyle/>
        <a:p>
          <a:endParaRPr lang="en-PK" sz="1400">
            <a:solidFill>
              <a:schemeClr val="tx1"/>
            </a:solidFill>
          </a:endParaRPr>
        </a:p>
      </dgm:t>
    </dgm:pt>
    <dgm:pt modelId="{EE9023A2-F7BB-4A67-8737-074BB17F8D37}" type="sibTrans" cxnId="{B51D1A0D-10E0-44D9-95A7-C4FA20E8FD72}">
      <dgm:prSet/>
      <dgm:spPr/>
      <dgm:t>
        <a:bodyPr/>
        <a:lstStyle/>
        <a:p>
          <a:endParaRPr lang="en-PK" sz="1400">
            <a:solidFill>
              <a:schemeClr val="tx1"/>
            </a:solidFill>
          </a:endParaRPr>
        </a:p>
      </dgm:t>
    </dgm:pt>
    <dgm:pt modelId="{86C40A41-25B9-486B-A9FE-72EE104421AC}" type="pres">
      <dgm:prSet presAssocID="{9CBA96FA-1D1D-4B9F-80A3-C51040C5373C}" presName="Name0" presStyleCnt="0">
        <dgm:presLayoutVars>
          <dgm:dir/>
          <dgm:animLvl val="lvl"/>
          <dgm:resizeHandles val="exact"/>
        </dgm:presLayoutVars>
      </dgm:prSet>
      <dgm:spPr/>
    </dgm:pt>
    <dgm:pt modelId="{6E0DA93C-1FDD-44B0-8D3F-9012ABFCB096}" type="pres">
      <dgm:prSet presAssocID="{E150A7C3-B86A-4383-8692-772161C6CB11}" presName="boxAndChildren" presStyleCnt="0"/>
      <dgm:spPr/>
    </dgm:pt>
    <dgm:pt modelId="{B70E9E0A-54DC-4462-AE89-CAD85E044871}" type="pres">
      <dgm:prSet presAssocID="{E150A7C3-B86A-4383-8692-772161C6CB11}" presName="parentTextBox" presStyleLbl="node1" presStyleIdx="0" presStyleCnt="1"/>
      <dgm:spPr/>
    </dgm:pt>
    <dgm:pt modelId="{B12E3252-C4E8-4B2F-838A-A7EF569FFD2F}" type="pres">
      <dgm:prSet presAssocID="{E150A7C3-B86A-4383-8692-772161C6CB11}" presName="entireBox" presStyleLbl="node1" presStyleIdx="0" presStyleCnt="1"/>
      <dgm:spPr/>
    </dgm:pt>
    <dgm:pt modelId="{6CE93E4F-E6C7-40C8-B13F-22BF699CFAA5}" type="pres">
      <dgm:prSet presAssocID="{E150A7C3-B86A-4383-8692-772161C6CB11}" presName="descendantBox" presStyleCnt="0"/>
      <dgm:spPr/>
    </dgm:pt>
    <dgm:pt modelId="{F3AE6271-FB05-47D4-B639-B413D72AF845}" type="pres">
      <dgm:prSet presAssocID="{330170AD-3373-471A-B340-A9B1F595D09E}" presName="childTextBox" presStyleLbl="fgAccFollowNode1" presStyleIdx="0" presStyleCnt="2" custScaleY="148512">
        <dgm:presLayoutVars>
          <dgm:bulletEnabled val="1"/>
        </dgm:presLayoutVars>
      </dgm:prSet>
      <dgm:spPr/>
    </dgm:pt>
    <dgm:pt modelId="{19B7BB9D-D211-41E8-B6B6-45065C883D1E}" type="pres">
      <dgm:prSet presAssocID="{863B6C13-4280-4E39-8426-E12D428EA687}" presName="childTextBox" presStyleLbl="fgAccFollowNode1" presStyleIdx="1" presStyleCnt="2" custScaleY="148747">
        <dgm:presLayoutVars>
          <dgm:bulletEnabled val="1"/>
        </dgm:presLayoutVars>
      </dgm:prSet>
      <dgm:spPr/>
    </dgm:pt>
  </dgm:ptLst>
  <dgm:cxnLst>
    <dgm:cxn modelId="{B51D1A0D-10E0-44D9-95A7-C4FA20E8FD72}" srcId="{E150A7C3-B86A-4383-8692-772161C6CB11}" destId="{863B6C13-4280-4E39-8426-E12D428EA687}" srcOrd="1" destOrd="0" parTransId="{CBE7E287-BC04-4AC5-89F5-0A1095681672}" sibTransId="{EE9023A2-F7BB-4A67-8737-074BB17F8D37}"/>
    <dgm:cxn modelId="{1EBD731D-E471-4F8F-9008-4B7D87E97394}" srcId="{E150A7C3-B86A-4383-8692-772161C6CB11}" destId="{330170AD-3373-471A-B340-A9B1F595D09E}" srcOrd="0" destOrd="0" parTransId="{AB885877-C01C-4C74-BCDA-D6C57869DDE7}" sibTransId="{0D3F7D9F-635E-4290-9FF8-1982A9FFCCB5}"/>
    <dgm:cxn modelId="{AF113238-2CF2-431F-B127-F28EAD3EA149}" type="presOf" srcId="{330170AD-3373-471A-B340-A9B1F595D09E}" destId="{F3AE6271-FB05-47D4-B639-B413D72AF845}" srcOrd="0" destOrd="0" presId="urn:microsoft.com/office/officeart/2005/8/layout/process4"/>
    <dgm:cxn modelId="{699B8E40-CF18-4D51-8B52-6A92D73212E4}" type="presOf" srcId="{E150A7C3-B86A-4383-8692-772161C6CB11}" destId="{B12E3252-C4E8-4B2F-838A-A7EF569FFD2F}" srcOrd="1" destOrd="0" presId="urn:microsoft.com/office/officeart/2005/8/layout/process4"/>
    <dgm:cxn modelId="{099D8849-0BC2-4EA9-A53C-85106B8B5A82}" type="presOf" srcId="{E150A7C3-B86A-4383-8692-772161C6CB11}" destId="{B70E9E0A-54DC-4462-AE89-CAD85E044871}" srcOrd="0" destOrd="0" presId="urn:microsoft.com/office/officeart/2005/8/layout/process4"/>
    <dgm:cxn modelId="{C11BBF96-A18F-4D13-83A3-EC335CBC8DAF}" type="presOf" srcId="{9CBA96FA-1D1D-4B9F-80A3-C51040C5373C}" destId="{86C40A41-25B9-486B-A9FE-72EE104421AC}" srcOrd="0" destOrd="0" presId="urn:microsoft.com/office/officeart/2005/8/layout/process4"/>
    <dgm:cxn modelId="{735E74AE-45E3-4E3B-9DBE-FEFC2A448EB1}" srcId="{9CBA96FA-1D1D-4B9F-80A3-C51040C5373C}" destId="{E150A7C3-B86A-4383-8692-772161C6CB11}" srcOrd="0" destOrd="0" parTransId="{D1EBAAC2-7121-42E9-92EF-234BED47C955}" sibTransId="{AF7B44EB-B191-4878-9A1C-E67783382A2A}"/>
    <dgm:cxn modelId="{F01B4ECB-4E61-4476-892E-7BB6F1B744CA}" type="presOf" srcId="{863B6C13-4280-4E39-8426-E12D428EA687}" destId="{19B7BB9D-D211-41E8-B6B6-45065C883D1E}" srcOrd="0" destOrd="0" presId="urn:microsoft.com/office/officeart/2005/8/layout/process4"/>
    <dgm:cxn modelId="{5A2212D9-48FF-4A9F-B5FC-7DBA6F097A40}" type="presParOf" srcId="{86C40A41-25B9-486B-A9FE-72EE104421AC}" destId="{6E0DA93C-1FDD-44B0-8D3F-9012ABFCB096}" srcOrd="0" destOrd="0" presId="urn:microsoft.com/office/officeart/2005/8/layout/process4"/>
    <dgm:cxn modelId="{E6C506AA-5A0E-4F2D-B7E8-AD72A5AED28D}" type="presParOf" srcId="{6E0DA93C-1FDD-44B0-8D3F-9012ABFCB096}" destId="{B70E9E0A-54DC-4462-AE89-CAD85E044871}" srcOrd="0" destOrd="0" presId="urn:microsoft.com/office/officeart/2005/8/layout/process4"/>
    <dgm:cxn modelId="{258DC6F8-295A-4802-BB65-9A0340F28491}" type="presParOf" srcId="{6E0DA93C-1FDD-44B0-8D3F-9012ABFCB096}" destId="{B12E3252-C4E8-4B2F-838A-A7EF569FFD2F}" srcOrd="1" destOrd="0" presId="urn:microsoft.com/office/officeart/2005/8/layout/process4"/>
    <dgm:cxn modelId="{2DE45D74-EA58-4CF0-AEC6-5B02C6BE9935}" type="presParOf" srcId="{6E0DA93C-1FDD-44B0-8D3F-9012ABFCB096}" destId="{6CE93E4F-E6C7-40C8-B13F-22BF699CFAA5}" srcOrd="2" destOrd="0" presId="urn:microsoft.com/office/officeart/2005/8/layout/process4"/>
    <dgm:cxn modelId="{84502E98-20E0-454C-A633-19DB6BDF3980}" type="presParOf" srcId="{6CE93E4F-E6C7-40C8-B13F-22BF699CFAA5}" destId="{F3AE6271-FB05-47D4-B639-B413D72AF845}" srcOrd="0" destOrd="0" presId="urn:microsoft.com/office/officeart/2005/8/layout/process4"/>
    <dgm:cxn modelId="{5B4FC00A-0C6F-45DD-BB5C-2DB4C0BF2175}" type="presParOf" srcId="{6CE93E4F-E6C7-40C8-B13F-22BF699CFAA5}" destId="{19B7BB9D-D211-41E8-B6B6-45065C883D1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63493-7824-4356-8EDF-166CEF75D62C}">
      <dsp:nvSpPr>
        <dsp:cNvPr id="0" name=""/>
        <dsp:cNvSpPr/>
      </dsp:nvSpPr>
      <dsp:spPr>
        <a:xfrm>
          <a:off x="0" y="222"/>
          <a:ext cx="7235687" cy="381342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i="0" kern="1200" dirty="0"/>
            <a:t>2.Logical Sequencing and Integration of Exercises</a:t>
          </a:r>
          <a:endParaRPr lang="en-PK" sz="4000" b="1" kern="1200" dirty="0"/>
        </a:p>
      </dsp:txBody>
      <dsp:txXfrm>
        <a:off x="0" y="222"/>
        <a:ext cx="7235687" cy="2059248"/>
      </dsp:txXfrm>
    </dsp:sp>
    <dsp:sp modelId="{59A4325D-0CF7-429E-8E6E-D0BA83D8FD3B}">
      <dsp:nvSpPr>
        <dsp:cNvPr id="0" name=""/>
        <dsp:cNvSpPr/>
      </dsp:nvSpPr>
      <dsp:spPr>
        <a:xfrm>
          <a:off x="3533" y="1611072"/>
          <a:ext cx="2409540" cy="2498435"/>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t>Identify Key Skills</a:t>
          </a:r>
        </a:p>
        <a:p>
          <a:pPr marL="0" lvl="0" indent="0" algn="ctr" defTabSz="622300">
            <a:lnSpc>
              <a:spcPct val="90000"/>
            </a:lnSpc>
            <a:spcBef>
              <a:spcPct val="0"/>
            </a:spcBef>
            <a:spcAft>
              <a:spcPct val="35000"/>
            </a:spcAft>
            <a:buNone/>
          </a:pPr>
          <a:r>
            <a:rPr lang="en-US" sz="1400" b="0" i="0" kern="1200" dirty="0"/>
            <a:t>Start by identifying the core skills and concepts for each section. For instance, in reading, focus on comprehension strategies, vocabulary, and fluency.</a:t>
          </a:r>
          <a:endParaRPr lang="en-PK" sz="1400" kern="1200" dirty="0"/>
        </a:p>
      </dsp:txBody>
      <dsp:txXfrm>
        <a:off x="3533" y="1611072"/>
        <a:ext cx="2409540" cy="2498435"/>
      </dsp:txXfrm>
    </dsp:sp>
    <dsp:sp modelId="{014163DC-8B73-4977-81F1-DC0943A2C174}">
      <dsp:nvSpPr>
        <dsp:cNvPr id="0" name=""/>
        <dsp:cNvSpPr/>
      </dsp:nvSpPr>
      <dsp:spPr>
        <a:xfrm>
          <a:off x="2413073" y="1606002"/>
          <a:ext cx="2409540" cy="2508574"/>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t>Organize Exercises Sequentially</a:t>
          </a:r>
        </a:p>
        <a:p>
          <a:pPr marL="0" lvl="0" indent="0" algn="ctr" defTabSz="622300">
            <a:lnSpc>
              <a:spcPct val="90000"/>
            </a:lnSpc>
            <a:spcBef>
              <a:spcPct val="0"/>
            </a:spcBef>
            <a:spcAft>
              <a:spcPct val="35000"/>
            </a:spcAft>
            <a:buNone/>
          </a:pPr>
          <a:r>
            <a:rPr lang="en-US" sz="1200" b="0" i="0" kern="1200" dirty="0"/>
            <a:t>Arrange exercises from simple to complex. For example, in the phonics section, introduce basic sounds before moving to blends and digraphs. Ensure exercises build upon previous ones to reinforce learning.</a:t>
          </a:r>
          <a:endParaRPr lang="en-PK" sz="1200" kern="1200" dirty="0"/>
        </a:p>
      </dsp:txBody>
      <dsp:txXfrm>
        <a:off x="2413073" y="1606002"/>
        <a:ext cx="2409540" cy="2508574"/>
      </dsp:txXfrm>
    </dsp:sp>
    <dsp:sp modelId="{1A5A5A6A-A35B-4819-B768-5F550AC27AAE}">
      <dsp:nvSpPr>
        <dsp:cNvPr id="0" name=""/>
        <dsp:cNvSpPr/>
      </dsp:nvSpPr>
      <dsp:spPr>
        <a:xfrm>
          <a:off x="4822613" y="1609388"/>
          <a:ext cx="2409540" cy="2501803"/>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t>Cross-Reference Across Pages</a:t>
          </a:r>
        </a:p>
        <a:p>
          <a:pPr marL="0" lvl="0" indent="0" algn="ctr" defTabSz="622300">
            <a:lnSpc>
              <a:spcPct val="90000"/>
            </a:lnSpc>
            <a:spcBef>
              <a:spcPct val="0"/>
            </a:spcBef>
            <a:spcAft>
              <a:spcPct val="35000"/>
            </a:spcAft>
            <a:buNone/>
          </a:pPr>
          <a:r>
            <a:rPr lang="en-US" sz="1200" b="0" i="0" kern="1200" dirty="0"/>
            <a:t>Review multiple pages to ensure related exercises are placed sequentially. For instance, in reading skills, ensure that all exercises related to the comprehension text are done in one go, no matter which section they are presented in the textbook.</a:t>
          </a:r>
          <a:endParaRPr lang="en-PK" sz="1200" kern="1200" dirty="0"/>
        </a:p>
      </dsp:txBody>
      <dsp:txXfrm>
        <a:off x="4822613" y="1609388"/>
        <a:ext cx="2409540" cy="2501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5988F-66F0-4438-87B9-316BF1C2C927}">
      <dsp:nvSpPr>
        <dsp:cNvPr id="0" name=""/>
        <dsp:cNvSpPr/>
      </dsp:nvSpPr>
      <dsp:spPr>
        <a:xfrm>
          <a:off x="0" y="115"/>
          <a:ext cx="6987447" cy="347749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i="0" kern="1200" dirty="0"/>
            <a:t>3.Separate and Prioritize Activities</a:t>
          </a:r>
          <a:endParaRPr lang="en-PK" sz="3200" b="1" kern="1200" dirty="0"/>
        </a:p>
      </dsp:txBody>
      <dsp:txXfrm>
        <a:off x="0" y="115"/>
        <a:ext cx="6987447" cy="1877845"/>
      </dsp:txXfrm>
    </dsp:sp>
    <dsp:sp modelId="{619A4E18-5524-4E59-891D-94C89E4B586D}">
      <dsp:nvSpPr>
        <dsp:cNvPr id="0" name=""/>
        <dsp:cNvSpPr/>
      </dsp:nvSpPr>
      <dsp:spPr>
        <a:xfrm>
          <a:off x="3188" y="1468214"/>
          <a:ext cx="2566150" cy="2280039"/>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i="0" kern="1200" dirty="0"/>
            <a:t>Grouping Connected Concepts</a:t>
          </a:r>
        </a:p>
        <a:p>
          <a:pPr marL="0" lvl="0" indent="0" algn="ctr" defTabSz="533400">
            <a:lnSpc>
              <a:spcPct val="90000"/>
            </a:lnSpc>
            <a:spcBef>
              <a:spcPct val="0"/>
            </a:spcBef>
            <a:spcAft>
              <a:spcPct val="35000"/>
            </a:spcAft>
            <a:buNone/>
          </a:pPr>
          <a:r>
            <a:rPr lang="en-US" sz="1200" b="0" i="0" kern="1200" dirty="0"/>
            <a:t>In each textbook section (e.g., Learning Sounds or Grammar), identify all relevant topics and subtopics. For instance, within nouns, include subtopics like common and proper nouns, singular and plural forms, and countable vs. uncountable nouns. This approach provides a comprehensive understanding of the subject matter.</a:t>
          </a:r>
          <a:endParaRPr lang="en-PK" sz="1200" kern="1200" dirty="0"/>
        </a:p>
      </dsp:txBody>
      <dsp:txXfrm>
        <a:off x="3188" y="1468214"/>
        <a:ext cx="2566150" cy="2280039"/>
      </dsp:txXfrm>
    </dsp:sp>
    <dsp:sp modelId="{FEC0624E-ACB6-457D-B4DD-EAA4A3D5F9B6}">
      <dsp:nvSpPr>
        <dsp:cNvPr id="0" name=""/>
        <dsp:cNvSpPr/>
      </dsp:nvSpPr>
      <dsp:spPr>
        <a:xfrm>
          <a:off x="2569338" y="1470350"/>
          <a:ext cx="2207460" cy="2275768"/>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i="0" kern="1200" dirty="0"/>
            <a:t>Prioritizing Based on Grouping</a:t>
          </a:r>
          <a:r>
            <a:rPr lang="en-US" sz="1200" b="0" i="0" kern="1200" dirty="0"/>
            <a:t> </a:t>
          </a:r>
        </a:p>
        <a:p>
          <a:pPr marL="0" lvl="0" indent="0" algn="ctr" defTabSz="533400">
            <a:lnSpc>
              <a:spcPct val="90000"/>
            </a:lnSpc>
            <a:spcBef>
              <a:spcPct val="0"/>
            </a:spcBef>
            <a:spcAft>
              <a:spcPct val="35000"/>
            </a:spcAft>
            <a:buNone/>
          </a:pPr>
          <a:r>
            <a:rPr lang="en-US" sz="1200" b="0" i="0" kern="1200" dirty="0"/>
            <a:t>Once concepts are grouped, establish a sequence for teaching them. Organize interconnected concepts from easy to complex, allowing teachers to determine which topics should be introduced first. This sequencing supports a logical progression in learning.</a:t>
          </a:r>
          <a:endParaRPr lang="en-PK" sz="1200" kern="1200" dirty="0"/>
        </a:p>
      </dsp:txBody>
      <dsp:txXfrm>
        <a:off x="2569338" y="1470350"/>
        <a:ext cx="2207460" cy="2275768"/>
      </dsp:txXfrm>
    </dsp:sp>
    <dsp:sp modelId="{3081A351-CD2A-4ABC-8778-9B23DB72CEEE}">
      <dsp:nvSpPr>
        <dsp:cNvPr id="0" name=""/>
        <dsp:cNvSpPr/>
      </dsp:nvSpPr>
      <dsp:spPr>
        <a:xfrm>
          <a:off x="4776798" y="1478516"/>
          <a:ext cx="2207460" cy="2259436"/>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b="1" i="0" kern="1200" dirty="0"/>
            <a:t>Parking Concepts</a:t>
          </a:r>
        </a:p>
        <a:p>
          <a:pPr marL="0" lvl="0" indent="0" algn="ctr" defTabSz="355600">
            <a:lnSpc>
              <a:spcPct val="90000"/>
            </a:lnSpc>
            <a:spcBef>
              <a:spcPct val="0"/>
            </a:spcBef>
            <a:spcAft>
              <a:spcPct val="35000"/>
            </a:spcAft>
            <a:buNone/>
          </a:pPr>
          <a:r>
            <a:rPr lang="en-US" sz="800" b="0" i="0" kern="1200" dirty="0"/>
            <a:t>For pages with multiple concepts, some can be "parked" for future instruction. For example, rhyming words or sight words can be introduced on a specific day, with activities drawn from various sections of the textbook. Similarly, if a complex topic appears early, it may be beneficial to focus on foundational concepts first and revisit the complex topic later.</a:t>
          </a:r>
          <a:endParaRPr lang="en-PK" sz="800" kern="1200" dirty="0"/>
        </a:p>
      </dsp:txBody>
      <dsp:txXfrm>
        <a:off x="4776798" y="1478516"/>
        <a:ext cx="2207460" cy="2259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E3252-C4E8-4B2F-838A-A7EF569FFD2F}">
      <dsp:nvSpPr>
        <dsp:cNvPr id="0" name=""/>
        <dsp:cNvSpPr/>
      </dsp:nvSpPr>
      <dsp:spPr>
        <a:xfrm>
          <a:off x="0" y="1406"/>
          <a:ext cx="7849159" cy="384497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i="0" kern="1200" dirty="0">
              <a:solidFill>
                <a:schemeClr val="tx1"/>
              </a:solidFill>
            </a:rPr>
            <a:t>5.Integration of English Language Skills</a:t>
          </a:r>
          <a:endParaRPr lang="en-PK" sz="3600" kern="1200" dirty="0">
            <a:solidFill>
              <a:schemeClr val="tx1"/>
            </a:solidFill>
          </a:endParaRPr>
        </a:p>
      </dsp:txBody>
      <dsp:txXfrm>
        <a:off x="0" y="1406"/>
        <a:ext cx="7849159" cy="2076285"/>
      </dsp:txXfrm>
    </dsp:sp>
    <dsp:sp modelId="{F3AE6271-FB05-47D4-B639-B413D72AF845}">
      <dsp:nvSpPr>
        <dsp:cNvPr id="0" name=""/>
        <dsp:cNvSpPr/>
      </dsp:nvSpPr>
      <dsp:spPr>
        <a:xfrm>
          <a:off x="0" y="1571779"/>
          <a:ext cx="3924579" cy="2626713"/>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rPr>
            <a:t>Connect Exercises Across Sections </a:t>
          </a:r>
        </a:p>
        <a:p>
          <a:pPr marL="0" lvl="0" indent="0" algn="ctr" defTabSz="711200">
            <a:lnSpc>
              <a:spcPct val="90000"/>
            </a:lnSpc>
            <a:spcBef>
              <a:spcPct val="0"/>
            </a:spcBef>
            <a:spcAft>
              <a:spcPct val="35000"/>
            </a:spcAft>
            <a:buNone/>
          </a:pPr>
          <a:r>
            <a:rPr lang="en-US" sz="1600" b="0" i="0" kern="1200" dirty="0">
              <a:solidFill>
                <a:schemeClr val="tx1"/>
              </a:solidFill>
            </a:rPr>
            <a:t>Make conscious efforts to link activities across different sections of the textbook. For example, if the grammar section covers adjectives, students could be tasked with identifying adjectives in comprehension passages and using them in their writing and speaking activities.</a:t>
          </a:r>
          <a:endParaRPr lang="en-PK" sz="1600" kern="1200" dirty="0">
            <a:solidFill>
              <a:schemeClr val="tx1"/>
            </a:solidFill>
          </a:endParaRPr>
        </a:p>
      </dsp:txBody>
      <dsp:txXfrm>
        <a:off x="0" y="1571779"/>
        <a:ext cx="3924579" cy="2626713"/>
      </dsp:txXfrm>
    </dsp:sp>
    <dsp:sp modelId="{19B7BB9D-D211-41E8-B6B6-45065C883D1E}">
      <dsp:nvSpPr>
        <dsp:cNvPr id="0" name=""/>
        <dsp:cNvSpPr/>
      </dsp:nvSpPr>
      <dsp:spPr>
        <a:xfrm>
          <a:off x="3924579" y="1569701"/>
          <a:ext cx="3924579" cy="263086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tx1"/>
              </a:solidFill>
            </a:rPr>
            <a:t>Holistic Language Development </a:t>
          </a:r>
          <a:r>
            <a:rPr lang="en-US" sz="1400" b="0" i="0" kern="1200" dirty="0">
              <a:solidFill>
                <a:schemeClr val="tx1"/>
              </a:solidFill>
            </a:rPr>
            <a:t>Emphasize the interconnectedness of reading, writing, speaking, and listening skills. Activities should encourage students to use vocabulary learned in one context (like reading) in other contexts (like writing or speaking). This holistic approach supports deeper understanding and retention.</a:t>
          </a:r>
          <a:endParaRPr lang="en-PK" sz="1400" kern="1200" dirty="0">
            <a:solidFill>
              <a:schemeClr val="tx1"/>
            </a:solidFill>
          </a:endParaRPr>
        </a:p>
      </dsp:txBody>
      <dsp:txXfrm>
        <a:off x="3924579" y="1569701"/>
        <a:ext cx="3924579" cy="26308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2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399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83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1193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3759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2074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4482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496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532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8254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a24d75da4c_1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a24d75da4c_1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545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1108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2868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8005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669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9976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70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cae539fd4_4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cae539fd4_4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867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427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4785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2003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578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038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5702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6359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401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609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483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4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0735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30800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2687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6242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5741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2076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2282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5963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65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68815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3354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44157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1436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40681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3340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2558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82531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a24d75da4c_1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a24d75da4c_1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44348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842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44716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919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cae539fd4_4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cae539fd4_4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0228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55151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only 2">
  <p:cSld name="CUSTOM_10">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001850" y="482675"/>
            <a:ext cx="7140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238249" y="1008538"/>
            <a:ext cx="6667500" cy="2052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200400" y="3239750"/>
            <a:ext cx="2743200" cy="89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601400" y="2435650"/>
            <a:ext cx="59412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3600"/>
              <a:buNone/>
              <a:defRPr sz="4500">
                <a:solidFill>
                  <a:schemeClr val="accent3"/>
                </a:solidFill>
              </a:defRPr>
            </a:lvl1pPr>
            <a:lvl2pPr lvl="1" algn="ctr">
              <a:spcBef>
                <a:spcPts val="0"/>
              </a:spcBef>
              <a:spcAft>
                <a:spcPts val="0"/>
              </a:spcAft>
              <a:buClr>
                <a:schemeClr val="accent3"/>
              </a:buClr>
              <a:buSzPts val="3600"/>
              <a:buNone/>
              <a:defRPr sz="3600">
                <a:solidFill>
                  <a:schemeClr val="accent3"/>
                </a:solidFill>
              </a:defRPr>
            </a:lvl2pPr>
            <a:lvl3pPr lvl="2" algn="ctr">
              <a:spcBef>
                <a:spcPts val="0"/>
              </a:spcBef>
              <a:spcAft>
                <a:spcPts val="0"/>
              </a:spcAft>
              <a:buClr>
                <a:schemeClr val="accent3"/>
              </a:buClr>
              <a:buSzPts val="3600"/>
              <a:buNone/>
              <a:defRPr sz="3600">
                <a:solidFill>
                  <a:schemeClr val="accent3"/>
                </a:solidFill>
              </a:defRPr>
            </a:lvl3pPr>
            <a:lvl4pPr lvl="3" algn="ctr">
              <a:spcBef>
                <a:spcPts val="0"/>
              </a:spcBef>
              <a:spcAft>
                <a:spcPts val="0"/>
              </a:spcAft>
              <a:buClr>
                <a:schemeClr val="accent3"/>
              </a:buClr>
              <a:buSzPts val="3600"/>
              <a:buNone/>
              <a:defRPr sz="3600">
                <a:solidFill>
                  <a:schemeClr val="accent3"/>
                </a:solidFill>
              </a:defRPr>
            </a:lvl4pPr>
            <a:lvl5pPr lvl="4" algn="ctr">
              <a:spcBef>
                <a:spcPts val="0"/>
              </a:spcBef>
              <a:spcAft>
                <a:spcPts val="0"/>
              </a:spcAft>
              <a:buClr>
                <a:schemeClr val="accent3"/>
              </a:buClr>
              <a:buSzPts val="3600"/>
              <a:buNone/>
              <a:defRPr sz="3600">
                <a:solidFill>
                  <a:schemeClr val="accent3"/>
                </a:solidFill>
              </a:defRPr>
            </a:lvl5pPr>
            <a:lvl6pPr lvl="5" algn="ctr">
              <a:spcBef>
                <a:spcPts val="0"/>
              </a:spcBef>
              <a:spcAft>
                <a:spcPts val="0"/>
              </a:spcAft>
              <a:buClr>
                <a:schemeClr val="accent3"/>
              </a:buClr>
              <a:buSzPts val="3600"/>
              <a:buNone/>
              <a:defRPr sz="3600">
                <a:solidFill>
                  <a:schemeClr val="accent3"/>
                </a:solidFill>
              </a:defRPr>
            </a:lvl6pPr>
            <a:lvl7pPr lvl="6" algn="ctr">
              <a:spcBef>
                <a:spcPts val="0"/>
              </a:spcBef>
              <a:spcAft>
                <a:spcPts val="0"/>
              </a:spcAft>
              <a:buClr>
                <a:schemeClr val="accent3"/>
              </a:buClr>
              <a:buSzPts val="3600"/>
              <a:buNone/>
              <a:defRPr sz="3600">
                <a:solidFill>
                  <a:schemeClr val="accent3"/>
                </a:solidFill>
              </a:defRPr>
            </a:lvl7pPr>
            <a:lvl8pPr lvl="7" algn="ctr">
              <a:spcBef>
                <a:spcPts val="0"/>
              </a:spcBef>
              <a:spcAft>
                <a:spcPts val="0"/>
              </a:spcAft>
              <a:buClr>
                <a:schemeClr val="accent3"/>
              </a:buClr>
              <a:buSzPts val="3600"/>
              <a:buNone/>
              <a:defRPr sz="3600">
                <a:solidFill>
                  <a:schemeClr val="accent3"/>
                </a:solidFill>
              </a:defRPr>
            </a:lvl8pPr>
            <a:lvl9pPr lvl="8" algn="ctr">
              <a:spcBef>
                <a:spcPts val="0"/>
              </a:spcBef>
              <a:spcAft>
                <a:spcPts val="0"/>
              </a:spcAft>
              <a:buClr>
                <a:schemeClr val="accent3"/>
              </a:buClr>
              <a:buSzPts val="3600"/>
              <a:buNone/>
              <a:defRPr sz="3600">
                <a:solidFill>
                  <a:schemeClr val="accent3"/>
                </a:solidFill>
              </a:defRPr>
            </a:lvl9pPr>
          </a:lstStyle>
          <a:p>
            <a:endParaRPr/>
          </a:p>
        </p:txBody>
      </p:sp>
      <p:sp>
        <p:nvSpPr>
          <p:cNvPr id="15" name="Google Shape;15;p3"/>
          <p:cNvSpPr txBox="1">
            <a:spLocks noGrp="1"/>
          </p:cNvSpPr>
          <p:nvPr>
            <p:ph type="subTitle" idx="1"/>
          </p:nvPr>
        </p:nvSpPr>
        <p:spPr>
          <a:xfrm>
            <a:off x="2381400" y="3158500"/>
            <a:ext cx="4381200" cy="4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 name="Google Shape;16;p3"/>
          <p:cNvSpPr txBox="1">
            <a:spLocks noGrp="1"/>
          </p:cNvSpPr>
          <p:nvPr>
            <p:ph type="title" idx="2" hasCustomPrompt="1"/>
          </p:nvPr>
        </p:nvSpPr>
        <p:spPr>
          <a:xfrm>
            <a:off x="3932700" y="1545775"/>
            <a:ext cx="1278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388100" y="1137450"/>
            <a:ext cx="6367800" cy="2868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992625" y="1305975"/>
            <a:ext cx="2950800" cy="1055700"/>
          </a:xfrm>
          <a:prstGeom prst="rect">
            <a:avLst/>
          </a:prstGeom>
        </p:spPr>
        <p:txBody>
          <a:bodyPr spcFirstLastPara="1" wrap="square" lIns="91425" tIns="91425" rIns="91425" bIns="91425" anchor="b" anchorCtr="0">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992625" y="2449425"/>
            <a:ext cx="2950800" cy="1388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Quote">
  <p:cSld name="CUSTOM_16">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301400" y="3201263"/>
            <a:ext cx="3713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4301400" y="1293338"/>
            <a:ext cx="3713700" cy="19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text 2">
  <p:cSld name="CUSTOM_2_1">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text 4">
  <p:cSld name="CUSTOM_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720150" y="445025"/>
            <a:ext cx="77037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19"/>
          <p:cNvSpPr txBox="1">
            <a:spLocks noGrp="1"/>
          </p:cNvSpPr>
          <p:nvPr>
            <p:ph type="subTitle" idx="1"/>
          </p:nvPr>
        </p:nvSpPr>
        <p:spPr>
          <a:xfrm>
            <a:off x="996225" y="2122220"/>
            <a:ext cx="43737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9" name="Google Shape;89;p19"/>
          <p:cNvSpPr txBox="1">
            <a:spLocks noGrp="1"/>
          </p:cNvSpPr>
          <p:nvPr>
            <p:ph type="title" idx="2"/>
          </p:nvPr>
        </p:nvSpPr>
        <p:spPr>
          <a:xfrm>
            <a:off x="1194025" y="1385050"/>
            <a:ext cx="6756000" cy="43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0" name="Google Shape;90;p19"/>
          <p:cNvSpPr txBox="1">
            <a:spLocks noGrp="1"/>
          </p:cNvSpPr>
          <p:nvPr>
            <p:ph type="subTitle" idx="3"/>
          </p:nvPr>
        </p:nvSpPr>
        <p:spPr>
          <a:xfrm>
            <a:off x="996225" y="2834860"/>
            <a:ext cx="32613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80" r:id="rId1"/>
    <p:sldLayoutId id="2147483648" r:id="rId2"/>
    <p:sldLayoutId id="2147483649" r:id="rId3"/>
    <p:sldLayoutId id="2147483654" r:id="rId4"/>
    <p:sldLayoutId id="2147483655" r:id="rId5"/>
    <p:sldLayoutId id="2147483658" r:id="rId6"/>
    <p:sldLayoutId id="2147483660" r:id="rId7"/>
    <p:sldLayoutId id="2147483663" r:id="rId8"/>
    <p:sldLayoutId id="2147483665" r:id="rId9"/>
    <p:sldLayoutId id="2147483674"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4.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5.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video" Target="https://www.youtube.com/embed/PAZKv_PVcn0?feature=oembed" TargetMode="External"/><Relationship Id="rId4" Type="http://schemas.openxmlformats.org/officeDocument/2006/relationships/image" Target="../media/image24.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A8B3C3-FD46-4248-A565-8BF12B52B06B}"/>
              </a:ext>
            </a:extLst>
          </p:cNvPr>
          <p:cNvSpPr/>
          <p:nvPr/>
        </p:nvSpPr>
        <p:spPr>
          <a:xfrm>
            <a:off x="2305995" y="2362343"/>
            <a:ext cx="4532010" cy="923330"/>
          </a:xfrm>
          <a:prstGeom prst="rect">
            <a:avLst/>
          </a:prstGeom>
          <a:noFill/>
        </p:spPr>
        <p:txBody>
          <a:bodyPr wrap="none" lIns="91440" tIns="45720" rIns="91440" bIns="45720">
            <a:spAutoFit/>
          </a:bodyPr>
          <a:lstStyle/>
          <a:p>
            <a:pPr algn="ctr"/>
            <a:r>
              <a:rPr lang="ur-PK" sz="5400" b="0" cap="none" spc="0" dirty="0">
                <a:ln w="0"/>
                <a:solidFill>
                  <a:srgbClr val="00B050"/>
                </a:solidFill>
                <a:effectLst>
                  <a:outerShdw blurRad="38100" dist="19050" dir="2700000" algn="tl" rotWithShape="0">
                    <a:schemeClr val="dk1">
                      <a:alpha val="40000"/>
                    </a:schemeClr>
                  </a:outerShdw>
                </a:effectLst>
              </a:rPr>
              <a:t>﷽</a:t>
            </a:r>
            <a:endParaRPr lang="en-US" sz="5400" b="0" cap="none" spc="0" dirty="0">
              <a:ln w="0"/>
              <a:solidFill>
                <a:srgbClr val="00B050"/>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D8840FF5-D45C-4084-9760-545D7A491BD3}"/>
              </a:ext>
            </a:extLst>
          </p:cNvPr>
          <p:cNvPicPr>
            <a:picLocks noChangeAspect="1"/>
          </p:cNvPicPr>
          <p:nvPr/>
        </p:nvPicPr>
        <p:blipFill>
          <a:blip r:embed="rId2"/>
          <a:stretch>
            <a:fillRect/>
          </a:stretch>
        </p:blipFill>
        <p:spPr>
          <a:xfrm>
            <a:off x="2501551" y="805542"/>
            <a:ext cx="3981239" cy="1052286"/>
          </a:xfrm>
          <a:prstGeom prst="rect">
            <a:avLst/>
          </a:prstGeom>
        </p:spPr>
      </p:pic>
    </p:spTree>
    <p:extLst>
      <p:ext uri="{BB962C8B-B14F-4D97-AF65-F5344CB8AC3E}">
        <p14:creationId xmlns:p14="http://schemas.microsoft.com/office/powerpoint/2010/main" val="275815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FF94F0-1C73-4D13-8A19-45B50300F240}"/>
              </a:ext>
            </a:extLst>
          </p:cNvPr>
          <p:cNvPicPr/>
          <p:nvPr/>
        </p:nvPicPr>
        <p:blipFill>
          <a:blip r:embed="rId2"/>
          <a:stretch>
            <a:fillRect/>
          </a:stretch>
        </p:blipFill>
        <p:spPr>
          <a:xfrm>
            <a:off x="1668379" y="641684"/>
            <a:ext cx="5534526" cy="3850105"/>
          </a:xfrm>
          <a:prstGeom prst="rect">
            <a:avLst/>
          </a:prstGeom>
          <a:ln>
            <a:noFill/>
          </a:ln>
          <a:effectLst>
            <a:outerShdw blurRad="44450" dist="27940" dir="5400000" algn="ctr">
              <a:srgbClr val="000000">
                <a:alpha val="32000"/>
              </a:srgbClr>
            </a:outerShdw>
          </a:effectLst>
        </p:spPr>
      </p:pic>
    </p:spTree>
    <p:extLst>
      <p:ext uri="{BB962C8B-B14F-4D97-AF65-F5344CB8AC3E}">
        <p14:creationId xmlns:p14="http://schemas.microsoft.com/office/powerpoint/2010/main" val="2598091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95C277-CA91-479F-A9BB-E43E0447C118}"/>
              </a:ext>
            </a:extLst>
          </p:cNvPr>
          <p:cNvPicPr/>
          <p:nvPr/>
        </p:nvPicPr>
        <p:blipFill>
          <a:blip r:embed="rId2"/>
          <a:stretch>
            <a:fillRect/>
          </a:stretch>
        </p:blipFill>
        <p:spPr>
          <a:xfrm>
            <a:off x="1828800" y="770021"/>
            <a:ext cx="5682865" cy="3453431"/>
          </a:xfrm>
          <a:prstGeom prst="rect">
            <a:avLst/>
          </a:prstGeom>
          <a:ln>
            <a:noFill/>
          </a:ln>
          <a:effectLst>
            <a:outerShdw blurRad="44450" dist="27940" dir="5400000" algn="ctr">
              <a:srgbClr val="000000">
                <a:alpha val="32000"/>
              </a:srgbClr>
            </a:outerShdw>
          </a:effectLst>
        </p:spPr>
      </p:pic>
    </p:spTree>
    <p:extLst>
      <p:ext uri="{BB962C8B-B14F-4D97-AF65-F5344CB8AC3E}">
        <p14:creationId xmlns:p14="http://schemas.microsoft.com/office/powerpoint/2010/main" val="2199738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040467-6229-4838-BDCF-7534B9868A69}"/>
              </a:ext>
            </a:extLst>
          </p:cNvPr>
          <p:cNvPicPr/>
          <p:nvPr/>
        </p:nvPicPr>
        <p:blipFill>
          <a:blip r:embed="rId2"/>
          <a:stretch>
            <a:fillRect/>
          </a:stretch>
        </p:blipFill>
        <p:spPr>
          <a:xfrm>
            <a:off x="1604209" y="561474"/>
            <a:ext cx="6432886" cy="3994484"/>
          </a:xfrm>
          <a:prstGeom prst="rect">
            <a:avLst/>
          </a:prstGeom>
        </p:spPr>
      </p:pic>
    </p:spTree>
    <p:extLst>
      <p:ext uri="{BB962C8B-B14F-4D97-AF65-F5344CB8AC3E}">
        <p14:creationId xmlns:p14="http://schemas.microsoft.com/office/powerpoint/2010/main" val="3792532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A60F67-C6AA-45CE-986C-C996C1A53700}"/>
              </a:ext>
            </a:extLst>
          </p:cNvPr>
          <p:cNvSpPr txBox="1"/>
          <p:nvPr/>
        </p:nvSpPr>
        <p:spPr>
          <a:xfrm>
            <a:off x="657726" y="697073"/>
            <a:ext cx="8149390" cy="3198440"/>
          </a:xfrm>
          <a:prstGeom prst="rect">
            <a:avLst/>
          </a:prstGeom>
          <a:noFill/>
        </p:spPr>
        <p:txBody>
          <a:bodyPr wrap="square">
            <a:spAutoFit/>
          </a:bodyPr>
          <a:lstStyle/>
          <a:p>
            <a:pPr marL="0" marR="0">
              <a:lnSpc>
                <a:spcPct val="115000"/>
              </a:lnSpc>
              <a:spcBef>
                <a:spcPts val="0"/>
              </a:spcBef>
              <a:spcAft>
                <a:spcPts val="800"/>
              </a:spcAft>
            </a:pP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Reflect and share: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 What are the goals of teaching English?</a:t>
            </a:r>
            <a:r>
              <a:rPr lang="en-US"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15000"/>
              </a:lnSpc>
              <a:spcBef>
                <a:spcPts val="0"/>
              </a:spcBef>
              <a:spcAft>
                <a:spcPts val="800"/>
              </a:spcAft>
            </a:pP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 Where can we find specific directions and guidelines about the teaching of English?</a:t>
            </a:r>
            <a:r>
              <a:rPr lang="en-US"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 What would be your role and responsibility?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473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847"/>
        <p:cNvGrpSpPr/>
        <p:nvPr/>
      </p:nvGrpSpPr>
      <p:grpSpPr>
        <a:xfrm>
          <a:off x="0" y="0"/>
          <a:ext cx="0" cy="0"/>
          <a:chOff x="0" y="0"/>
          <a:chExt cx="0" cy="0"/>
        </a:xfrm>
      </p:grpSpPr>
      <p:sp>
        <p:nvSpPr>
          <p:cNvPr id="848" name="Google Shape;848;p49"/>
          <p:cNvSpPr txBox="1">
            <a:spLocks noGrp="1"/>
          </p:cNvSpPr>
          <p:nvPr>
            <p:ph type="title"/>
          </p:nvPr>
        </p:nvSpPr>
        <p:spPr>
          <a:xfrm>
            <a:off x="962525" y="272715"/>
            <a:ext cx="7419016" cy="3572913"/>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6000" dirty="0"/>
              <a:t>Unit 1</a:t>
            </a:r>
            <a:br>
              <a:rPr lang="en-GB" sz="2000" dirty="0"/>
            </a:br>
            <a:br>
              <a:rPr lang="en-GB" sz="2000" dirty="0"/>
            </a:br>
            <a:r>
              <a:rPr lang="en-US" sz="5400" dirty="0">
                <a:solidFill>
                  <a:srgbClr val="000000"/>
                </a:solidFill>
                <a:effectLst/>
                <a:latin typeface="Calibri" panose="020F0502020204030204" pitchFamily="34" charset="0"/>
                <a:ea typeface="Calibri" panose="020F0502020204030204" pitchFamily="34" charset="0"/>
              </a:rPr>
              <a:t>Navigating Core Resources: English Curriculum and Textbook</a:t>
            </a:r>
            <a:endParaRPr dirty="0"/>
          </a:p>
        </p:txBody>
      </p:sp>
      <p:grpSp>
        <p:nvGrpSpPr>
          <p:cNvPr id="849" name="Google Shape;849;p49"/>
          <p:cNvGrpSpPr/>
          <p:nvPr/>
        </p:nvGrpSpPr>
        <p:grpSpPr>
          <a:xfrm rot="-6123802">
            <a:off x="162394" y="183040"/>
            <a:ext cx="1068247" cy="1196196"/>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49"/>
          <p:cNvGrpSpPr/>
          <p:nvPr/>
        </p:nvGrpSpPr>
        <p:grpSpPr>
          <a:xfrm rot="2964127">
            <a:off x="8169012" y="3865339"/>
            <a:ext cx="797523" cy="834283"/>
            <a:chOff x="1835200" y="3337050"/>
            <a:chExt cx="279350" cy="312825"/>
          </a:xfrm>
        </p:grpSpPr>
        <p:sp>
          <p:nvSpPr>
            <p:cNvPr id="854" name="Google Shape;854;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9"/>
          <p:cNvGrpSpPr/>
          <p:nvPr/>
        </p:nvGrpSpPr>
        <p:grpSpPr>
          <a:xfrm rot="5202478" flipH="1">
            <a:off x="473789" y="3652112"/>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0" name="Google Shape;880;p49"/>
          <p:cNvGrpSpPr/>
          <p:nvPr/>
        </p:nvGrpSpPr>
        <p:grpSpPr>
          <a:xfrm>
            <a:off x="7840225" y="325325"/>
            <a:ext cx="741250" cy="792000"/>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49"/>
          <p:cNvGrpSpPr/>
          <p:nvPr/>
        </p:nvGrpSpPr>
        <p:grpSpPr>
          <a:xfrm>
            <a:off x="6924413" y="378025"/>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9"/>
          <p:cNvGrpSpPr/>
          <p:nvPr/>
        </p:nvGrpSpPr>
        <p:grpSpPr>
          <a:xfrm>
            <a:off x="7364688" y="849725"/>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65866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847"/>
        <p:cNvGrpSpPr/>
        <p:nvPr/>
      </p:nvGrpSpPr>
      <p:grpSpPr>
        <a:xfrm>
          <a:off x="0" y="0"/>
          <a:ext cx="0" cy="0"/>
          <a:chOff x="0" y="0"/>
          <a:chExt cx="0" cy="0"/>
        </a:xfrm>
      </p:grpSpPr>
      <p:sp>
        <p:nvSpPr>
          <p:cNvPr id="848" name="Google Shape;848;p49"/>
          <p:cNvSpPr txBox="1">
            <a:spLocks noGrp="1"/>
          </p:cNvSpPr>
          <p:nvPr>
            <p:ph type="title"/>
          </p:nvPr>
        </p:nvSpPr>
        <p:spPr>
          <a:xfrm>
            <a:off x="2181726" y="192505"/>
            <a:ext cx="4122821" cy="1042737"/>
          </a:xfrm>
          <a:prstGeom prst="rect">
            <a:avLst/>
          </a:prstGeom>
        </p:spPr>
        <p:txBody>
          <a:bodyPr spcFirstLastPara="1" wrap="square" lIns="91425" tIns="91425" rIns="91425" bIns="91425" anchor="t" anchorCtr="0">
            <a:noAutofit/>
          </a:bodyPr>
          <a:lstStyle/>
          <a:p>
            <a:pPr marR="0" lvl="0" algn="l">
              <a:lnSpc>
                <a:spcPct val="100000"/>
              </a:lnSpc>
              <a:spcBef>
                <a:spcPts val="0"/>
              </a:spcBef>
              <a:spcAft>
                <a:spcPts val="0"/>
              </a:spcAft>
            </a:pPr>
            <a:r>
              <a:rPr lang="en-GB" sz="4800" dirty="0"/>
              <a:t> </a:t>
            </a:r>
            <a:r>
              <a:rPr lang="en-GB" sz="4400" dirty="0"/>
              <a:t>Unit 1 Objectives </a:t>
            </a:r>
            <a:br>
              <a:rPr lang="en-GB" sz="2000" dirty="0"/>
            </a:br>
            <a:br>
              <a:rPr lang="en-GB" sz="2000" dirty="0"/>
            </a:br>
            <a:endParaRPr sz="1600" dirty="0">
              <a:latin typeface="+mj-lt"/>
            </a:endParaRPr>
          </a:p>
        </p:txBody>
      </p:sp>
      <p:grpSp>
        <p:nvGrpSpPr>
          <p:cNvPr id="849" name="Google Shape;849;p49"/>
          <p:cNvGrpSpPr/>
          <p:nvPr/>
        </p:nvGrpSpPr>
        <p:grpSpPr>
          <a:xfrm rot="-6123802">
            <a:off x="162394" y="183040"/>
            <a:ext cx="1068247" cy="1196196"/>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49"/>
          <p:cNvGrpSpPr/>
          <p:nvPr/>
        </p:nvGrpSpPr>
        <p:grpSpPr>
          <a:xfrm>
            <a:off x="7840225" y="325325"/>
            <a:ext cx="741250" cy="792000"/>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49"/>
          <p:cNvGrpSpPr/>
          <p:nvPr/>
        </p:nvGrpSpPr>
        <p:grpSpPr>
          <a:xfrm>
            <a:off x="6924413" y="378025"/>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9"/>
          <p:cNvGrpSpPr/>
          <p:nvPr/>
        </p:nvGrpSpPr>
        <p:grpSpPr>
          <a:xfrm>
            <a:off x="7364688" y="849725"/>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BD5AFE88-577F-406F-8257-06F5C3EFA681}"/>
              </a:ext>
            </a:extLst>
          </p:cNvPr>
          <p:cNvSpPr txBox="1"/>
          <p:nvPr/>
        </p:nvSpPr>
        <p:spPr>
          <a:xfrm>
            <a:off x="593558" y="1403502"/>
            <a:ext cx="8550442" cy="3739998"/>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600" b="1" dirty="0">
                <a:latin typeface="+mj-lt"/>
              </a:rPr>
              <a:t>Identify the key components of the English curriculum, including competency standards, benchmarks, and student learning outcomes.</a:t>
            </a:r>
          </a:p>
          <a:p>
            <a:pPr marL="285750" indent="-285750">
              <a:lnSpc>
                <a:spcPct val="150000"/>
              </a:lnSpc>
              <a:buFont typeface="Wingdings" panose="05000000000000000000" pitchFamily="2" charset="2"/>
              <a:buChar char="§"/>
            </a:pPr>
            <a:r>
              <a:rPr lang="en-US" sz="1600" b="1" dirty="0">
                <a:latin typeface="+mj-lt"/>
              </a:rPr>
              <a:t>Reflect on the significance of skill development in an English language classroom. </a:t>
            </a:r>
          </a:p>
          <a:p>
            <a:pPr marL="285750" indent="-285750">
              <a:lnSpc>
                <a:spcPct val="150000"/>
              </a:lnSpc>
              <a:buFont typeface="Wingdings" panose="05000000000000000000" pitchFamily="2" charset="2"/>
              <a:buChar char="§"/>
            </a:pPr>
            <a:r>
              <a:rPr lang="en-US" sz="1600" b="1" dirty="0">
                <a:latin typeface="+mj-lt"/>
              </a:rPr>
              <a:t>Examine how curriculum competencies are reflected in various sections of the English textbook and analyze specific sections while discussing related challenges.</a:t>
            </a:r>
          </a:p>
          <a:p>
            <a:pPr marL="285750" indent="-285750">
              <a:lnSpc>
                <a:spcPct val="150000"/>
              </a:lnSpc>
              <a:buFont typeface="Wingdings" panose="05000000000000000000" pitchFamily="2" charset="2"/>
              <a:buChar char="§"/>
            </a:pPr>
            <a:r>
              <a:rPr lang="en-US" sz="1600" b="1" dirty="0">
                <a:latin typeface="+mj-lt"/>
              </a:rPr>
              <a:t>Analyze specific sections of the textbook and discuss associated challenges.</a:t>
            </a:r>
          </a:p>
          <a:p>
            <a:pPr marL="285750" indent="-285750">
              <a:lnSpc>
                <a:spcPct val="150000"/>
              </a:lnSpc>
              <a:buFont typeface="Wingdings" panose="05000000000000000000" pitchFamily="2" charset="2"/>
              <a:buChar char="§"/>
            </a:pPr>
            <a:r>
              <a:rPr lang="en-US" sz="1600" b="1" dirty="0">
                <a:latin typeface="+mj-lt"/>
              </a:rPr>
              <a:t>Create strategies to tackle the identified challenges and optimize the textbook's use for </a:t>
            </a:r>
            <a:r>
              <a:rPr lang="en-US" sz="1600" b="1" dirty="0">
                <a:solidFill>
                  <a:srgbClr val="000000"/>
                </a:solidFill>
                <a:latin typeface="+mj-lt"/>
                <a:ea typeface="Calibri" panose="020F0502020204030204" pitchFamily="34" charset="0"/>
                <a:cs typeface="Calibri" panose="020F0502020204030204" pitchFamily="34" charset="0"/>
              </a:rPr>
              <a:t>skill development.</a:t>
            </a:r>
            <a:br>
              <a:rPr lang="en-US" sz="1600" b="1" dirty="0">
                <a:latin typeface="+mj-lt"/>
                <a:ea typeface="Calibri" panose="020F0502020204030204" pitchFamily="34" charset="0"/>
                <a:cs typeface="Times New Roman" panose="02020603050405020304" pitchFamily="18" charset="0"/>
              </a:rPr>
            </a:br>
            <a:endParaRPr lang="en-US" sz="1600" b="1" dirty="0"/>
          </a:p>
        </p:txBody>
      </p:sp>
    </p:spTree>
    <p:extLst>
      <p:ext uri="{BB962C8B-B14F-4D97-AF65-F5344CB8AC3E}">
        <p14:creationId xmlns:p14="http://schemas.microsoft.com/office/powerpoint/2010/main" val="80186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6CAB-D227-4319-B5FD-163808214863}"/>
              </a:ext>
            </a:extLst>
          </p:cNvPr>
          <p:cNvSpPr txBox="1">
            <a:spLocks/>
          </p:cNvSpPr>
          <p:nvPr/>
        </p:nvSpPr>
        <p:spPr>
          <a:xfrm>
            <a:off x="1800726" y="333042"/>
            <a:ext cx="6140116" cy="6936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t>SNC Features </a:t>
            </a:r>
          </a:p>
        </p:txBody>
      </p:sp>
      <p:sp>
        <p:nvSpPr>
          <p:cNvPr id="3" name="TextBox 2">
            <a:extLst>
              <a:ext uri="{FF2B5EF4-FFF2-40B4-BE49-F238E27FC236}">
                <a16:creationId xmlns:a16="http://schemas.microsoft.com/office/drawing/2014/main" id="{F8E65678-85F9-4537-9D81-CB633846D6AA}"/>
              </a:ext>
            </a:extLst>
          </p:cNvPr>
          <p:cNvSpPr txBox="1"/>
          <p:nvPr/>
        </p:nvSpPr>
        <p:spPr>
          <a:xfrm>
            <a:off x="452999" y="988516"/>
            <a:ext cx="8691001" cy="3785652"/>
          </a:xfrm>
          <a:prstGeom prst="rect">
            <a:avLst/>
          </a:prstGeom>
          <a:noFill/>
        </p:spPr>
        <p:txBody>
          <a:bodyPr wrap="square" rtlCol="0">
            <a:spAutoFit/>
          </a:bodyPr>
          <a:lstStyle/>
          <a:p>
            <a:pPr marL="342900" indent="-342900">
              <a:buFont typeface="Wingdings" panose="05000000000000000000" pitchFamily="2" charset="2"/>
              <a:buChar char="§"/>
            </a:pPr>
            <a:r>
              <a:rPr lang="en-US" sz="2400" dirty="0"/>
              <a:t>Uniformity-One Nation One Curriculum</a:t>
            </a:r>
          </a:p>
          <a:p>
            <a:pPr marL="342900" indent="-342900">
              <a:buFont typeface="Wingdings" panose="05000000000000000000" pitchFamily="2" charset="2"/>
              <a:buChar char="§"/>
            </a:pPr>
            <a:r>
              <a:rPr lang="en-US" sz="2400" dirty="0"/>
              <a:t>Modern international trends </a:t>
            </a:r>
          </a:p>
          <a:p>
            <a:pPr marL="342900" indent="-342900">
              <a:buFont typeface="Wingdings" panose="05000000000000000000" pitchFamily="2" charset="2"/>
              <a:buChar char="§"/>
            </a:pPr>
            <a:r>
              <a:rPr lang="en-US" sz="2400" dirty="0"/>
              <a:t>the SNC has our national and cultural values at its core</a:t>
            </a:r>
          </a:p>
          <a:p>
            <a:pPr marL="342900" indent="-342900">
              <a:buFont typeface="Wingdings" panose="05000000000000000000" pitchFamily="2" charset="2"/>
              <a:buChar char="§"/>
            </a:pPr>
            <a:r>
              <a:rPr lang="en-US" sz="2400" dirty="0"/>
              <a:t>enhancing language skills i.e. listening, speaking, reading and</a:t>
            </a:r>
          </a:p>
          <a:p>
            <a:pPr marL="342900" indent="-342900" algn="l">
              <a:buFont typeface="Wingdings" panose="05000000000000000000" pitchFamily="2" charset="2"/>
              <a:buChar char="§"/>
            </a:pPr>
            <a:r>
              <a:rPr lang="en-US" sz="2400" dirty="0"/>
              <a:t>writing of the students. </a:t>
            </a:r>
          </a:p>
          <a:p>
            <a:pPr marL="342900" indent="-342900" algn="l">
              <a:buFont typeface="Wingdings" panose="05000000000000000000" pitchFamily="2" charset="2"/>
              <a:buChar char="§"/>
            </a:pPr>
            <a:r>
              <a:rPr lang="en-US" sz="2400" dirty="0"/>
              <a:t>Integration of Skills</a:t>
            </a:r>
          </a:p>
          <a:p>
            <a:pPr marL="342900" indent="-342900" algn="l">
              <a:buFont typeface="Wingdings" panose="05000000000000000000" pitchFamily="2" charset="2"/>
              <a:buChar char="§"/>
            </a:pPr>
            <a:r>
              <a:rPr lang="en-US" sz="2400" dirty="0"/>
              <a:t>Themes and sub-themes that promote values of peace and social cohesion</a:t>
            </a:r>
          </a:p>
          <a:p>
            <a:pPr marL="342900" indent="-342900" algn="l">
              <a:buFont typeface="Wingdings" panose="05000000000000000000" pitchFamily="2" charset="2"/>
              <a:buChar char="§"/>
            </a:pPr>
            <a:r>
              <a:rPr lang="en-US" sz="2400" dirty="0"/>
              <a:t>Innovative and student-</a:t>
            </a:r>
            <a:r>
              <a:rPr lang="en-US" sz="2400" dirty="0" err="1"/>
              <a:t>centred</a:t>
            </a:r>
            <a:r>
              <a:rPr lang="en-US" sz="2400" dirty="0"/>
              <a:t> activities</a:t>
            </a:r>
          </a:p>
        </p:txBody>
      </p:sp>
    </p:spTree>
    <p:extLst>
      <p:ext uri="{BB962C8B-B14F-4D97-AF65-F5344CB8AC3E}">
        <p14:creationId xmlns:p14="http://schemas.microsoft.com/office/powerpoint/2010/main" val="399480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7D45D0F-9E63-4E83-A502-B08D8F0BDFBE}"/>
              </a:ext>
            </a:extLst>
          </p:cNvPr>
          <p:cNvGrpSpPr>
            <a:grpSpLocks/>
          </p:cNvGrpSpPr>
          <p:nvPr/>
        </p:nvGrpSpPr>
        <p:grpSpPr bwMode="auto">
          <a:xfrm>
            <a:off x="1219200" y="0"/>
            <a:ext cx="6336632" cy="4924926"/>
            <a:chOff x="1610" y="222"/>
            <a:chExt cx="7982" cy="6912"/>
          </a:xfrm>
        </p:grpSpPr>
        <p:pic>
          <p:nvPicPr>
            <p:cNvPr id="3" name="Picture 2">
              <a:extLst>
                <a:ext uri="{FF2B5EF4-FFF2-40B4-BE49-F238E27FC236}">
                  <a16:creationId xmlns:a16="http://schemas.microsoft.com/office/drawing/2014/main" id="{22011B9E-0865-4E2E-B062-19255422B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 y="222"/>
              <a:ext cx="1996" cy="17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D607CAB-5150-49DF-81D4-63008A58A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 y="1950"/>
              <a:ext cx="3991" cy="1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9CE996F-5298-46CE-9815-06E429E6A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 y="3678"/>
              <a:ext cx="5987" cy="17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D02C15C-43D9-4F06-8109-20408ACF9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 y="5406"/>
              <a:ext cx="7982" cy="17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AD419C7-E498-4D6C-BE53-36472B4E99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4" y="4029"/>
              <a:ext cx="3883" cy="524"/>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1141">
              <a:extLst>
                <a:ext uri="{FF2B5EF4-FFF2-40B4-BE49-F238E27FC236}">
                  <a16:creationId xmlns:a16="http://schemas.microsoft.com/office/drawing/2014/main" id="{7D755389-CF58-49D8-BB41-5F26C3D38029}"/>
                </a:ext>
              </a:extLst>
            </p:cNvPr>
            <p:cNvSpPr>
              <a:spLocks/>
            </p:cNvSpPr>
            <p:nvPr/>
          </p:nvSpPr>
          <p:spPr bwMode="auto">
            <a:xfrm>
              <a:off x="3644" y="4029"/>
              <a:ext cx="3884" cy="525"/>
            </a:xfrm>
            <a:custGeom>
              <a:avLst/>
              <a:gdLst>
                <a:gd name="T0" fmla="+- 0 5463 3644"/>
                <a:gd name="T1" fmla="*/ T0 w 3884"/>
                <a:gd name="T2" fmla="+- 0 4029 4029"/>
                <a:gd name="T3" fmla="*/ 4029 h 525"/>
                <a:gd name="T4" fmla="+- 0 5224 3644"/>
                <a:gd name="T5" fmla="*/ T4 w 3884"/>
                <a:gd name="T6" fmla="+- 0 4033 4029"/>
                <a:gd name="T7" fmla="*/ 4033 h 525"/>
                <a:gd name="T8" fmla="+- 0 4994 3644"/>
                <a:gd name="T9" fmla="*/ T8 w 3884"/>
                <a:gd name="T10" fmla="+- 0 4041 4029"/>
                <a:gd name="T11" fmla="*/ 4041 h 525"/>
                <a:gd name="T12" fmla="+- 0 4777 3644"/>
                <a:gd name="T13" fmla="*/ T12 w 3884"/>
                <a:gd name="T14" fmla="+- 0 4052 4029"/>
                <a:gd name="T15" fmla="*/ 4052 h 525"/>
                <a:gd name="T16" fmla="+- 0 4573 3644"/>
                <a:gd name="T17" fmla="*/ T16 w 3884"/>
                <a:gd name="T18" fmla="+- 0 4067 4029"/>
                <a:gd name="T19" fmla="*/ 4067 h 525"/>
                <a:gd name="T20" fmla="+- 0 4384 3644"/>
                <a:gd name="T21" fmla="*/ T20 w 3884"/>
                <a:gd name="T22" fmla="+- 0 4085 4029"/>
                <a:gd name="T23" fmla="*/ 4085 h 525"/>
                <a:gd name="T24" fmla="+- 0 4213 3644"/>
                <a:gd name="T25" fmla="*/ T24 w 3884"/>
                <a:gd name="T26" fmla="+- 0 4106 4029"/>
                <a:gd name="T27" fmla="*/ 4106 h 525"/>
                <a:gd name="T28" fmla="+- 0 4061 3644"/>
                <a:gd name="T29" fmla="*/ T28 w 3884"/>
                <a:gd name="T30" fmla="+- 0 4129 4029"/>
                <a:gd name="T31" fmla="*/ 4129 h 525"/>
                <a:gd name="T32" fmla="+- 0 3929 3644"/>
                <a:gd name="T33" fmla="*/ T32 w 3884"/>
                <a:gd name="T34" fmla="+- 0 4154 4029"/>
                <a:gd name="T35" fmla="*/ 4154 h 525"/>
                <a:gd name="T36" fmla="+- 0 3736 3644"/>
                <a:gd name="T37" fmla="*/ T36 w 3884"/>
                <a:gd name="T38" fmla="+- 0 4211 4029"/>
                <a:gd name="T39" fmla="*/ 4211 h 525"/>
                <a:gd name="T40" fmla="+- 0 3644 3644"/>
                <a:gd name="T41" fmla="*/ T40 w 3884"/>
                <a:gd name="T42" fmla="+- 0 4291 4029"/>
                <a:gd name="T43" fmla="*/ 4291 h 525"/>
                <a:gd name="T44" fmla="+- 0 3704 3644"/>
                <a:gd name="T45" fmla="*/ T44 w 3884"/>
                <a:gd name="T46" fmla="+- 0 4356 4029"/>
                <a:gd name="T47" fmla="*/ 4356 h 525"/>
                <a:gd name="T48" fmla="+- 0 3872 3644"/>
                <a:gd name="T49" fmla="*/ T48 w 3884"/>
                <a:gd name="T50" fmla="+- 0 4414 4029"/>
                <a:gd name="T51" fmla="*/ 4414 h 525"/>
                <a:gd name="T52" fmla="+- 0 4061 3644"/>
                <a:gd name="T53" fmla="*/ T52 w 3884"/>
                <a:gd name="T54" fmla="+- 0 4453 4029"/>
                <a:gd name="T55" fmla="*/ 4453 h 525"/>
                <a:gd name="T56" fmla="+- 0 4213 3644"/>
                <a:gd name="T57" fmla="*/ T56 w 3884"/>
                <a:gd name="T58" fmla="+- 0 4476 4029"/>
                <a:gd name="T59" fmla="*/ 4476 h 525"/>
                <a:gd name="T60" fmla="+- 0 4384 3644"/>
                <a:gd name="T61" fmla="*/ T60 w 3884"/>
                <a:gd name="T62" fmla="+- 0 4497 4029"/>
                <a:gd name="T63" fmla="*/ 4497 h 525"/>
                <a:gd name="T64" fmla="+- 0 4573 3644"/>
                <a:gd name="T65" fmla="*/ T64 w 3884"/>
                <a:gd name="T66" fmla="+- 0 4515 4029"/>
                <a:gd name="T67" fmla="*/ 4515 h 525"/>
                <a:gd name="T68" fmla="+- 0 4777 3644"/>
                <a:gd name="T69" fmla="*/ T68 w 3884"/>
                <a:gd name="T70" fmla="+- 0 4529 4029"/>
                <a:gd name="T71" fmla="*/ 4529 h 525"/>
                <a:gd name="T72" fmla="+- 0 4994 3644"/>
                <a:gd name="T73" fmla="*/ T72 w 3884"/>
                <a:gd name="T74" fmla="+- 0 4541 4029"/>
                <a:gd name="T75" fmla="*/ 4541 h 525"/>
                <a:gd name="T76" fmla="+- 0 5224 3644"/>
                <a:gd name="T77" fmla="*/ T76 w 3884"/>
                <a:gd name="T78" fmla="+- 0 4548 4029"/>
                <a:gd name="T79" fmla="*/ 4548 h 525"/>
                <a:gd name="T80" fmla="+- 0 5463 3644"/>
                <a:gd name="T81" fmla="*/ T80 w 3884"/>
                <a:gd name="T82" fmla="+- 0 4553 4029"/>
                <a:gd name="T83" fmla="*/ 4553 h 525"/>
                <a:gd name="T84" fmla="+- 0 5709 3644"/>
                <a:gd name="T85" fmla="*/ T84 w 3884"/>
                <a:gd name="T86" fmla="+- 0 4553 4029"/>
                <a:gd name="T87" fmla="*/ 4553 h 525"/>
                <a:gd name="T88" fmla="+- 0 5948 3644"/>
                <a:gd name="T89" fmla="*/ T88 w 3884"/>
                <a:gd name="T90" fmla="+- 0 4548 4029"/>
                <a:gd name="T91" fmla="*/ 4548 h 525"/>
                <a:gd name="T92" fmla="+- 0 6177 3644"/>
                <a:gd name="T93" fmla="*/ T92 w 3884"/>
                <a:gd name="T94" fmla="+- 0 4541 4029"/>
                <a:gd name="T95" fmla="*/ 4541 h 525"/>
                <a:gd name="T96" fmla="+- 0 6395 3644"/>
                <a:gd name="T97" fmla="*/ T96 w 3884"/>
                <a:gd name="T98" fmla="+- 0 4529 4029"/>
                <a:gd name="T99" fmla="*/ 4529 h 525"/>
                <a:gd name="T100" fmla="+- 0 6599 3644"/>
                <a:gd name="T101" fmla="*/ T100 w 3884"/>
                <a:gd name="T102" fmla="+- 0 4515 4029"/>
                <a:gd name="T103" fmla="*/ 4515 h 525"/>
                <a:gd name="T104" fmla="+- 0 6787 3644"/>
                <a:gd name="T105" fmla="*/ T104 w 3884"/>
                <a:gd name="T106" fmla="+- 0 4497 4029"/>
                <a:gd name="T107" fmla="*/ 4497 h 525"/>
                <a:gd name="T108" fmla="+- 0 6959 3644"/>
                <a:gd name="T109" fmla="*/ T108 w 3884"/>
                <a:gd name="T110" fmla="+- 0 4476 4029"/>
                <a:gd name="T111" fmla="*/ 4476 h 525"/>
                <a:gd name="T112" fmla="+- 0 7111 3644"/>
                <a:gd name="T113" fmla="*/ T112 w 3884"/>
                <a:gd name="T114" fmla="+- 0 4453 4029"/>
                <a:gd name="T115" fmla="*/ 4453 h 525"/>
                <a:gd name="T116" fmla="+- 0 7243 3644"/>
                <a:gd name="T117" fmla="*/ T116 w 3884"/>
                <a:gd name="T118" fmla="+- 0 4428 4029"/>
                <a:gd name="T119" fmla="*/ 4428 h 525"/>
                <a:gd name="T120" fmla="+- 0 7436 3644"/>
                <a:gd name="T121" fmla="*/ T120 w 3884"/>
                <a:gd name="T122" fmla="+- 0 4371 4029"/>
                <a:gd name="T123" fmla="*/ 4371 h 525"/>
                <a:gd name="T124" fmla="+- 0 7528 3644"/>
                <a:gd name="T125" fmla="*/ T124 w 3884"/>
                <a:gd name="T126" fmla="+- 0 4291 4029"/>
                <a:gd name="T127" fmla="*/ 4291 h 525"/>
                <a:gd name="T128" fmla="+- 0 7468 3644"/>
                <a:gd name="T129" fmla="*/ T128 w 3884"/>
                <a:gd name="T130" fmla="+- 0 4227 4029"/>
                <a:gd name="T131" fmla="*/ 4227 h 525"/>
                <a:gd name="T132" fmla="+- 0 7300 3644"/>
                <a:gd name="T133" fmla="*/ T132 w 3884"/>
                <a:gd name="T134" fmla="+- 0 4168 4029"/>
                <a:gd name="T135" fmla="*/ 4168 h 525"/>
                <a:gd name="T136" fmla="+- 0 7111 3644"/>
                <a:gd name="T137" fmla="*/ T136 w 3884"/>
                <a:gd name="T138" fmla="+- 0 4129 4029"/>
                <a:gd name="T139" fmla="*/ 4129 h 525"/>
                <a:gd name="T140" fmla="+- 0 6959 3644"/>
                <a:gd name="T141" fmla="*/ T140 w 3884"/>
                <a:gd name="T142" fmla="+- 0 4106 4029"/>
                <a:gd name="T143" fmla="*/ 4106 h 525"/>
                <a:gd name="T144" fmla="+- 0 6787 3644"/>
                <a:gd name="T145" fmla="*/ T144 w 3884"/>
                <a:gd name="T146" fmla="+- 0 4085 4029"/>
                <a:gd name="T147" fmla="*/ 4085 h 525"/>
                <a:gd name="T148" fmla="+- 0 6599 3644"/>
                <a:gd name="T149" fmla="*/ T148 w 3884"/>
                <a:gd name="T150" fmla="+- 0 4067 4029"/>
                <a:gd name="T151" fmla="*/ 4067 h 525"/>
                <a:gd name="T152" fmla="+- 0 6395 3644"/>
                <a:gd name="T153" fmla="*/ T152 w 3884"/>
                <a:gd name="T154" fmla="+- 0 4052 4029"/>
                <a:gd name="T155" fmla="*/ 4052 h 525"/>
                <a:gd name="T156" fmla="+- 0 6177 3644"/>
                <a:gd name="T157" fmla="*/ T156 w 3884"/>
                <a:gd name="T158" fmla="+- 0 4041 4029"/>
                <a:gd name="T159" fmla="*/ 4041 h 525"/>
                <a:gd name="T160" fmla="+- 0 5948 3644"/>
                <a:gd name="T161" fmla="*/ T160 w 3884"/>
                <a:gd name="T162" fmla="+- 0 4033 4029"/>
                <a:gd name="T163" fmla="*/ 4033 h 525"/>
                <a:gd name="T164" fmla="+- 0 5709 3644"/>
                <a:gd name="T165" fmla="*/ T164 w 3884"/>
                <a:gd name="T166" fmla="+- 0 4029 4029"/>
                <a:gd name="T167" fmla="*/ 4029 h 5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3884" h="525">
                  <a:moveTo>
                    <a:pt x="1942" y="0"/>
                  </a:moveTo>
                  <a:lnTo>
                    <a:pt x="1819" y="0"/>
                  </a:lnTo>
                  <a:lnTo>
                    <a:pt x="1698" y="2"/>
                  </a:lnTo>
                  <a:lnTo>
                    <a:pt x="1580" y="4"/>
                  </a:lnTo>
                  <a:lnTo>
                    <a:pt x="1464" y="8"/>
                  </a:lnTo>
                  <a:lnTo>
                    <a:pt x="1350" y="12"/>
                  </a:lnTo>
                  <a:lnTo>
                    <a:pt x="1240" y="17"/>
                  </a:lnTo>
                  <a:lnTo>
                    <a:pt x="1133" y="23"/>
                  </a:lnTo>
                  <a:lnTo>
                    <a:pt x="1029" y="30"/>
                  </a:lnTo>
                  <a:lnTo>
                    <a:pt x="929" y="38"/>
                  </a:lnTo>
                  <a:lnTo>
                    <a:pt x="833" y="47"/>
                  </a:lnTo>
                  <a:lnTo>
                    <a:pt x="740" y="56"/>
                  </a:lnTo>
                  <a:lnTo>
                    <a:pt x="652" y="66"/>
                  </a:lnTo>
                  <a:lnTo>
                    <a:pt x="569" y="77"/>
                  </a:lnTo>
                  <a:lnTo>
                    <a:pt x="490" y="88"/>
                  </a:lnTo>
                  <a:lnTo>
                    <a:pt x="417" y="100"/>
                  </a:lnTo>
                  <a:lnTo>
                    <a:pt x="348" y="112"/>
                  </a:lnTo>
                  <a:lnTo>
                    <a:pt x="285" y="125"/>
                  </a:lnTo>
                  <a:lnTo>
                    <a:pt x="176" y="153"/>
                  </a:lnTo>
                  <a:lnTo>
                    <a:pt x="92" y="182"/>
                  </a:lnTo>
                  <a:lnTo>
                    <a:pt x="34" y="213"/>
                  </a:lnTo>
                  <a:lnTo>
                    <a:pt x="0" y="262"/>
                  </a:lnTo>
                  <a:lnTo>
                    <a:pt x="4" y="279"/>
                  </a:lnTo>
                  <a:lnTo>
                    <a:pt x="60" y="327"/>
                  </a:lnTo>
                  <a:lnTo>
                    <a:pt x="131" y="357"/>
                  </a:lnTo>
                  <a:lnTo>
                    <a:pt x="228" y="385"/>
                  </a:lnTo>
                  <a:lnTo>
                    <a:pt x="348" y="412"/>
                  </a:lnTo>
                  <a:lnTo>
                    <a:pt x="417" y="424"/>
                  </a:lnTo>
                  <a:lnTo>
                    <a:pt x="490" y="436"/>
                  </a:lnTo>
                  <a:lnTo>
                    <a:pt x="569" y="447"/>
                  </a:lnTo>
                  <a:lnTo>
                    <a:pt x="652" y="458"/>
                  </a:lnTo>
                  <a:lnTo>
                    <a:pt x="740" y="468"/>
                  </a:lnTo>
                  <a:lnTo>
                    <a:pt x="833" y="477"/>
                  </a:lnTo>
                  <a:lnTo>
                    <a:pt x="929" y="486"/>
                  </a:lnTo>
                  <a:lnTo>
                    <a:pt x="1029" y="493"/>
                  </a:lnTo>
                  <a:lnTo>
                    <a:pt x="1133" y="500"/>
                  </a:lnTo>
                  <a:lnTo>
                    <a:pt x="1240" y="506"/>
                  </a:lnTo>
                  <a:lnTo>
                    <a:pt x="1350" y="512"/>
                  </a:lnTo>
                  <a:lnTo>
                    <a:pt x="1464" y="516"/>
                  </a:lnTo>
                  <a:lnTo>
                    <a:pt x="1580" y="519"/>
                  </a:lnTo>
                  <a:lnTo>
                    <a:pt x="1698" y="522"/>
                  </a:lnTo>
                  <a:lnTo>
                    <a:pt x="1819" y="524"/>
                  </a:lnTo>
                  <a:lnTo>
                    <a:pt x="1942" y="524"/>
                  </a:lnTo>
                  <a:lnTo>
                    <a:pt x="2065" y="524"/>
                  </a:lnTo>
                  <a:lnTo>
                    <a:pt x="2185" y="522"/>
                  </a:lnTo>
                  <a:lnTo>
                    <a:pt x="2304" y="519"/>
                  </a:lnTo>
                  <a:lnTo>
                    <a:pt x="2420" y="516"/>
                  </a:lnTo>
                  <a:lnTo>
                    <a:pt x="2533" y="512"/>
                  </a:lnTo>
                  <a:lnTo>
                    <a:pt x="2643" y="506"/>
                  </a:lnTo>
                  <a:lnTo>
                    <a:pt x="2751" y="500"/>
                  </a:lnTo>
                  <a:lnTo>
                    <a:pt x="2854" y="493"/>
                  </a:lnTo>
                  <a:lnTo>
                    <a:pt x="2955" y="486"/>
                  </a:lnTo>
                  <a:lnTo>
                    <a:pt x="3051" y="477"/>
                  </a:lnTo>
                  <a:lnTo>
                    <a:pt x="3143" y="468"/>
                  </a:lnTo>
                  <a:lnTo>
                    <a:pt x="3231" y="458"/>
                  </a:lnTo>
                  <a:lnTo>
                    <a:pt x="3315" y="447"/>
                  </a:lnTo>
                  <a:lnTo>
                    <a:pt x="3393" y="436"/>
                  </a:lnTo>
                  <a:lnTo>
                    <a:pt x="3467" y="424"/>
                  </a:lnTo>
                  <a:lnTo>
                    <a:pt x="3536" y="412"/>
                  </a:lnTo>
                  <a:lnTo>
                    <a:pt x="3599" y="399"/>
                  </a:lnTo>
                  <a:lnTo>
                    <a:pt x="3707" y="371"/>
                  </a:lnTo>
                  <a:lnTo>
                    <a:pt x="3792" y="342"/>
                  </a:lnTo>
                  <a:lnTo>
                    <a:pt x="3850" y="311"/>
                  </a:lnTo>
                  <a:lnTo>
                    <a:pt x="3884" y="262"/>
                  </a:lnTo>
                  <a:lnTo>
                    <a:pt x="3880" y="246"/>
                  </a:lnTo>
                  <a:lnTo>
                    <a:pt x="3824" y="198"/>
                  </a:lnTo>
                  <a:lnTo>
                    <a:pt x="3753" y="167"/>
                  </a:lnTo>
                  <a:lnTo>
                    <a:pt x="3656" y="139"/>
                  </a:lnTo>
                  <a:lnTo>
                    <a:pt x="3536" y="112"/>
                  </a:lnTo>
                  <a:lnTo>
                    <a:pt x="3467" y="100"/>
                  </a:lnTo>
                  <a:lnTo>
                    <a:pt x="3393" y="88"/>
                  </a:lnTo>
                  <a:lnTo>
                    <a:pt x="3315" y="77"/>
                  </a:lnTo>
                  <a:lnTo>
                    <a:pt x="3231" y="66"/>
                  </a:lnTo>
                  <a:lnTo>
                    <a:pt x="3143" y="56"/>
                  </a:lnTo>
                  <a:lnTo>
                    <a:pt x="3051" y="47"/>
                  </a:lnTo>
                  <a:lnTo>
                    <a:pt x="2955" y="38"/>
                  </a:lnTo>
                  <a:lnTo>
                    <a:pt x="2854" y="30"/>
                  </a:lnTo>
                  <a:lnTo>
                    <a:pt x="2751" y="23"/>
                  </a:lnTo>
                  <a:lnTo>
                    <a:pt x="2643" y="17"/>
                  </a:lnTo>
                  <a:lnTo>
                    <a:pt x="2533" y="12"/>
                  </a:lnTo>
                  <a:lnTo>
                    <a:pt x="2420" y="8"/>
                  </a:lnTo>
                  <a:lnTo>
                    <a:pt x="2304" y="4"/>
                  </a:lnTo>
                  <a:lnTo>
                    <a:pt x="2185" y="2"/>
                  </a:lnTo>
                  <a:lnTo>
                    <a:pt x="2065" y="0"/>
                  </a:lnTo>
                  <a:lnTo>
                    <a:pt x="1942" y="0"/>
                  </a:lnTo>
                  <a:close/>
                </a:path>
              </a:pathLst>
            </a:custGeom>
            <a:noFill/>
            <a:ln w="92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Freeform 1140">
              <a:extLst>
                <a:ext uri="{FF2B5EF4-FFF2-40B4-BE49-F238E27FC236}">
                  <a16:creationId xmlns:a16="http://schemas.microsoft.com/office/drawing/2014/main" id="{655FC171-26BF-4B44-8B58-24B4EC42A72D}"/>
                </a:ext>
              </a:extLst>
            </p:cNvPr>
            <p:cNvSpPr>
              <a:spLocks/>
            </p:cNvSpPr>
            <p:nvPr/>
          </p:nvSpPr>
          <p:spPr bwMode="auto">
            <a:xfrm>
              <a:off x="3644" y="4045"/>
              <a:ext cx="3218" cy="497"/>
            </a:xfrm>
            <a:custGeom>
              <a:avLst/>
              <a:gdLst>
                <a:gd name="T0" fmla="+- 0 5132 3644"/>
                <a:gd name="T1" fmla="*/ T0 w 3218"/>
                <a:gd name="T2" fmla="+- 0 4046 4045"/>
                <a:gd name="T3" fmla="*/ 4046 h 497"/>
                <a:gd name="T4" fmla="+- 0 4900 3644"/>
                <a:gd name="T5" fmla="*/ T4 w 3218"/>
                <a:gd name="T6" fmla="+- 0 4051 4045"/>
                <a:gd name="T7" fmla="*/ 4051 h 497"/>
                <a:gd name="T8" fmla="+- 0 4679 3644"/>
                <a:gd name="T9" fmla="*/ T8 w 3218"/>
                <a:gd name="T10" fmla="+- 0 4062 4045"/>
                <a:gd name="T11" fmla="*/ 4062 h 497"/>
                <a:gd name="T12" fmla="+- 0 4474 3644"/>
                <a:gd name="T13" fmla="*/ T12 w 3218"/>
                <a:gd name="T14" fmla="+- 0 4077 4045"/>
                <a:gd name="T15" fmla="*/ 4077 h 497"/>
                <a:gd name="T16" fmla="+- 0 4285 3644"/>
                <a:gd name="T17" fmla="*/ T16 w 3218"/>
                <a:gd name="T18" fmla="+- 0 4096 4045"/>
                <a:gd name="T19" fmla="*/ 4096 h 497"/>
                <a:gd name="T20" fmla="+- 0 4115 3644"/>
                <a:gd name="T21" fmla="*/ T20 w 3218"/>
                <a:gd name="T22" fmla="+- 0 4118 4045"/>
                <a:gd name="T23" fmla="*/ 4118 h 497"/>
                <a:gd name="T24" fmla="+- 0 3968 3644"/>
                <a:gd name="T25" fmla="*/ T24 w 3218"/>
                <a:gd name="T26" fmla="+- 0 4145 4045"/>
                <a:gd name="T27" fmla="*/ 4145 h 497"/>
                <a:gd name="T28" fmla="+- 0 3845 3644"/>
                <a:gd name="T29" fmla="*/ T28 w 3218"/>
                <a:gd name="T30" fmla="+- 0 4174 4045"/>
                <a:gd name="T31" fmla="*/ 4174 h 497"/>
                <a:gd name="T32" fmla="+- 0 3683 3644"/>
                <a:gd name="T33" fmla="*/ T32 w 3218"/>
                <a:gd name="T34" fmla="+- 0 4239 4045"/>
                <a:gd name="T35" fmla="*/ 4239 h 497"/>
                <a:gd name="T36" fmla="+- 0 3649 3644"/>
                <a:gd name="T37" fmla="*/ T36 w 3218"/>
                <a:gd name="T38" fmla="+- 0 4312 4045"/>
                <a:gd name="T39" fmla="*/ 4312 h 497"/>
                <a:gd name="T40" fmla="+- 0 3794 3644"/>
                <a:gd name="T41" fmla="*/ T40 w 3218"/>
                <a:gd name="T42" fmla="+- 0 4398 4045"/>
                <a:gd name="T43" fmla="*/ 4398 h 497"/>
                <a:gd name="T44" fmla="+- 0 3968 3644"/>
                <a:gd name="T45" fmla="*/ T44 w 3218"/>
                <a:gd name="T46" fmla="+- 0 4443 4045"/>
                <a:gd name="T47" fmla="*/ 4443 h 497"/>
                <a:gd name="T48" fmla="+- 0 4115 3644"/>
                <a:gd name="T49" fmla="*/ T48 w 3218"/>
                <a:gd name="T50" fmla="+- 0 4469 4045"/>
                <a:gd name="T51" fmla="*/ 4469 h 497"/>
                <a:gd name="T52" fmla="+- 0 4285 3644"/>
                <a:gd name="T53" fmla="*/ T52 w 3218"/>
                <a:gd name="T54" fmla="+- 0 4492 4045"/>
                <a:gd name="T55" fmla="*/ 4492 h 497"/>
                <a:gd name="T56" fmla="+- 0 4474 3644"/>
                <a:gd name="T57" fmla="*/ T56 w 3218"/>
                <a:gd name="T58" fmla="+- 0 4511 4045"/>
                <a:gd name="T59" fmla="*/ 4511 h 497"/>
                <a:gd name="T60" fmla="+- 0 4679 3644"/>
                <a:gd name="T61" fmla="*/ T60 w 3218"/>
                <a:gd name="T62" fmla="+- 0 4526 4045"/>
                <a:gd name="T63" fmla="*/ 4526 h 497"/>
                <a:gd name="T64" fmla="+- 0 4900 3644"/>
                <a:gd name="T65" fmla="*/ T64 w 3218"/>
                <a:gd name="T66" fmla="+- 0 4536 4045"/>
                <a:gd name="T67" fmla="*/ 4536 h 497"/>
                <a:gd name="T68" fmla="+- 0 5132 3644"/>
                <a:gd name="T69" fmla="*/ T68 w 3218"/>
                <a:gd name="T70" fmla="+- 0 4542 4045"/>
                <a:gd name="T71" fmla="*/ 4542 h 497"/>
                <a:gd name="T72" fmla="+- 0 5373 3644"/>
                <a:gd name="T73" fmla="*/ T72 w 3218"/>
                <a:gd name="T74" fmla="+- 0 4542 4045"/>
                <a:gd name="T75" fmla="*/ 4542 h 497"/>
                <a:gd name="T76" fmla="+- 0 5605 3644"/>
                <a:gd name="T77" fmla="*/ T76 w 3218"/>
                <a:gd name="T78" fmla="+- 0 4536 4045"/>
                <a:gd name="T79" fmla="*/ 4536 h 497"/>
                <a:gd name="T80" fmla="+- 0 5826 3644"/>
                <a:gd name="T81" fmla="*/ T80 w 3218"/>
                <a:gd name="T82" fmla="+- 0 4526 4045"/>
                <a:gd name="T83" fmla="*/ 4526 h 497"/>
                <a:gd name="T84" fmla="+- 0 6032 3644"/>
                <a:gd name="T85" fmla="*/ T84 w 3218"/>
                <a:gd name="T86" fmla="+- 0 4511 4045"/>
                <a:gd name="T87" fmla="*/ 4511 h 497"/>
                <a:gd name="T88" fmla="+- 0 6221 3644"/>
                <a:gd name="T89" fmla="*/ T88 w 3218"/>
                <a:gd name="T90" fmla="+- 0 4492 4045"/>
                <a:gd name="T91" fmla="*/ 4492 h 497"/>
                <a:gd name="T92" fmla="+- 0 6390 3644"/>
                <a:gd name="T93" fmla="*/ T92 w 3218"/>
                <a:gd name="T94" fmla="+- 0 4469 4045"/>
                <a:gd name="T95" fmla="*/ 4469 h 497"/>
                <a:gd name="T96" fmla="+- 0 6538 3644"/>
                <a:gd name="T97" fmla="*/ T96 w 3218"/>
                <a:gd name="T98" fmla="+- 0 4443 4045"/>
                <a:gd name="T99" fmla="*/ 4443 h 497"/>
                <a:gd name="T100" fmla="+- 0 6661 3644"/>
                <a:gd name="T101" fmla="*/ T100 w 3218"/>
                <a:gd name="T102" fmla="+- 0 4414 4045"/>
                <a:gd name="T103" fmla="*/ 4414 h 497"/>
                <a:gd name="T104" fmla="+- 0 6823 3644"/>
                <a:gd name="T105" fmla="*/ T104 w 3218"/>
                <a:gd name="T106" fmla="+- 0 4348 4045"/>
                <a:gd name="T107" fmla="*/ 4348 h 497"/>
                <a:gd name="T108" fmla="+- 0 6857 3644"/>
                <a:gd name="T109" fmla="*/ T108 w 3218"/>
                <a:gd name="T110" fmla="+- 0 4275 4045"/>
                <a:gd name="T111" fmla="*/ 4275 h 497"/>
                <a:gd name="T112" fmla="+- 0 6712 3644"/>
                <a:gd name="T113" fmla="*/ T112 w 3218"/>
                <a:gd name="T114" fmla="+- 0 4189 4045"/>
                <a:gd name="T115" fmla="*/ 4189 h 497"/>
                <a:gd name="T116" fmla="+- 0 6538 3644"/>
                <a:gd name="T117" fmla="*/ T116 w 3218"/>
                <a:gd name="T118" fmla="+- 0 4145 4045"/>
                <a:gd name="T119" fmla="*/ 4145 h 497"/>
                <a:gd name="T120" fmla="+- 0 6390 3644"/>
                <a:gd name="T121" fmla="*/ T120 w 3218"/>
                <a:gd name="T122" fmla="+- 0 4118 4045"/>
                <a:gd name="T123" fmla="*/ 4118 h 497"/>
                <a:gd name="T124" fmla="+- 0 6221 3644"/>
                <a:gd name="T125" fmla="*/ T124 w 3218"/>
                <a:gd name="T126" fmla="+- 0 4096 4045"/>
                <a:gd name="T127" fmla="*/ 4096 h 497"/>
                <a:gd name="T128" fmla="+- 0 6032 3644"/>
                <a:gd name="T129" fmla="*/ T128 w 3218"/>
                <a:gd name="T130" fmla="+- 0 4077 4045"/>
                <a:gd name="T131" fmla="*/ 4077 h 497"/>
                <a:gd name="T132" fmla="+- 0 5826 3644"/>
                <a:gd name="T133" fmla="*/ T132 w 3218"/>
                <a:gd name="T134" fmla="+- 0 4062 4045"/>
                <a:gd name="T135" fmla="*/ 4062 h 497"/>
                <a:gd name="T136" fmla="+- 0 5605 3644"/>
                <a:gd name="T137" fmla="*/ T136 w 3218"/>
                <a:gd name="T138" fmla="+- 0 4051 4045"/>
                <a:gd name="T139" fmla="*/ 4051 h 497"/>
                <a:gd name="T140" fmla="+- 0 5373 3644"/>
                <a:gd name="T141" fmla="*/ T140 w 3218"/>
                <a:gd name="T142" fmla="+- 0 4046 4045"/>
                <a:gd name="T143" fmla="*/ 4046 h 4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3218" h="497">
                  <a:moveTo>
                    <a:pt x="1608" y="0"/>
                  </a:moveTo>
                  <a:lnTo>
                    <a:pt x="1488" y="1"/>
                  </a:lnTo>
                  <a:lnTo>
                    <a:pt x="1371" y="3"/>
                  </a:lnTo>
                  <a:lnTo>
                    <a:pt x="1256" y="6"/>
                  </a:lnTo>
                  <a:lnTo>
                    <a:pt x="1144" y="11"/>
                  </a:lnTo>
                  <a:lnTo>
                    <a:pt x="1035" y="17"/>
                  </a:lnTo>
                  <a:lnTo>
                    <a:pt x="931" y="24"/>
                  </a:lnTo>
                  <a:lnTo>
                    <a:pt x="830" y="32"/>
                  </a:lnTo>
                  <a:lnTo>
                    <a:pt x="733" y="41"/>
                  </a:lnTo>
                  <a:lnTo>
                    <a:pt x="641" y="51"/>
                  </a:lnTo>
                  <a:lnTo>
                    <a:pt x="553" y="61"/>
                  </a:lnTo>
                  <a:lnTo>
                    <a:pt x="471" y="73"/>
                  </a:lnTo>
                  <a:lnTo>
                    <a:pt x="395" y="86"/>
                  </a:lnTo>
                  <a:lnTo>
                    <a:pt x="324" y="100"/>
                  </a:lnTo>
                  <a:lnTo>
                    <a:pt x="259" y="114"/>
                  </a:lnTo>
                  <a:lnTo>
                    <a:pt x="201" y="129"/>
                  </a:lnTo>
                  <a:lnTo>
                    <a:pt x="105" y="160"/>
                  </a:lnTo>
                  <a:lnTo>
                    <a:pt x="39" y="194"/>
                  </a:lnTo>
                  <a:lnTo>
                    <a:pt x="0" y="249"/>
                  </a:lnTo>
                  <a:lnTo>
                    <a:pt x="5" y="267"/>
                  </a:lnTo>
                  <a:lnTo>
                    <a:pt x="68" y="320"/>
                  </a:lnTo>
                  <a:lnTo>
                    <a:pt x="150" y="353"/>
                  </a:lnTo>
                  <a:lnTo>
                    <a:pt x="259" y="384"/>
                  </a:lnTo>
                  <a:lnTo>
                    <a:pt x="324" y="398"/>
                  </a:lnTo>
                  <a:lnTo>
                    <a:pt x="395" y="412"/>
                  </a:lnTo>
                  <a:lnTo>
                    <a:pt x="471" y="424"/>
                  </a:lnTo>
                  <a:lnTo>
                    <a:pt x="553" y="436"/>
                  </a:lnTo>
                  <a:lnTo>
                    <a:pt x="641" y="447"/>
                  </a:lnTo>
                  <a:lnTo>
                    <a:pt x="733" y="457"/>
                  </a:lnTo>
                  <a:lnTo>
                    <a:pt x="830" y="466"/>
                  </a:lnTo>
                  <a:lnTo>
                    <a:pt x="931" y="474"/>
                  </a:lnTo>
                  <a:lnTo>
                    <a:pt x="1035" y="481"/>
                  </a:lnTo>
                  <a:lnTo>
                    <a:pt x="1144" y="487"/>
                  </a:lnTo>
                  <a:lnTo>
                    <a:pt x="1256" y="491"/>
                  </a:lnTo>
                  <a:lnTo>
                    <a:pt x="1371" y="495"/>
                  </a:lnTo>
                  <a:lnTo>
                    <a:pt x="1488" y="497"/>
                  </a:lnTo>
                  <a:lnTo>
                    <a:pt x="1608" y="497"/>
                  </a:lnTo>
                  <a:lnTo>
                    <a:pt x="1729" y="497"/>
                  </a:lnTo>
                  <a:lnTo>
                    <a:pt x="1846" y="495"/>
                  </a:lnTo>
                  <a:lnTo>
                    <a:pt x="1961" y="491"/>
                  </a:lnTo>
                  <a:lnTo>
                    <a:pt x="2073" y="487"/>
                  </a:lnTo>
                  <a:lnTo>
                    <a:pt x="2182" y="481"/>
                  </a:lnTo>
                  <a:lnTo>
                    <a:pt x="2287" y="474"/>
                  </a:lnTo>
                  <a:lnTo>
                    <a:pt x="2388" y="466"/>
                  </a:lnTo>
                  <a:lnTo>
                    <a:pt x="2485" y="457"/>
                  </a:lnTo>
                  <a:lnTo>
                    <a:pt x="2577" y="447"/>
                  </a:lnTo>
                  <a:lnTo>
                    <a:pt x="2664" y="436"/>
                  </a:lnTo>
                  <a:lnTo>
                    <a:pt x="2746" y="424"/>
                  </a:lnTo>
                  <a:lnTo>
                    <a:pt x="2823" y="412"/>
                  </a:lnTo>
                  <a:lnTo>
                    <a:pt x="2894" y="398"/>
                  </a:lnTo>
                  <a:lnTo>
                    <a:pt x="2958" y="384"/>
                  </a:lnTo>
                  <a:lnTo>
                    <a:pt x="3017" y="369"/>
                  </a:lnTo>
                  <a:lnTo>
                    <a:pt x="3112" y="337"/>
                  </a:lnTo>
                  <a:lnTo>
                    <a:pt x="3179" y="303"/>
                  </a:lnTo>
                  <a:lnTo>
                    <a:pt x="3218" y="249"/>
                  </a:lnTo>
                  <a:lnTo>
                    <a:pt x="3213" y="230"/>
                  </a:lnTo>
                  <a:lnTo>
                    <a:pt x="3150" y="177"/>
                  </a:lnTo>
                  <a:lnTo>
                    <a:pt x="3068" y="144"/>
                  </a:lnTo>
                  <a:lnTo>
                    <a:pt x="2958" y="114"/>
                  </a:lnTo>
                  <a:lnTo>
                    <a:pt x="2894" y="100"/>
                  </a:lnTo>
                  <a:lnTo>
                    <a:pt x="2823" y="86"/>
                  </a:lnTo>
                  <a:lnTo>
                    <a:pt x="2746" y="73"/>
                  </a:lnTo>
                  <a:lnTo>
                    <a:pt x="2664" y="61"/>
                  </a:lnTo>
                  <a:lnTo>
                    <a:pt x="2577" y="51"/>
                  </a:lnTo>
                  <a:lnTo>
                    <a:pt x="2485" y="41"/>
                  </a:lnTo>
                  <a:lnTo>
                    <a:pt x="2388" y="32"/>
                  </a:lnTo>
                  <a:lnTo>
                    <a:pt x="2287" y="24"/>
                  </a:lnTo>
                  <a:lnTo>
                    <a:pt x="2182" y="17"/>
                  </a:lnTo>
                  <a:lnTo>
                    <a:pt x="2073" y="11"/>
                  </a:lnTo>
                  <a:lnTo>
                    <a:pt x="1961" y="6"/>
                  </a:lnTo>
                  <a:lnTo>
                    <a:pt x="1846" y="3"/>
                  </a:lnTo>
                  <a:lnTo>
                    <a:pt x="1729" y="1"/>
                  </a:lnTo>
                  <a:lnTo>
                    <a:pt x="1608"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1139">
              <a:extLst>
                <a:ext uri="{FF2B5EF4-FFF2-40B4-BE49-F238E27FC236}">
                  <a16:creationId xmlns:a16="http://schemas.microsoft.com/office/drawing/2014/main" id="{FF7EEAF6-4F5D-49D2-A094-09D522D8B749}"/>
                </a:ext>
              </a:extLst>
            </p:cNvPr>
            <p:cNvSpPr>
              <a:spLocks/>
            </p:cNvSpPr>
            <p:nvPr/>
          </p:nvSpPr>
          <p:spPr bwMode="auto">
            <a:xfrm>
              <a:off x="3644" y="4045"/>
              <a:ext cx="3218" cy="497"/>
            </a:xfrm>
            <a:custGeom>
              <a:avLst/>
              <a:gdLst>
                <a:gd name="T0" fmla="+- 0 5132 3644"/>
                <a:gd name="T1" fmla="*/ T0 w 3218"/>
                <a:gd name="T2" fmla="+- 0 4046 4045"/>
                <a:gd name="T3" fmla="*/ 4046 h 497"/>
                <a:gd name="T4" fmla="+- 0 4900 3644"/>
                <a:gd name="T5" fmla="*/ T4 w 3218"/>
                <a:gd name="T6" fmla="+- 0 4051 4045"/>
                <a:gd name="T7" fmla="*/ 4051 h 497"/>
                <a:gd name="T8" fmla="+- 0 4679 3644"/>
                <a:gd name="T9" fmla="*/ T8 w 3218"/>
                <a:gd name="T10" fmla="+- 0 4062 4045"/>
                <a:gd name="T11" fmla="*/ 4062 h 497"/>
                <a:gd name="T12" fmla="+- 0 4474 3644"/>
                <a:gd name="T13" fmla="*/ T12 w 3218"/>
                <a:gd name="T14" fmla="+- 0 4077 4045"/>
                <a:gd name="T15" fmla="*/ 4077 h 497"/>
                <a:gd name="T16" fmla="+- 0 4285 3644"/>
                <a:gd name="T17" fmla="*/ T16 w 3218"/>
                <a:gd name="T18" fmla="+- 0 4096 4045"/>
                <a:gd name="T19" fmla="*/ 4096 h 497"/>
                <a:gd name="T20" fmla="+- 0 4115 3644"/>
                <a:gd name="T21" fmla="*/ T20 w 3218"/>
                <a:gd name="T22" fmla="+- 0 4118 4045"/>
                <a:gd name="T23" fmla="*/ 4118 h 497"/>
                <a:gd name="T24" fmla="+- 0 3968 3644"/>
                <a:gd name="T25" fmla="*/ T24 w 3218"/>
                <a:gd name="T26" fmla="+- 0 4145 4045"/>
                <a:gd name="T27" fmla="*/ 4145 h 497"/>
                <a:gd name="T28" fmla="+- 0 3845 3644"/>
                <a:gd name="T29" fmla="*/ T28 w 3218"/>
                <a:gd name="T30" fmla="+- 0 4174 4045"/>
                <a:gd name="T31" fmla="*/ 4174 h 497"/>
                <a:gd name="T32" fmla="+- 0 3683 3644"/>
                <a:gd name="T33" fmla="*/ T32 w 3218"/>
                <a:gd name="T34" fmla="+- 0 4239 4045"/>
                <a:gd name="T35" fmla="*/ 4239 h 497"/>
                <a:gd name="T36" fmla="+- 0 3649 3644"/>
                <a:gd name="T37" fmla="*/ T36 w 3218"/>
                <a:gd name="T38" fmla="+- 0 4312 4045"/>
                <a:gd name="T39" fmla="*/ 4312 h 497"/>
                <a:gd name="T40" fmla="+- 0 3794 3644"/>
                <a:gd name="T41" fmla="*/ T40 w 3218"/>
                <a:gd name="T42" fmla="+- 0 4398 4045"/>
                <a:gd name="T43" fmla="*/ 4398 h 497"/>
                <a:gd name="T44" fmla="+- 0 3968 3644"/>
                <a:gd name="T45" fmla="*/ T44 w 3218"/>
                <a:gd name="T46" fmla="+- 0 4443 4045"/>
                <a:gd name="T47" fmla="*/ 4443 h 497"/>
                <a:gd name="T48" fmla="+- 0 4115 3644"/>
                <a:gd name="T49" fmla="*/ T48 w 3218"/>
                <a:gd name="T50" fmla="+- 0 4469 4045"/>
                <a:gd name="T51" fmla="*/ 4469 h 497"/>
                <a:gd name="T52" fmla="+- 0 4285 3644"/>
                <a:gd name="T53" fmla="*/ T52 w 3218"/>
                <a:gd name="T54" fmla="+- 0 4492 4045"/>
                <a:gd name="T55" fmla="*/ 4492 h 497"/>
                <a:gd name="T56" fmla="+- 0 4474 3644"/>
                <a:gd name="T57" fmla="*/ T56 w 3218"/>
                <a:gd name="T58" fmla="+- 0 4511 4045"/>
                <a:gd name="T59" fmla="*/ 4511 h 497"/>
                <a:gd name="T60" fmla="+- 0 4679 3644"/>
                <a:gd name="T61" fmla="*/ T60 w 3218"/>
                <a:gd name="T62" fmla="+- 0 4526 4045"/>
                <a:gd name="T63" fmla="*/ 4526 h 497"/>
                <a:gd name="T64" fmla="+- 0 4900 3644"/>
                <a:gd name="T65" fmla="*/ T64 w 3218"/>
                <a:gd name="T66" fmla="+- 0 4536 4045"/>
                <a:gd name="T67" fmla="*/ 4536 h 497"/>
                <a:gd name="T68" fmla="+- 0 5132 3644"/>
                <a:gd name="T69" fmla="*/ T68 w 3218"/>
                <a:gd name="T70" fmla="+- 0 4542 4045"/>
                <a:gd name="T71" fmla="*/ 4542 h 497"/>
                <a:gd name="T72" fmla="+- 0 5373 3644"/>
                <a:gd name="T73" fmla="*/ T72 w 3218"/>
                <a:gd name="T74" fmla="+- 0 4542 4045"/>
                <a:gd name="T75" fmla="*/ 4542 h 497"/>
                <a:gd name="T76" fmla="+- 0 5605 3644"/>
                <a:gd name="T77" fmla="*/ T76 w 3218"/>
                <a:gd name="T78" fmla="+- 0 4536 4045"/>
                <a:gd name="T79" fmla="*/ 4536 h 497"/>
                <a:gd name="T80" fmla="+- 0 5826 3644"/>
                <a:gd name="T81" fmla="*/ T80 w 3218"/>
                <a:gd name="T82" fmla="+- 0 4526 4045"/>
                <a:gd name="T83" fmla="*/ 4526 h 497"/>
                <a:gd name="T84" fmla="+- 0 6032 3644"/>
                <a:gd name="T85" fmla="*/ T84 w 3218"/>
                <a:gd name="T86" fmla="+- 0 4511 4045"/>
                <a:gd name="T87" fmla="*/ 4511 h 497"/>
                <a:gd name="T88" fmla="+- 0 6221 3644"/>
                <a:gd name="T89" fmla="*/ T88 w 3218"/>
                <a:gd name="T90" fmla="+- 0 4492 4045"/>
                <a:gd name="T91" fmla="*/ 4492 h 497"/>
                <a:gd name="T92" fmla="+- 0 6390 3644"/>
                <a:gd name="T93" fmla="*/ T92 w 3218"/>
                <a:gd name="T94" fmla="+- 0 4469 4045"/>
                <a:gd name="T95" fmla="*/ 4469 h 497"/>
                <a:gd name="T96" fmla="+- 0 6538 3644"/>
                <a:gd name="T97" fmla="*/ T96 w 3218"/>
                <a:gd name="T98" fmla="+- 0 4443 4045"/>
                <a:gd name="T99" fmla="*/ 4443 h 497"/>
                <a:gd name="T100" fmla="+- 0 6661 3644"/>
                <a:gd name="T101" fmla="*/ T100 w 3218"/>
                <a:gd name="T102" fmla="+- 0 4414 4045"/>
                <a:gd name="T103" fmla="*/ 4414 h 497"/>
                <a:gd name="T104" fmla="+- 0 6823 3644"/>
                <a:gd name="T105" fmla="*/ T104 w 3218"/>
                <a:gd name="T106" fmla="+- 0 4348 4045"/>
                <a:gd name="T107" fmla="*/ 4348 h 497"/>
                <a:gd name="T108" fmla="+- 0 6857 3644"/>
                <a:gd name="T109" fmla="*/ T108 w 3218"/>
                <a:gd name="T110" fmla="+- 0 4275 4045"/>
                <a:gd name="T111" fmla="*/ 4275 h 497"/>
                <a:gd name="T112" fmla="+- 0 6712 3644"/>
                <a:gd name="T113" fmla="*/ T112 w 3218"/>
                <a:gd name="T114" fmla="+- 0 4189 4045"/>
                <a:gd name="T115" fmla="*/ 4189 h 497"/>
                <a:gd name="T116" fmla="+- 0 6538 3644"/>
                <a:gd name="T117" fmla="*/ T116 w 3218"/>
                <a:gd name="T118" fmla="+- 0 4145 4045"/>
                <a:gd name="T119" fmla="*/ 4145 h 497"/>
                <a:gd name="T120" fmla="+- 0 6390 3644"/>
                <a:gd name="T121" fmla="*/ T120 w 3218"/>
                <a:gd name="T122" fmla="+- 0 4118 4045"/>
                <a:gd name="T123" fmla="*/ 4118 h 497"/>
                <a:gd name="T124" fmla="+- 0 6221 3644"/>
                <a:gd name="T125" fmla="*/ T124 w 3218"/>
                <a:gd name="T126" fmla="+- 0 4096 4045"/>
                <a:gd name="T127" fmla="*/ 4096 h 497"/>
                <a:gd name="T128" fmla="+- 0 6032 3644"/>
                <a:gd name="T129" fmla="*/ T128 w 3218"/>
                <a:gd name="T130" fmla="+- 0 4077 4045"/>
                <a:gd name="T131" fmla="*/ 4077 h 497"/>
                <a:gd name="T132" fmla="+- 0 5826 3644"/>
                <a:gd name="T133" fmla="*/ T132 w 3218"/>
                <a:gd name="T134" fmla="+- 0 4062 4045"/>
                <a:gd name="T135" fmla="*/ 4062 h 497"/>
                <a:gd name="T136" fmla="+- 0 5605 3644"/>
                <a:gd name="T137" fmla="*/ T136 w 3218"/>
                <a:gd name="T138" fmla="+- 0 4051 4045"/>
                <a:gd name="T139" fmla="*/ 4051 h 497"/>
                <a:gd name="T140" fmla="+- 0 5373 3644"/>
                <a:gd name="T141" fmla="*/ T140 w 3218"/>
                <a:gd name="T142" fmla="+- 0 4046 4045"/>
                <a:gd name="T143" fmla="*/ 4046 h 4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3218" h="497">
                  <a:moveTo>
                    <a:pt x="1608" y="0"/>
                  </a:moveTo>
                  <a:lnTo>
                    <a:pt x="1488" y="1"/>
                  </a:lnTo>
                  <a:lnTo>
                    <a:pt x="1371" y="3"/>
                  </a:lnTo>
                  <a:lnTo>
                    <a:pt x="1256" y="6"/>
                  </a:lnTo>
                  <a:lnTo>
                    <a:pt x="1144" y="11"/>
                  </a:lnTo>
                  <a:lnTo>
                    <a:pt x="1035" y="17"/>
                  </a:lnTo>
                  <a:lnTo>
                    <a:pt x="931" y="24"/>
                  </a:lnTo>
                  <a:lnTo>
                    <a:pt x="830" y="32"/>
                  </a:lnTo>
                  <a:lnTo>
                    <a:pt x="733" y="41"/>
                  </a:lnTo>
                  <a:lnTo>
                    <a:pt x="641" y="51"/>
                  </a:lnTo>
                  <a:lnTo>
                    <a:pt x="553" y="61"/>
                  </a:lnTo>
                  <a:lnTo>
                    <a:pt x="471" y="73"/>
                  </a:lnTo>
                  <a:lnTo>
                    <a:pt x="395" y="86"/>
                  </a:lnTo>
                  <a:lnTo>
                    <a:pt x="324" y="100"/>
                  </a:lnTo>
                  <a:lnTo>
                    <a:pt x="259" y="114"/>
                  </a:lnTo>
                  <a:lnTo>
                    <a:pt x="201" y="129"/>
                  </a:lnTo>
                  <a:lnTo>
                    <a:pt x="105" y="160"/>
                  </a:lnTo>
                  <a:lnTo>
                    <a:pt x="39" y="194"/>
                  </a:lnTo>
                  <a:lnTo>
                    <a:pt x="0" y="249"/>
                  </a:lnTo>
                  <a:lnTo>
                    <a:pt x="5" y="267"/>
                  </a:lnTo>
                  <a:lnTo>
                    <a:pt x="68" y="320"/>
                  </a:lnTo>
                  <a:lnTo>
                    <a:pt x="150" y="353"/>
                  </a:lnTo>
                  <a:lnTo>
                    <a:pt x="259" y="384"/>
                  </a:lnTo>
                  <a:lnTo>
                    <a:pt x="324" y="398"/>
                  </a:lnTo>
                  <a:lnTo>
                    <a:pt x="395" y="412"/>
                  </a:lnTo>
                  <a:lnTo>
                    <a:pt x="471" y="424"/>
                  </a:lnTo>
                  <a:lnTo>
                    <a:pt x="553" y="436"/>
                  </a:lnTo>
                  <a:lnTo>
                    <a:pt x="641" y="447"/>
                  </a:lnTo>
                  <a:lnTo>
                    <a:pt x="733" y="457"/>
                  </a:lnTo>
                  <a:lnTo>
                    <a:pt x="830" y="466"/>
                  </a:lnTo>
                  <a:lnTo>
                    <a:pt x="931" y="474"/>
                  </a:lnTo>
                  <a:lnTo>
                    <a:pt x="1035" y="481"/>
                  </a:lnTo>
                  <a:lnTo>
                    <a:pt x="1144" y="487"/>
                  </a:lnTo>
                  <a:lnTo>
                    <a:pt x="1256" y="491"/>
                  </a:lnTo>
                  <a:lnTo>
                    <a:pt x="1371" y="495"/>
                  </a:lnTo>
                  <a:lnTo>
                    <a:pt x="1488" y="497"/>
                  </a:lnTo>
                  <a:lnTo>
                    <a:pt x="1608" y="497"/>
                  </a:lnTo>
                  <a:lnTo>
                    <a:pt x="1729" y="497"/>
                  </a:lnTo>
                  <a:lnTo>
                    <a:pt x="1846" y="495"/>
                  </a:lnTo>
                  <a:lnTo>
                    <a:pt x="1961" y="491"/>
                  </a:lnTo>
                  <a:lnTo>
                    <a:pt x="2073" y="487"/>
                  </a:lnTo>
                  <a:lnTo>
                    <a:pt x="2182" y="481"/>
                  </a:lnTo>
                  <a:lnTo>
                    <a:pt x="2287" y="474"/>
                  </a:lnTo>
                  <a:lnTo>
                    <a:pt x="2388" y="466"/>
                  </a:lnTo>
                  <a:lnTo>
                    <a:pt x="2485" y="457"/>
                  </a:lnTo>
                  <a:lnTo>
                    <a:pt x="2577" y="447"/>
                  </a:lnTo>
                  <a:lnTo>
                    <a:pt x="2664" y="436"/>
                  </a:lnTo>
                  <a:lnTo>
                    <a:pt x="2746" y="424"/>
                  </a:lnTo>
                  <a:lnTo>
                    <a:pt x="2823" y="412"/>
                  </a:lnTo>
                  <a:lnTo>
                    <a:pt x="2894" y="398"/>
                  </a:lnTo>
                  <a:lnTo>
                    <a:pt x="2958" y="384"/>
                  </a:lnTo>
                  <a:lnTo>
                    <a:pt x="3017" y="369"/>
                  </a:lnTo>
                  <a:lnTo>
                    <a:pt x="3112" y="337"/>
                  </a:lnTo>
                  <a:lnTo>
                    <a:pt x="3179" y="303"/>
                  </a:lnTo>
                  <a:lnTo>
                    <a:pt x="3218" y="249"/>
                  </a:lnTo>
                  <a:lnTo>
                    <a:pt x="3213" y="230"/>
                  </a:lnTo>
                  <a:lnTo>
                    <a:pt x="3150" y="177"/>
                  </a:lnTo>
                  <a:lnTo>
                    <a:pt x="3068" y="144"/>
                  </a:lnTo>
                  <a:lnTo>
                    <a:pt x="2958" y="114"/>
                  </a:lnTo>
                  <a:lnTo>
                    <a:pt x="2894" y="100"/>
                  </a:lnTo>
                  <a:lnTo>
                    <a:pt x="2823" y="86"/>
                  </a:lnTo>
                  <a:lnTo>
                    <a:pt x="2746" y="73"/>
                  </a:lnTo>
                  <a:lnTo>
                    <a:pt x="2664" y="61"/>
                  </a:lnTo>
                  <a:lnTo>
                    <a:pt x="2577" y="51"/>
                  </a:lnTo>
                  <a:lnTo>
                    <a:pt x="2485" y="41"/>
                  </a:lnTo>
                  <a:lnTo>
                    <a:pt x="2388" y="32"/>
                  </a:lnTo>
                  <a:lnTo>
                    <a:pt x="2287" y="24"/>
                  </a:lnTo>
                  <a:lnTo>
                    <a:pt x="2182" y="17"/>
                  </a:lnTo>
                  <a:lnTo>
                    <a:pt x="2073" y="11"/>
                  </a:lnTo>
                  <a:lnTo>
                    <a:pt x="1961" y="6"/>
                  </a:lnTo>
                  <a:lnTo>
                    <a:pt x="1846" y="3"/>
                  </a:lnTo>
                  <a:lnTo>
                    <a:pt x="1729" y="1"/>
                  </a:lnTo>
                  <a:lnTo>
                    <a:pt x="1608" y="0"/>
                  </a:lnTo>
                  <a:close/>
                </a:path>
              </a:pathLst>
            </a:custGeom>
            <a:noFill/>
            <a:ln w="92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 name="Freeform 1138">
              <a:extLst>
                <a:ext uri="{FF2B5EF4-FFF2-40B4-BE49-F238E27FC236}">
                  <a16:creationId xmlns:a16="http://schemas.microsoft.com/office/drawing/2014/main" id="{8278F71F-A4B4-45FB-8FE8-36BB5AA5E6A2}"/>
                </a:ext>
              </a:extLst>
            </p:cNvPr>
            <p:cNvSpPr>
              <a:spLocks/>
            </p:cNvSpPr>
            <p:nvPr/>
          </p:nvSpPr>
          <p:spPr bwMode="auto">
            <a:xfrm>
              <a:off x="3650" y="4078"/>
              <a:ext cx="2657" cy="441"/>
            </a:xfrm>
            <a:custGeom>
              <a:avLst/>
              <a:gdLst>
                <a:gd name="T0" fmla="+- 0 4979 3650"/>
                <a:gd name="T1" fmla="*/ T0 w 2657"/>
                <a:gd name="T2" fmla="+- 0 4078 4078"/>
                <a:gd name="T3" fmla="*/ 4078 h 441"/>
                <a:gd name="T4" fmla="+- 0 4858 3650"/>
                <a:gd name="T5" fmla="*/ T4 w 2657"/>
                <a:gd name="T6" fmla="+- 0 4079 4078"/>
                <a:gd name="T7" fmla="*/ 4079 h 441"/>
                <a:gd name="T8" fmla="+- 0 4740 3650"/>
                <a:gd name="T9" fmla="*/ T8 w 2657"/>
                <a:gd name="T10" fmla="+- 0 4081 4078"/>
                <a:gd name="T11" fmla="*/ 4081 h 441"/>
                <a:gd name="T12" fmla="+- 0 4625 3650"/>
                <a:gd name="T13" fmla="*/ T12 w 2657"/>
                <a:gd name="T14" fmla="+- 0 4086 4078"/>
                <a:gd name="T15" fmla="*/ 4086 h 441"/>
                <a:gd name="T16" fmla="+- 0 4515 3650"/>
                <a:gd name="T17" fmla="*/ T16 w 2657"/>
                <a:gd name="T18" fmla="+- 0 4092 4078"/>
                <a:gd name="T19" fmla="*/ 4092 h 441"/>
                <a:gd name="T20" fmla="+- 0 4409 3650"/>
                <a:gd name="T21" fmla="*/ T20 w 2657"/>
                <a:gd name="T22" fmla="+- 0 4099 4078"/>
                <a:gd name="T23" fmla="*/ 4099 h 441"/>
                <a:gd name="T24" fmla="+- 0 4308 3650"/>
                <a:gd name="T25" fmla="*/ T24 w 2657"/>
                <a:gd name="T26" fmla="+- 0 4108 4078"/>
                <a:gd name="T27" fmla="*/ 4108 h 441"/>
                <a:gd name="T28" fmla="+- 0 4212 3650"/>
                <a:gd name="T29" fmla="*/ T28 w 2657"/>
                <a:gd name="T30" fmla="+- 0 4118 4078"/>
                <a:gd name="T31" fmla="*/ 4118 h 441"/>
                <a:gd name="T32" fmla="+- 0 4123 3650"/>
                <a:gd name="T33" fmla="*/ T32 w 2657"/>
                <a:gd name="T34" fmla="+- 0 4130 4078"/>
                <a:gd name="T35" fmla="*/ 4130 h 441"/>
                <a:gd name="T36" fmla="+- 0 4039 3650"/>
                <a:gd name="T37" fmla="*/ T36 w 2657"/>
                <a:gd name="T38" fmla="+- 0 4142 4078"/>
                <a:gd name="T39" fmla="*/ 4142 h 441"/>
                <a:gd name="T40" fmla="+- 0 3963 3650"/>
                <a:gd name="T41" fmla="*/ T40 w 2657"/>
                <a:gd name="T42" fmla="+- 0 4156 4078"/>
                <a:gd name="T43" fmla="*/ 4156 h 441"/>
                <a:gd name="T44" fmla="+- 0 3893 3650"/>
                <a:gd name="T45" fmla="*/ T44 w 2657"/>
                <a:gd name="T46" fmla="+- 0 4171 4078"/>
                <a:gd name="T47" fmla="*/ 4171 h 441"/>
                <a:gd name="T48" fmla="+- 0 3832 3650"/>
                <a:gd name="T49" fmla="*/ T48 w 2657"/>
                <a:gd name="T50" fmla="+- 0 4187 4078"/>
                <a:gd name="T51" fmla="*/ 4187 h 441"/>
                <a:gd name="T52" fmla="+- 0 3733 3650"/>
                <a:gd name="T53" fmla="*/ T52 w 2657"/>
                <a:gd name="T54" fmla="+- 0 4221 4078"/>
                <a:gd name="T55" fmla="*/ 4221 h 441"/>
                <a:gd name="T56" fmla="+- 0 3672 3650"/>
                <a:gd name="T57" fmla="*/ T56 w 2657"/>
                <a:gd name="T58" fmla="+- 0 4259 4078"/>
                <a:gd name="T59" fmla="*/ 4259 h 441"/>
                <a:gd name="T60" fmla="+- 0 3650 3650"/>
                <a:gd name="T61" fmla="*/ T60 w 2657"/>
                <a:gd name="T62" fmla="+- 0 4299 4078"/>
                <a:gd name="T63" fmla="*/ 4299 h 441"/>
                <a:gd name="T64" fmla="+- 0 3656 3650"/>
                <a:gd name="T65" fmla="*/ T64 w 2657"/>
                <a:gd name="T66" fmla="+- 0 4319 4078"/>
                <a:gd name="T67" fmla="*/ 4319 h 441"/>
                <a:gd name="T68" fmla="+- 0 3733 3650"/>
                <a:gd name="T69" fmla="*/ T68 w 2657"/>
                <a:gd name="T70" fmla="+- 0 4375 4078"/>
                <a:gd name="T71" fmla="*/ 4375 h 441"/>
                <a:gd name="T72" fmla="+- 0 3832 3650"/>
                <a:gd name="T73" fmla="*/ T72 w 2657"/>
                <a:gd name="T74" fmla="+- 0 4409 4078"/>
                <a:gd name="T75" fmla="*/ 4409 h 441"/>
                <a:gd name="T76" fmla="+- 0 3893 3650"/>
                <a:gd name="T77" fmla="*/ T76 w 2657"/>
                <a:gd name="T78" fmla="+- 0 4425 4078"/>
                <a:gd name="T79" fmla="*/ 4425 h 441"/>
                <a:gd name="T80" fmla="+- 0 3963 3650"/>
                <a:gd name="T81" fmla="*/ T80 w 2657"/>
                <a:gd name="T82" fmla="+- 0 4440 4078"/>
                <a:gd name="T83" fmla="*/ 4440 h 441"/>
                <a:gd name="T84" fmla="+- 0 4039 3650"/>
                <a:gd name="T85" fmla="*/ T84 w 2657"/>
                <a:gd name="T86" fmla="+- 0 4454 4078"/>
                <a:gd name="T87" fmla="*/ 4454 h 441"/>
                <a:gd name="T88" fmla="+- 0 4123 3650"/>
                <a:gd name="T89" fmla="*/ T88 w 2657"/>
                <a:gd name="T90" fmla="+- 0 4467 4078"/>
                <a:gd name="T91" fmla="*/ 4467 h 441"/>
                <a:gd name="T92" fmla="+- 0 4212 3650"/>
                <a:gd name="T93" fmla="*/ T92 w 2657"/>
                <a:gd name="T94" fmla="+- 0 4478 4078"/>
                <a:gd name="T95" fmla="*/ 4478 h 441"/>
                <a:gd name="T96" fmla="+- 0 4308 3650"/>
                <a:gd name="T97" fmla="*/ T96 w 2657"/>
                <a:gd name="T98" fmla="+- 0 4488 4078"/>
                <a:gd name="T99" fmla="*/ 4488 h 441"/>
                <a:gd name="T100" fmla="+- 0 4409 3650"/>
                <a:gd name="T101" fmla="*/ T100 w 2657"/>
                <a:gd name="T102" fmla="+- 0 4497 4078"/>
                <a:gd name="T103" fmla="*/ 4497 h 441"/>
                <a:gd name="T104" fmla="+- 0 4515 3650"/>
                <a:gd name="T105" fmla="*/ T104 w 2657"/>
                <a:gd name="T106" fmla="+- 0 4504 4078"/>
                <a:gd name="T107" fmla="*/ 4504 h 441"/>
                <a:gd name="T108" fmla="+- 0 4625 3650"/>
                <a:gd name="T109" fmla="*/ T108 w 2657"/>
                <a:gd name="T110" fmla="+- 0 4510 4078"/>
                <a:gd name="T111" fmla="*/ 4510 h 441"/>
                <a:gd name="T112" fmla="+- 0 4740 3650"/>
                <a:gd name="T113" fmla="*/ T112 w 2657"/>
                <a:gd name="T114" fmla="+- 0 4515 4078"/>
                <a:gd name="T115" fmla="*/ 4515 h 441"/>
                <a:gd name="T116" fmla="+- 0 4858 3650"/>
                <a:gd name="T117" fmla="*/ T116 w 2657"/>
                <a:gd name="T118" fmla="+- 0 4517 4078"/>
                <a:gd name="T119" fmla="*/ 4517 h 441"/>
                <a:gd name="T120" fmla="+- 0 4979 3650"/>
                <a:gd name="T121" fmla="*/ T120 w 2657"/>
                <a:gd name="T122" fmla="+- 0 4518 4078"/>
                <a:gd name="T123" fmla="*/ 4518 h 441"/>
                <a:gd name="T124" fmla="+- 0 5100 3650"/>
                <a:gd name="T125" fmla="*/ T124 w 2657"/>
                <a:gd name="T126" fmla="+- 0 4517 4078"/>
                <a:gd name="T127" fmla="*/ 4517 h 441"/>
                <a:gd name="T128" fmla="+- 0 5217 3650"/>
                <a:gd name="T129" fmla="*/ T128 w 2657"/>
                <a:gd name="T130" fmla="+- 0 4515 4078"/>
                <a:gd name="T131" fmla="*/ 4515 h 441"/>
                <a:gd name="T132" fmla="+- 0 5332 3650"/>
                <a:gd name="T133" fmla="*/ T132 w 2657"/>
                <a:gd name="T134" fmla="+- 0 4510 4078"/>
                <a:gd name="T135" fmla="*/ 4510 h 441"/>
                <a:gd name="T136" fmla="+- 0 5442 3650"/>
                <a:gd name="T137" fmla="*/ T136 w 2657"/>
                <a:gd name="T138" fmla="+- 0 4504 4078"/>
                <a:gd name="T139" fmla="*/ 4504 h 441"/>
                <a:gd name="T140" fmla="+- 0 5548 3650"/>
                <a:gd name="T141" fmla="*/ T140 w 2657"/>
                <a:gd name="T142" fmla="+- 0 4497 4078"/>
                <a:gd name="T143" fmla="*/ 4497 h 441"/>
                <a:gd name="T144" fmla="+- 0 5649 3650"/>
                <a:gd name="T145" fmla="*/ T144 w 2657"/>
                <a:gd name="T146" fmla="+- 0 4488 4078"/>
                <a:gd name="T147" fmla="*/ 4488 h 441"/>
                <a:gd name="T148" fmla="+- 0 5745 3650"/>
                <a:gd name="T149" fmla="*/ T148 w 2657"/>
                <a:gd name="T150" fmla="+- 0 4478 4078"/>
                <a:gd name="T151" fmla="*/ 4478 h 441"/>
                <a:gd name="T152" fmla="+- 0 5834 3650"/>
                <a:gd name="T153" fmla="*/ T152 w 2657"/>
                <a:gd name="T154" fmla="+- 0 4467 4078"/>
                <a:gd name="T155" fmla="*/ 4467 h 441"/>
                <a:gd name="T156" fmla="+- 0 5918 3650"/>
                <a:gd name="T157" fmla="*/ T156 w 2657"/>
                <a:gd name="T158" fmla="+- 0 4454 4078"/>
                <a:gd name="T159" fmla="*/ 4454 h 441"/>
                <a:gd name="T160" fmla="+- 0 5995 3650"/>
                <a:gd name="T161" fmla="*/ T160 w 2657"/>
                <a:gd name="T162" fmla="+- 0 4440 4078"/>
                <a:gd name="T163" fmla="*/ 4440 h 441"/>
                <a:gd name="T164" fmla="+- 0 6064 3650"/>
                <a:gd name="T165" fmla="*/ T164 w 2657"/>
                <a:gd name="T166" fmla="+- 0 4425 4078"/>
                <a:gd name="T167" fmla="*/ 4425 h 441"/>
                <a:gd name="T168" fmla="+- 0 6126 3650"/>
                <a:gd name="T169" fmla="*/ T168 w 2657"/>
                <a:gd name="T170" fmla="+- 0 4409 4078"/>
                <a:gd name="T171" fmla="*/ 4409 h 441"/>
                <a:gd name="T172" fmla="+- 0 6224 3650"/>
                <a:gd name="T173" fmla="*/ T172 w 2657"/>
                <a:gd name="T174" fmla="+- 0 4375 4078"/>
                <a:gd name="T175" fmla="*/ 4375 h 441"/>
                <a:gd name="T176" fmla="+- 0 6286 3650"/>
                <a:gd name="T177" fmla="*/ T176 w 2657"/>
                <a:gd name="T178" fmla="+- 0 4338 4078"/>
                <a:gd name="T179" fmla="*/ 4338 h 441"/>
                <a:gd name="T180" fmla="+- 0 6307 3650"/>
                <a:gd name="T181" fmla="*/ T180 w 2657"/>
                <a:gd name="T182" fmla="+- 0 4299 4078"/>
                <a:gd name="T183" fmla="*/ 4299 h 441"/>
                <a:gd name="T184" fmla="+- 0 6302 3650"/>
                <a:gd name="T185" fmla="*/ T184 w 2657"/>
                <a:gd name="T186" fmla="+- 0 4278 4078"/>
                <a:gd name="T187" fmla="*/ 4278 h 441"/>
                <a:gd name="T188" fmla="+- 0 6224 3650"/>
                <a:gd name="T189" fmla="*/ T188 w 2657"/>
                <a:gd name="T190" fmla="+- 0 4221 4078"/>
                <a:gd name="T191" fmla="*/ 4221 h 441"/>
                <a:gd name="T192" fmla="+- 0 6126 3650"/>
                <a:gd name="T193" fmla="*/ T192 w 2657"/>
                <a:gd name="T194" fmla="+- 0 4187 4078"/>
                <a:gd name="T195" fmla="*/ 4187 h 441"/>
                <a:gd name="T196" fmla="+- 0 6064 3650"/>
                <a:gd name="T197" fmla="*/ T196 w 2657"/>
                <a:gd name="T198" fmla="+- 0 4171 4078"/>
                <a:gd name="T199" fmla="*/ 4171 h 441"/>
                <a:gd name="T200" fmla="+- 0 5995 3650"/>
                <a:gd name="T201" fmla="*/ T200 w 2657"/>
                <a:gd name="T202" fmla="+- 0 4156 4078"/>
                <a:gd name="T203" fmla="*/ 4156 h 441"/>
                <a:gd name="T204" fmla="+- 0 5918 3650"/>
                <a:gd name="T205" fmla="*/ T204 w 2657"/>
                <a:gd name="T206" fmla="+- 0 4142 4078"/>
                <a:gd name="T207" fmla="*/ 4142 h 441"/>
                <a:gd name="T208" fmla="+- 0 5834 3650"/>
                <a:gd name="T209" fmla="*/ T208 w 2657"/>
                <a:gd name="T210" fmla="+- 0 4130 4078"/>
                <a:gd name="T211" fmla="*/ 4130 h 441"/>
                <a:gd name="T212" fmla="+- 0 5745 3650"/>
                <a:gd name="T213" fmla="*/ T212 w 2657"/>
                <a:gd name="T214" fmla="+- 0 4118 4078"/>
                <a:gd name="T215" fmla="*/ 4118 h 441"/>
                <a:gd name="T216" fmla="+- 0 5649 3650"/>
                <a:gd name="T217" fmla="*/ T216 w 2657"/>
                <a:gd name="T218" fmla="+- 0 4108 4078"/>
                <a:gd name="T219" fmla="*/ 4108 h 441"/>
                <a:gd name="T220" fmla="+- 0 5548 3650"/>
                <a:gd name="T221" fmla="*/ T220 w 2657"/>
                <a:gd name="T222" fmla="+- 0 4099 4078"/>
                <a:gd name="T223" fmla="*/ 4099 h 441"/>
                <a:gd name="T224" fmla="+- 0 5442 3650"/>
                <a:gd name="T225" fmla="*/ T224 w 2657"/>
                <a:gd name="T226" fmla="+- 0 4092 4078"/>
                <a:gd name="T227" fmla="*/ 4092 h 441"/>
                <a:gd name="T228" fmla="+- 0 5332 3650"/>
                <a:gd name="T229" fmla="*/ T228 w 2657"/>
                <a:gd name="T230" fmla="+- 0 4086 4078"/>
                <a:gd name="T231" fmla="*/ 4086 h 441"/>
                <a:gd name="T232" fmla="+- 0 5217 3650"/>
                <a:gd name="T233" fmla="*/ T232 w 2657"/>
                <a:gd name="T234" fmla="+- 0 4081 4078"/>
                <a:gd name="T235" fmla="*/ 4081 h 441"/>
                <a:gd name="T236" fmla="+- 0 5100 3650"/>
                <a:gd name="T237" fmla="*/ T236 w 2657"/>
                <a:gd name="T238" fmla="+- 0 4079 4078"/>
                <a:gd name="T239" fmla="*/ 4079 h 441"/>
                <a:gd name="T240" fmla="+- 0 4979 3650"/>
                <a:gd name="T241" fmla="*/ T240 w 2657"/>
                <a:gd name="T242" fmla="+- 0 4078 4078"/>
                <a:gd name="T243" fmla="*/ 4078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657" h="441">
                  <a:moveTo>
                    <a:pt x="1329" y="0"/>
                  </a:moveTo>
                  <a:lnTo>
                    <a:pt x="1208" y="1"/>
                  </a:lnTo>
                  <a:lnTo>
                    <a:pt x="1090" y="3"/>
                  </a:lnTo>
                  <a:lnTo>
                    <a:pt x="975" y="8"/>
                  </a:lnTo>
                  <a:lnTo>
                    <a:pt x="865" y="14"/>
                  </a:lnTo>
                  <a:lnTo>
                    <a:pt x="759" y="21"/>
                  </a:lnTo>
                  <a:lnTo>
                    <a:pt x="658" y="30"/>
                  </a:lnTo>
                  <a:lnTo>
                    <a:pt x="562" y="40"/>
                  </a:lnTo>
                  <a:lnTo>
                    <a:pt x="473" y="52"/>
                  </a:lnTo>
                  <a:lnTo>
                    <a:pt x="389" y="64"/>
                  </a:lnTo>
                  <a:lnTo>
                    <a:pt x="313" y="78"/>
                  </a:lnTo>
                  <a:lnTo>
                    <a:pt x="243" y="93"/>
                  </a:lnTo>
                  <a:lnTo>
                    <a:pt x="182" y="109"/>
                  </a:lnTo>
                  <a:lnTo>
                    <a:pt x="83" y="143"/>
                  </a:lnTo>
                  <a:lnTo>
                    <a:pt x="22" y="181"/>
                  </a:lnTo>
                  <a:lnTo>
                    <a:pt x="0" y="221"/>
                  </a:lnTo>
                  <a:lnTo>
                    <a:pt x="6" y="241"/>
                  </a:lnTo>
                  <a:lnTo>
                    <a:pt x="83" y="297"/>
                  </a:lnTo>
                  <a:lnTo>
                    <a:pt x="182" y="331"/>
                  </a:lnTo>
                  <a:lnTo>
                    <a:pt x="243" y="347"/>
                  </a:lnTo>
                  <a:lnTo>
                    <a:pt x="313" y="362"/>
                  </a:lnTo>
                  <a:lnTo>
                    <a:pt x="389" y="376"/>
                  </a:lnTo>
                  <a:lnTo>
                    <a:pt x="473" y="389"/>
                  </a:lnTo>
                  <a:lnTo>
                    <a:pt x="562" y="400"/>
                  </a:lnTo>
                  <a:lnTo>
                    <a:pt x="658" y="410"/>
                  </a:lnTo>
                  <a:lnTo>
                    <a:pt x="759" y="419"/>
                  </a:lnTo>
                  <a:lnTo>
                    <a:pt x="865" y="426"/>
                  </a:lnTo>
                  <a:lnTo>
                    <a:pt x="975" y="432"/>
                  </a:lnTo>
                  <a:lnTo>
                    <a:pt x="1090" y="437"/>
                  </a:lnTo>
                  <a:lnTo>
                    <a:pt x="1208" y="439"/>
                  </a:lnTo>
                  <a:lnTo>
                    <a:pt x="1329" y="440"/>
                  </a:lnTo>
                  <a:lnTo>
                    <a:pt x="1450" y="439"/>
                  </a:lnTo>
                  <a:lnTo>
                    <a:pt x="1567" y="437"/>
                  </a:lnTo>
                  <a:lnTo>
                    <a:pt x="1682" y="432"/>
                  </a:lnTo>
                  <a:lnTo>
                    <a:pt x="1792" y="426"/>
                  </a:lnTo>
                  <a:lnTo>
                    <a:pt x="1898" y="419"/>
                  </a:lnTo>
                  <a:lnTo>
                    <a:pt x="1999" y="410"/>
                  </a:lnTo>
                  <a:lnTo>
                    <a:pt x="2095" y="400"/>
                  </a:lnTo>
                  <a:lnTo>
                    <a:pt x="2184" y="389"/>
                  </a:lnTo>
                  <a:lnTo>
                    <a:pt x="2268" y="376"/>
                  </a:lnTo>
                  <a:lnTo>
                    <a:pt x="2345" y="362"/>
                  </a:lnTo>
                  <a:lnTo>
                    <a:pt x="2414" y="347"/>
                  </a:lnTo>
                  <a:lnTo>
                    <a:pt x="2476" y="331"/>
                  </a:lnTo>
                  <a:lnTo>
                    <a:pt x="2574" y="297"/>
                  </a:lnTo>
                  <a:lnTo>
                    <a:pt x="2636" y="260"/>
                  </a:lnTo>
                  <a:lnTo>
                    <a:pt x="2657" y="221"/>
                  </a:lnTo>
                  <a:lnTo>
                    <a:pt x="2652" y="200"/>
                  </a:lnTo>
                  <a:lnTo>
                    <a:pt x="2574" y="143"/>
                  </a:lnTo>
                  <a:lnTo>
                    <a:pt x="2476" y="109"/>
                  </a:lnTo>
                  <a:lnTo>
                    <a:pt x="2414" y="93"/>
                  </a:lnTo>
                  <a:lnTo>
                    <a:pt x="2345" y="78"/>
                  </a:lnTo>
                  <a:lnTo>
                    <a:pt x="2268" y="64"/>
                  </a:lnTo>
                  <a:lnTo>
                    <a:pt x="2184" y="52"/>
                  </a:lnTo>
                  <a:lnTo>
                    <a:pt x="2095" y="40"/>
                  </a:lnTo>
                  <a:lnTo>
                    <a:pt x="1999" y="30"/>
                  </a:lnTo>
                  <a:lnTo>
                    <a:pt x="1898" y="21"/>
                  </a:lnTo>
                  <a:lnTo>
                    <a:pt x="1792" y="14"/>
                  </a:lnTo>
                  <a:lnTo>
                    <a:pt x="1682" y="8"/>
                  </a:lnTo>
                  <a:lnTo>
                    <a:pt x="1567" y="3"/>
                  </a:lnTo>
                  <a:lnTo>
                    <a:pt x="1450" y="1"/>
                  </a:lnTo>
                  <a:lnTo>
                    <a:pt x="13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37">
              <a:extLst>
                <a:ext uri="{FF2B5EF4-FFF2-40B4-BE49-F238E27FC236}">
                  <a16:creationId xmlns:a16="http://schemas.microsoft.com/office/drawing/2014/main" id="{B59FD63C-752C-4B37-B142-F16A80C95D5D}"/>
                </a:ext>
              </a:extLst>
            </p:cNvPr>
            <p:cNvSpPr>
              <a:spLocks/>
            </p:cNvSpPr>
            <p:nvPr/>
          </p:nvSpPr>
          <p:spPr bwMode="auto">
            <a:xfrm>
              <a:off x="3650" y="4078"/>
              <a:ext cx="2657" cy="441"/>
            </a:xfrm>
            <a:custGeom>
              <a:avLst/>
              <a:gdLst>
                <a:gd name="T0" fmla="+- 0 4979 3650"/>
                <a:gd name="T1" fmla="*/ T0 w 2657"/>
                <a:gd name="T2" fmla="+- 0 4078 4078"/>
                <a:gd name="T3" fmla="*/ 4078 h 441"/>
                <a:gd name="T4" fmla="+- 0 4858 3650"/>
                <a:gd name="T5" fmla="*/ T4 w 2657"/>
                <a:gd name="T6" fmla="+- 0 4079 4078"/>
                <a:gd name="T7" fmla="*/ 4079 h 441"/>
                <a:gd name="T8" fmla="+- 0 4740 3650"/>
                <a:gd name="T9" fmla="*/ T8 w 2657"/>
                <a:gd name="T10" fmla="+- 0 4081 4078"/>
                <a:gd name="T11" fmla="*/ 4081 h 441"/>
                <a:gd name="T12" fmla="+- 0 4625 3650"/>
                <a:gd name="T13" fmla="*/ T12 w 2657"/>
                <a:gd name="T14" fmla="+- 0 4086 4078"/>
                <a:gd name="T15" fmla="*/ 4086 h 441"/>
                <a:gd name="T16" fmla="+- 0 4515 3650"/>
                <a:gd name="T17" fmla="*/ T16 w 2657"/>
                <a:gd name="T18" fmla="+- 0 4092 4078"/>
                <a:gd name="T19" fmla="*/ 4092 h 441"/>
                <a:gd name="T20" fmla="+- 0 4409 3650"/>
                <a:gd name="T21" fmla="*/ T20 w 2657"/>
                <a:gd name="T22" fmla="+- 0 4099 4078"/>
                <a:gd name="T23" fmla="*/ 4099 h 441"/>
                <a:gd name="T24" fmla="+- 0 4308 3650"/>
                <a:gd name="T25" fmla="*/ T24 w 2657"/>
                <a:gd name="T26" fmla="+- 0 4108 4078"/>
                <a:gd name="T27" fmla="*/ 4108 h 441"/>
                <a:gd name="T28" fmla="+- 0 4212 3650"/>
                <a:gd name="T29" fmla="*/ T28 w 2657"/>
                <a:gd name="T30" fmla="+- 0 4118 4078"/>
                <a:gd name="T31" fmla="*/ 4118 h 441"/>
                <a:gd name="T32" fmla="+- 0 4123 3650"/>
                <a:gd name="T33" fmla="*/ T32 w 2657"/>
                <a:gd name="T34" fmla="+- 0 4130 4078"/>
                <a:gd name="T35" fmla="*/ 4130 h 441"/>
                <a:gd name="T36" fmla="+- 0 4039 3650"/>
                <a:gd name="T37" fmla="*/ T36 w 2657"/>
                <a:gd name="T38" fmla="+- 0 4142 4078"/>
                <a:gd name="T39" fmla="*/ 4142 h 441"/>
                <a:gd name="T40" fmla="+- 0 3963 3650"/>
                <a:gd name="T41" fmla="*/ T40 w 2657"/>
                <a:gd name="T42" fmla="+- 0 4156 4078"/>
                <a:gd name="T43" fmla="*/ 4156 h 441"/>
                <a:gd name="T44" fmla="+- 0 3893 3650"/>
                <a:gd name="T45" fmla="*/ T44 w 2657"/>
                <a:gd name="T46" fmla="+- 0 4171 4078"/>
                <a:gd name="T47" fmla="*/ 4171 h 441"/>
                <a:gd name="T48" fmla="+- 0 3832 3650"/>
                <a:gd name="T49" fmla="*/ T48 w 2657"/>
                <a:gd name="T50" fmla="+- 0 4187 4078"/>
                <a:gd name="T51" fmla="*/ 4187 h 441"/>
                <a:gd name="T52" fmla="+- 0 3733 3650"/>
                <a:gd name="T53" fmla="*/ T52 w 2657"/>
                <a:gd name="T54" fmla="+- 0 4221 4078"/>
                <a:gd name="T55" fmla="*/ 4221 h 441"/>
                <a:gd name="T56" fmla="+- 0 3672 3650"/>
                <a:gd name="T57" fmla="*/ T56 w 2657"/>
                <a:gd name="T58" fmla="+- 0 4259 4078"/>
                <a:gd name="T59" fmla="*/ 4259 h 441"/>
                <a:gd name="T60" fmla="+- 0 3650 3650"/>
                <a:gd name="T61" fmla="*/ T60 w 2657"/>
                <a:gd name="T62" fmla="+- 0 4299 4078"/>
                <a:gd name="T63" fmla="*/ 4299 h 441"/>
                <a:gd name="T64" fmla="+- 0 3656 3650"/>
                <a:gd name="T65" fmla="*/ T64 w 2657"/>
                <a:gd name="T66" fmla="+- 0 4319 4078"/>
                <a:gd name="T67" fmla="*/ 4319 h 441"/>
                <a:gd name="T68" fmla="+- 0 3733 3650"/>
                <a:gd name="T69" fmla="*/ T68 w 2657"/>
                <a:gd name="T70" fmla="+- 0 4375 4078"/>
                <a:gd name="T71" fmla="*/ 4375 h 441"/>
                <a:gd name="T72" fmla="+- 0 3832 3650"/>
                <a:gd name="T73" fmla="*/ T72 w 2657"/>
                <a:gd name="T74" fmla="+- 0 4409 4078"/>
                <a:gd name="T75" fmla="*/ 4409 h 441"/>
                <a:gd name="T76" fmla="+- 0 3893 3650"/>
                <a:gd name="T77" fmla="*/ T76 w 2657"/>
                <a:gd name="T78" fmla="+- 0 4425 4078"/>
                <a:gd name="T79" fmla="*/ 4425 h 441"/>
                <a:gd name="T80" fmla="+- 0 3963 3650"/>
                <a:gd name="T81" fmla="*/ T80 w 2657"/>
                <a:gd name="T82" fmla="+- 0 4440 4078"/>
                <a:gd name="T83" fmla="*/ 4440 h 441"/>
                <a:gd name="T84" fmla="+- 0 4039 3650"/>
                <a:gd name="T85" fmla="*/ T84 w 2657"/>
                <a:gd name="T86" fmla="+- 0 4454 4078"/>
                <a:gd name="T87" fmla="*/ 4454 h 441"/>
                <a:gd name="T88" fmla="+- 0 4123 3650"/>
                <a:gd name="T89" fmla="*/ T88 w 2657"/>
                <a:gd name="T90" fmla="+- 0 4467 4078"/>
                <a:gd name="T91" fmla="*/ 4467 h 441"/>
                <a:gd name="T92" fmla="+- 0 4212 3650"/>
                <a:gd name="T93" fmla="*/ T92 w 2657"/>
                <a:gd name="T94" fmla="+- 0 4478 4078"/>
                <a:gd name="T95" fmla="*/ 4478 h 441"/>
                <a:gd name="T96" fmla="+- 0 4308 3650"/>
                <a:gd name="T97" fmla="*/ T96 w 2657"/>
                <a:gd name="T98" fmla="+- 0 4488 4078"/>
                <a:gd name="T99" fmla="*/ 4488 h 441"/>
                <a:gd name="T100" fmla="+- 0 4409 3650"/>
                <a:gd name="T101" fmla="*/ T100 w 2657"/>
                <a:gd name="T102" fmla="+- 0 4497 4078"/>
                <a:gd name="T103" fmla="*/ 4497 h 441"/>
                <a:gd name="T104" fmla="+- 0 4515 3650"/>
                <a:gd name="T105" fmla="*/ T104 w 2657"/>
                <a:gd name="T106" fmla="+- 0 4504 4078"/>
                <a:gd name="T107" fmla="*/ 4504 h 441"/>
                <a:gd name="T108" fmla="+- 0 4625 3650"/>
                <a:gd name="T109" fmla="*/ T108 w 2657"/>
                <a:gd name="T110" fmla="+- 0 4510 4078"/>
                <a:gd name="T111" fmla="*/ 4510 h 441"/>
                <a:gd name="T112" fmla="+- 0 4740 3650"/>
                <a:gd name="T113" fmla="*/ T112 w 2657"/>
                <a:gd name="T114" fmla="+- 0 4515 4078"/>
                <a:gd name="T115" fmla="*/ 4515 h 441"/>
                <a:gd name="T116" fmla="+- 0 4858 3650"/>
                <a:gd name="T117" fmla="*/ T116 w 2657"/>
                <a:gd name="T118" fmla="+- 0 4517 4078"/>
                <a:gd name="T119" fmla="*/ 4517 h 441"/>
                <a:gd name="T120" fmla="+- 0 4979 3650"/>
                <a:gd name="T121" fmla="*/ T120 w 2657"/>
                <a:gd name="T122" fmla="+- 0 4518 4078"/>
                <a:gd name="T123" fmla="*/ 4518 h 441"/>
                <a:gd name="T124" fmla="+- 0 5100 3650"/>
                <a:gd name="T125" fmla="*/ T124 w 2657"/>
                <a:gd name="T126" fmla="+- 0 4517 4078"/>
                <a:gd name="T127" fmla="*/ 4517 h 441"/>
                <a:gd name="T128" fmla="+- 0 5217 3650"/>
                <a:gd name="T129" fmla="*/ T128 w 2657"/>
                <a:gd name="T130" fmla="+- 0 4515 4078"/>
                <a:gd name="T131" fmla="*/ 4515 h 441"/>
                <a:gd name="T132" fmla="+- 0 5332 3650"/>
                <a:gd name="T133" fmla="*/ T132 w 2657"/>
                <a:gd name="T134" fmla="+- 0 4510 4078"/>
                <a:gd name="T135" fmla="*/ 4510 h 441"/>
                <a:gd name="T136" fmla="+- 0 5442 3650"/>
                <a:gd name="T137" fmla="*/ T136 w 2657"/>
                <a:gd name="T138" fmla="+- 0 4504 4078"/>
                <a:gd name="T139" fmla="*/ 4504 h 441"/>
                <a:gd name="T140" fmla="+- 0 5548 3650"/>
                <a:gd name="T141" fmla="*/ T140 w 2657"/>
                <a:gd name="T142" fmla="+- 0 4497 4078"/>
                <a:gd name="T143" fmla="*/ 4497 h 441"/>
                <a:gd name="T144" fmla="+- 0 5649 3650"/>
                <a:gd name="T145" fmla="*/ T144 w 2657"/>
                <a:gd name="T146" fmla="+- 0 4488 4078"/>
                <a:gd name="T147" fmla="*/ 4488 h 441"/>
                <a:gd name="T148" fmla="+- 0 5745 3650"/>
                <a:gd name="T149" fmla="*/ T148 w 2657"/>
                <a:gd name="T150" fmla="+- 0 4478 4078"/>
                <a:gd name="T151" fmla="*/ 4478 h 441"/>
                <a:gd name="T152" fmla="+- 0 5834 3650"/>
                <a:gd name="T153" fmla="*/ T152 w 2657"/>
                <a:gd name="T154" fmla="+- 0 4467 4078"/>
                <a:gd name="T155" fmla="*/ 4467 h 441"/>
                <a:gd name="T156" fmla="+- 0 5918 3650"/>
                <a:gd name="T157" fmla="*/ T156 w 2657"/>
                <a:gd name="T158" fmla="+- 0 4454 4078"/>
                <a:gd name="T159" fmla="*/ 4454 h 441"/>
                <a:gd name="T160" fmla="+- 0 5995 3650"/>
                <a:gd name="T161" fmla="*/ T160 w 2657"/>
                <a:gd name="T162" fmla="+- 0 4440 4078"/>
                <a:gd name="T163" fmla="*/ 4440 h 441"/>
                <a:gd name="T164" fmla="+- 0 6064 3650"/>
                <a:gd name="T165" fmla="*/ T164 w 2657"/>
                <a:gd name="T166" fmla="+- 0 4425 4078"/>
                <a:gd name="T167" fmla="*/ 4425 h 441"/>
                <a:gd name="T168" fmla="+- 0 6126 3650"/>
                <a:gd name="T169" fmla="*/ T168 w 2657"/>
                <a:gd name="T170" fmla="+- 0 4409 4078"/>
                <a:gd name="T171" fmla="*/ 4409 h 441"/>
                <a:gd name="T172" fmla="+- 0 6224 3650"/>
                <a:gd name="T173" fmla="*/ T172 w 2657"/>
                <a:gd name="T174" fmla="+- 0 4375 4078"/>
                <a:gd name="T175" fmla="*/ 4375 h 441"/>
                <a:gd name="T176" fmla="+- 0 6286 3650"/>
                <a:gd name="T177" fmla="*/ T176 w 2657"/>
                <a:gd name="T178" fmla="+- 0 4338 4078"/>
                <a:gd name="T179" fmla="*/ 4338 h 441"/>
                <a:gd name="T180" fmla="+- 0 6307 3650"/>
                <a:gd name="T181" fmla="*/ T180 w 2657"/>
                <a:gd name="T182" fmla="+- 0 4299 4078"/>
                <a:gd name="T183" fmla="*/ 4299 h 441"/>
                <a:gd name="T184" fmla="+- 0 6302 3650"/>
                <a:gd name="T185" fmla="*/ T184 w 2657"/>
                <a:gd name="T186" fmla="+- 0 4278 4078"/>
                <a:gd name="T187" fmla="*/ 4278 h 441"/>
                <a:gd name="T188" fmla="+- 0 6224 3650"/>
                <a:gd name="T189" fmla="*/ T188 w 2657"/>
                <a:gd name="T190" fmla="+- 0 4221 4078"/>
                <a:gd name="T191" fmla="*/ 4221 h 441"/>
                <a:gd name="T192" fmla="+- 0 6126 3650"/>
                <a:gd name="T193" fmla="*/ T192 w 2657"/>
                <a:gd name="T194" fmla="+- 0 4187 4078"/>
                <a:gd name="T195" fmla="*/ 4187 h 441"/>
                <a:gd name="T196" fmla="+- 0 6064 3650"/>
                <a:gd name="T197" fmla="*/ T196 w 2657"/>
                <a:gd name="T198" fmla="+- 0 4171 4078"/>
                <a:gd name="T199" fmla="*/ 4171 h 441"/>
                <a:gd name="T200" fmla="+- 0 5995 3650"/>
                <a:gd name="T201" fmla="*/ T200 w 2657"/>
                <a:gd name="T202" fmla="+- 0 4156 4078"/>
                <a:gd name="T203" fmla="*/ 4156 h 441"/>
                <a:gd name="T204" fmla="+- 0 5918 3650"/>
                <a:gd name="T205" fmla="*/ T204 w 2657"/>
                <a:gd name="T206" fmla="+- 0 4142 4078"/>
                <a:gd name="T207" fmla="*/ 4142 h 441"/>
                <a:gd name="T208" fmla="+- 0 5834 3650"/>
                <a:gd name="T209" fmla="*/ T208 w 2657"/>
                <a:gd name="T210" fmla="+- 0 4130 4078"/>
                <a:gd name="T211" fmla="*/ 4130 h 441"/>
                <a:gd name="T212" fmla="+- 0 5745 3650"/>
                <a:gd name="T213" fmla="*/ T212 w 2657"/>
                <a:gd name="T214" fmla="+- 0 4118 4078"/>
                <a:gd name="T215" fmla="*/ 4118 h 441"/>
                <a:gd name="T216" fmla="+- 0 5649 3650"/>
                <a:gd name="T217" fmla="*/ T216 w 2657"/>
                <a:gd name="T218" fmla="+- 0 4108 4078"/>
                <a:gd name="T219" fmla="*/ 4108 h 441"/>
                <a:gd name="T220" fmla="+- 0 5548 3650"/>
                <a:gd name="T221" fmla="*/ T220 w 2657"/>
                <a:gd name="T222" fmla="+- 0 4099 4078"/>
                <a:gd name="T223" fmla="*/ 4099 h 441"/>
                <a:gd name="T224" fmla="+- 0 5442 3650"/>
                <a:gd name="T225" fmla="*/ T224 w 2657"/>
                <a:gd name="T226" fmla="+- 0 4092 4078"/>
                <a:gd name="T227" fmla="*/ 4092 h 441"/>
                <a:gd name="T228" fmla="+- 0 5332 3650"/>
                <a:gd name="T229" fmla="*/ T228 w 2657"/>
                <a:gd name="T230" fmla="+- 0 4086 4078"/>
                <a:gd name="T231" fmla="*/ 4086 h 441"/>
                <a:gd name="T232" fmla="+- 0 5217 3650"/>
                <a:gd name="T233" fmla="*/ T232 w 2657"/>
                <a:gd name="T234" fmla="+- 0 4081 4078"/>
                <a:gd name="T235" fmla="*/ 4081 h 441"/>
                <a:gd name="T236" fmla="+- 0 5100 3650"/>
                <a:gd name="T237" fmla="*/ T236 w 2657"/>
                <a:gd name="T238" fmla="+- 0 4079 4078"/>
                <a:gd name="T239" fmla="*/ 4079 h 441"/>
                <a:gd name="T240" fmla="+- 0 4979 3650"/>
                <a:gd name="T241" fmla="*/ T240 w 2657"/>
                <a:gd name="T242" fmla="+- 0 4078 4078"/>
                <a:gd name="T243" fmla="*/ 4078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657" h="441">
                  <a:moveTo>
                    <a:pt x="1329" y="0"/>
                  </a:moveTo>
                  <a:lnTo>
                    <a:pt x="1208" y="1"/>
                  </a:lnTo>
                  <a:lnTo>
                    <a:pt x="1090" y="3"/>
                  </a:lnTo>
                  <a:lnTo>
                    <a:pt x="975" y="8"/>
                  </a:lnTo>
                  <a:lnTo>
                    <a:pt x="865" y="14"/>
                  </a:lnTo>
                  <a:lnTo>
                    <a:pt x="759" y="21"/>
                  </a:lnTo>
                  <a:lnTo>
                    <a:pt x="658" y="30"/>
                  </a:lnTo>
                  <a:lnTo>
                    <a:pt x="562" y="40"/>
                  </a:lnTo>
                  <a:lnTo>
                    <a:pt x="473" y="52"/>
                  </a:lnTo>
                  <a:lnTo>
                    <a:pt x="389" y="64"/>
                  </a:lnTo>
                  <a:lnTo>
                    <a:pt x="313" y="78"/>
                  </a:lnTo>
                  <a:lnTo>
                    <a:pt x="243" y="93"/>
                  </a:lnTo>
                  <a:lnTo>
                    <a:pt x="182" y="109"/>
                  </a:lnTo>
                  <a:lnTo>
                    <a:pt x="83" y="143"/>
                  </a:lnTo>
                  <a:lnTo>
                    <a:pt x="22" y="181"/>
                  </a:lnTo>
                  <a:lnTo>
                    <a:pt x="0" y="221"/>
                  </a:lnTo>
                  <a:lnTo>
                    <a:pt x="6" y="241"/>
                  </a:lnTo>
                  <a:lnTo>
                    <a:pt x="83" y="297"/>
                  </a:lnTo>
                  <a:lnTo>
                    <a:pt x="182" y="331"/>
                  </a:lnTo>
                  <a:lnTo>
                    <a:pt x="243" y="347"/>
                  </a:lnTo>
                  <a:lnTo>
                    <a:pt x="313" y="362"/>
                  </a:lnTo>
                  <a:lnTo>
                    <a:pt x="389" y="376"/>
                  </a:lnTo>
                  <a:lnTo>
                    <a:pt x="473" y="389"/>
                  </a:lnTo>
                  <a:lnTo>
                    <a:pt x="562" y="400"/>
                  </a:lnTo>
                  <a:lnTo>
                    <a:pt x="658" y="410"/>
                  </a:lnTo>
                  <a:lnTo>
                    <a:pt x="759" y="419"/>
                  </a:lnTo>
                  <a:lnTo>
                    <a:pt x="865" y="426"/>
                  </a:lnTo>
                  <a:lnTo>
                    <a:pt x="975" y="432"/>
                  </a:lnTo>
                  <a:lnTo>
                    <a:pt x="1090" y="437"/>
                  </a:lnTo>
                  <a:lnTo>
                    <a:pt x="1208" y="439"/>
                  </a:lnTo>
                  <a:lnTo>
                    <a:pt x="1329" y="440"/>
                  </a:lnTo>
                  <a:lnTo>
                    <a:pt x="1450" y="439"/>
                  </a:lnTo>
                  <a:lnTo>
                    <a:pt x="1567" y="437"/>
                  </a:lnTo>
                  <a:lnTo>
                    <a:pt x="1682" y="432"/>
                  </a:lnTo>
                  <a:lnTo>
                    <a:pt x="1792" y="426"/>
                  </a:lnTo>
                  <a:lnTo>
                    <a:pt x="1898" y="419"/>
                  </a:lnTo>
                  <a:lnTo>
                    <a:pt x="1999" y="410"/>
                  </a:lnTo>
                  <a:lnTo>
                    <a:pt x="2095" y="400"/>
                  </a:lnTo>
                  <a:lnTo>
                    <a:pt x="2184" y="389"/>
                  </a:lnTo>
                  <a:lnTo>
                    <a:pt x="2268" y="376"/>
                  </a:lnTo>
                  <a:lnTo>
                    <a:pt x="2345" y="362"/>
                  </a:lnTo>
                  <a:lnTo>
                    <a:pt x="2414" y="347"/>
                  </a:lnTo>
                  <a:lnTo>
                    <a:pt x="2476" y="331"/>
                  </a:lnTo>
                  <a:lnTo>
                    <a:pt x="2574" y="297"/>
                  </a:lnTo>
                  <a:lnTo>
                    <a:pt x="2636" y="260"/>
                  </a:lnTo>
                  <a:lnTo>
                    <a:pt x="2657" y="221"/>
                  </a:lnTo>
                  <a:lnTo>
                    <a:pt x="2652" y="200"/>
                  </a:lnTo>
                  <a:lnTo>
                    <a:pt x="2574" y="143"/>
                  </a:lnTo>
                  <a:lnTo>
                    <a:pt x="2476" y="109"/>
                  </a:lnTo>
                  <a:lnTo>
                    <a:pt x="2414" y="93"/>
                  </a:lnTo>
                  <a:lnTo>
                    <a:pt x="2345" y="78"/>
                  </a:lnTo>
                  <a:lnTo>
                    <a:pt x="2268" y="64"/>
                  </a:lnTo>
                  <a:lnTo>
                    <a:pt x="2184" y="52"/>
                  </a:lnTo>
                  <a:lnTo>
                    <a:pt x="2095" y="40"/>
                  </a:lnTo>
                  <a:lnTo>
                    <a:pt x="1999" y="30"/>
                  </a:lnTo>
                  <a:lnTo>
                    <a:pt x="1898" y="21"/>
                  </a:lnTo>
                  <a:lnTo>
                    <a:pt x="1792" y="14"/>
                  </a:lnTo>
                  <a:lnTo>
                    <a:pt x="1682" y="8"/>
                  </a:lnTo>
                  <a:lnTo>
                    <a:pt x="1567" y="3"/>
                  </a:lnTo>
                  <a:lnTo>
                    <a:pt x="1450" y="1"/>
                  </a:lnTo>
                  <a:lnTo>
                    <a:pt x="1329" y="0"/>
                  </a:lnTo>
                  <a:close/>
                </a:path>
              </a:pathLst>
            </a:custGeom>
            <a:noFill/>
            <a:ln w="92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13" name="Picture 12">
              <a:extLst>
                <a:ext uri="{FF2B5EF4-FFF2-40B4-BE49-F238E27FC236}">
                  <a16:creationId xmlns:a16="http://schemas.microsoft.com/office/drawing/2014/main" id="{4B2DC5C0-1182-4A51-B5E0-D5943589CEB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 y="4092"/>
              <a:ext cx="2105" cy="403"/>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135">
              <a:extLst>
                <a:ext uri="{FF2B5EF4-FFF2-40B4-BE49-F238E27FC236}">
                  <a16:creationId xmlns:a16="http://schemas.microsoft.com/office/drawing/2014/main" id="{82C3DBE4-6890-4324-B252-C96E407E5194}"/>
                </a:ext>
              </a:extLst>
            </p:cNvPr>
            <p:cNvSpPr>
              <a:spLocks/>
            </p:cNvSpPr>
            <p:nvPr/>
          </p:nvSpPr>
          <p:spPr bwMode="auto">
            <a:xfrm>
              <a:off x="3648" y="4092"/>
              <a:ext cx="2105" cy="404"/>
            </a:xfrm>
            <a:custGeom>
              <a:avLst/>
              <a:gdLst>
                <a:gd name="T0" fmla="+- 0 4700 3648"/>
                <a:gd name="T1" fmla="*/ T0 w 2105"/>
                <a:gd name="T2" fmla="+- 0 4092 4092"/>
                <a:gd name="T3" fmla="*/ 4092 h 404"/>
                <a:gd name="T4" fmla="+- 0 4586 3648"/>
                <a:gd name="T5" fmla="*/ T4 w 2105"/>
                <a:gd name="T6" fmla="+- 0 4093 4092"/>
                <a:gd name="T7" fmla="*/ 4093 h 404"/>
                <a:gd name="T8" fmla="+- 0 4475 3648"/>
                <a:gd name="T9" fmla="*/ T8 w 2105"/>
                <a:gd name="T10" fmla="+- 0 4097 4092"/>
                <a:gd name="T11" fmla="*/ 4097 h 404"/>
                <a:gd name="T12" fmla="+- 0 4368 3648"/>
                <a:gd name="T13" fmla="*/ T12 w 2105"/>
                <a:gd name="T14" fmla="+- 0 4102 4092"/>
                <a:gd name="T15" fmla="*/ 4102 h 404"/>
                <a:gd name="T16" fmla="+- 0 4266 3648"/>
                <a:gd name="T17" fmla="*/ T16 w 2105"/>
                <a:gd name="T18" fmla="+- 0 4110 4092"/>
                <a:gd name="T19" fmla="*/ 4110 h 404"/>
                <a:gd name="T20" fmla="+- 0 4169 3648"/>
                <a:gd name="T21" fmla="*/ T20 w 2105"/>
                <a:gd name="T22" fmla="+- 0 4120 4092"/>
                <a:gd name="T23" fmla="*/ 4120 h 404"/>
                <a:gd name="T24" fmla="+- 0 4079 3648"/>
                <a:gd name="T25" fmla="*/ T24 w 2105"/>
                <a:gd name="T26" fmla="+- 0 4131 4092"/>
                <a:gd name="T27" fmla="*/ 4131 h 404"/>
                <a:gd name="T28" fmla="+- 0 3995 3648"/>
                <a:gd name="T29" fmla="*/ T28 w 2105"/>
                <a:gd name="T30" fmla="+- 0 4144 4092"/>
                <a:gd name="T31" fmla="*/ 4144 h 404"/>
                <a:gd name="T32" fmla="+- 0 3919 3648"/>
                <a:gd name="T33" fmla="*/ T32 w 2105"/>
                <a:gd name="T34" fmla="+- 0 4159 4092"/>
                <a:gd name="T35" fmla="*/ 4159 h 404"/>
                <a:gd name="T36" fmla="+- 0 3851 3648"/>
                <a:gd name="T37" fmla="*/ T36 w 2105"/>
                <a:gd name="T38" fmla="+- 0 4175 4092"/>
                <a:gd name="T39" fmla="*/ 4175 h 404"/>
                <a:gd name="T40" fmla="+- 0 3792 3648"/>
                <a:gd name="T41" fmla="*/ T40 w 2105"/>
                <a:gd name="T42" fmla="+- 0 4192 4092"/>
                <a:gd name="T43" fmla="*/ 4192 h 404"/>
                <a:gd name="T44" fmla="+- 0 3702 3648"/>
                <a:gd name="T45" fmla="*/ T44 w 2105"/>
                <a:gd name="T46" fmla="+- 0 4230 4092"/>
                <a:gd name="T47" fmla="*/ 4230 h 404"/>
                <a:gd name="T48" fmla="+- 0 3654 3648"/>
                <a:gd name="T49" fmla="*/ T48 w 2105"/>
                <a:gd name="T50" fmla="+- 0 4272 4092"/>
                <a:gd name="T51" fmla="*/ 4272 h 404"/>
                <a:gd name="T52" fmla="+- 0 3648 3648"/>
                <a:gd name="T53" fmla="*/ T52 w 2105"/>
                <a:gd name="T54" fmla="+- 0 4294 4092"/>
                <a:gd name="T55" fmla="*/ 4294 h 404"/>
                <a:gd name="T56" fmla="+- 0 3654 3648"/>
                <a:gd name="T57" fmla="*/ T56 w 2105"/>
                <a:gd name="T58" fmla="+- 0 4316 4092"/>
                <a:gd name="T59" fmla="*/ 4316 h 404"/>
                <a:gd name="T60" fmla="+- 0 3702 3648"/>
                <a:gd name="T61" fmla="*/ T60 w 2105"/>
                <a:gd name="T62" fmla="+- 0 4358 4092"/>
                <a:gd name="T63" fmla="*/ 4358 h 404"/>
                <a:gd name="T64" fmla="+- 0 3792 3648"/>
                <a:gd name="T65" fmla="*/ T64 w 2105"/>
                <a:gd name="T66" fmla="+- 0 4396 4092"/>
                <a:gd name="T67" fmla="*/ 4396 h 404"/>
                <a:gd name="T68" fmla="+- 0 3851 3648"/>
                <a:gd name="T69" fmla="*/ T68 w 2105"/>
                <a:gd name="T70" fmla="+- 0 4413 4092"/>
                <a:gd name="T71" fmla="*/ 4413 h 404"/>
                <a:gd name="T72" fmla="+- 0 3919 3648"/>
                <a:gd name="T73" fmla="*/ T72 w 2105"/>
                <a:gd name="T74" fmla="+- 0 4429 4092"/>
                <a:gd name="T75" fmla="*/ 4429 h 404"/>
                <a:gd name="T76" fmla="+- 0 3995 3648"/>
                <a:gd name="T77" fmla="*/ T76 w 2105"/>
                <a:gd name="T78" fmla="+- 0 4444 4092"/>
                <a:gd name="T79" fmla="*/ 4444 h 404"/>
                <a:gd name="T80" fmla="+- 0 4079 3648"/>
                <a:gd name="T81" fmla="*/ T80 w 2105"/>
                <a:gd name="T82" fmla="+- 0 4457 4092"/>
                <a:gd name="T83" fmla="*/ 4457 h 404"/>
                <a:gd name="T84" fmla="+- 0 4169 3648"/>
                <a:gd name="T85" fmla="*/ T84 w 2105"/>
                <a:gd name="T86" fmla="+- 0 4468 4092"/>
                <a:gd name="T87" fmla="*/ 4468 h 404"/>
                <a:gd name="T88" fmla="+- 0 4266 3648"/>
                <a:gd name="T89" fmla="*/ T88 w 2105"/>
                <a:gd name="T90" fmla="+- 0 4478 4092"/>
                <a:gd name="T91" fmla="*/ 4478 h 404"/>
                <a:gd name="T92" fmla="+- 0 4368 3648"/>
                <a:gd name="T93" fmla="*/ T92 w 2105"/>
                <a:gd name="T94" fmla="+- 0 4485 4092"/>
                <a:gd name="T95" fmla="*/ 4485 h 404"/>
                <a:gd name="T96" fmla="+- 0 4475 3648"/>
                <a:gd name="T97" fmla="*/ T96 w 2105"/>
                <a:gd name="T98" fmla="+- 0 4491 4092"/>
                <a:gd name="T99" fmla="*/ 4491 h 404"/>
                <a:gd name="T100" fmla="+- 0 4586 3648"/>
                <a:gd name="T101" fmla="*/ T100 w 2105"/>
                <a:gd name="T102" fmla="+- 0 4494 4092"/>
                <a:gd name="T103" fmla="*/ 4494 h 404"/>
                <a:gd name="T104" fmla="+- 0 4700 3648"/>
                <a:gd name="T105" fmla="*/ T104 w 2105"/>
                <a:gd name="T106" fmla="+- 0 4495 4092"/>
                <a:gd name="T107" fmla="*/ 4495 h 404"/>
                <a:gd name="T108" fmla="+- 0 4815 3648"/>
                <a:gd name="T109" fmla="*/ T108 w 2105"/>
                <a:gd name="T110" fmla="+- 0 4494 4092"/>
                <a:gd name="T111" fmla="*/ 4494 h 404"/>
                <a:gd name="T112" fmla="+- 0 4926 3648"/>
                <a:gd name="T113" fmla="*/ T112 w 2105"/>
                <a:gd name="T114" fmla="+- 0 4491 4092"/>
                <a:gd name="T115" fmla="*/ 4491 h 404"/>
                <a:gd name="T116" fmla="+- 0 5033 3648"/>
                <a:gd name="T117" fmla="*/ T116 w 2105"/>
                <a:gd name="T118" fmla="+- 0 4485 4092"/>
                <a:gd name="T119" fmla="*/ 4485 h 404"/>
                <a:gd name="T120" fmla="+- 0 5135 3648"/>
                <a:gd name="T121" fmla="*/ T120 w 2105"/>
                <a:gd name="T122" fmla="+- 0 4478 4092"/>
                <a:gd name="T123" fmla="*/ 4478 h 404"/>
                <a:gd name="T124" fmla="+- 0 5231 3648"/>
                <a:gd name="T125" fmla="*/ T124 w 2105"/>
                <a:gd name="T126" fmla="+- 0 4468 4092"/>
                <a:gd name="T127" fmla="*/ 4468 h 404"/>
                <a:gd name="T128" fmla="+- 0 5322 3648"/>
                <a:gd name="T129" fmla="*/ T128 w 2105"/>
                <a:gd name="T130" fmla="+- 0 4457 4092"/>
                <a:gd name="T131" fmla="*/ 4457 h 404"/>
                <a:gd name="T132" fmla="+- 0 5405 3648"/>
                <a:gd name="T133" fmla="*/ T132 w 2105"/>
                <a:gd name="T134" fmla="+- 0 4444 4092"/>
                <a:gd name="T135" fmla="*/ 4444 h 404"/>
                <a:gd name="T136" fmla="+- 0 5482 3648"/>
                <a:gd name="T137" fmla="*/ T136 w 2105"/>
                <a:gd name="T138" fmla="+- 0 4429 4092"/>
                <a:gd name="T139" fmla="*/ 4429 h 404"/>
                <a:gd name="T140" fmla="+- 0 5550 3648"/>
                <a:gd name="T141" fmla="*/ T140 w 2105"/>
                <a:gd name="T142" fmla="+- 0 4413 4092"/>
                <a:gd name="T143" fmla="*/ 4413 h 404"/>
                <a:gd name="T144" fmla="+- 0 5609 3648"/>
                <a:gd name="T145" fmla="*/ T144 w 2105"/>
                <a:gd name="T146" fmla="+- 0 4396 4092"/>
                <a:gd name="T147" fmla="*/ 4396 h 404"/>
                <a:gd name="T148" fmla="+- 0 5699 3648"/>
                <a:gd name="T149" fmla="*/ T148 w 2105"/>
                <a:gd name="T150" fmla="+- 0 4358 4092"/>
                <a:gd name="T151" fmla="*/ 4358 h 404"/>
                <a:gd name="T152" fmla="+- 0 5747 3648"/>
                <a:gd name="T153" fmla="*/ T152 w 2105"/>
                <a:gd name="T154" fmla="+- 0 4316 4092"/>
                <a:gd name="T155" fmla="*/ 4316 h 404"/>
                <a:gd name="T156" fmla="+- 0 5753 3648"/>
                <a:gd name="T157" fmla="*/ T156 w 2105"/>
                <a:gd name="T158" fmla="+- 0 4294 4092"/>
                <a:gd name="T159" fmla="*/ 4294 h 404"/>
                <a:gd name="T160" fmla="+- 0 5747 3648"/>
                <a:gd name="T161" fmla="*/ T160 w 2105"/>
                <a:gd name="T162" fmla="+- 0 4272 4092"/>
                <a:gd name="T163" fmla="*/ 4272 h 404"/>
                <a:gd name="T164" fmla="+- 0 5699 3648"/>
                <a:gd name="T165" fmla="*/ T164 w 2105"/>
                <a:gd name="T166" fmla="+- 0 4230 4092"/>
                <a:gd name="T167" fmla="*/ 4230 h 404"/>
                <a:gd name="T168" fmla="+- 0 5609 3648"/>
                <a:gd name="T169" fmla="*/ T168 w 2105"/>
                <a:gd name="T170" fmla="+- 0 4192 4092"/>
                <a:gd name="T171" fmla="*/ 4192 h 404"/>
                <a:gd name="T172" fmla="+- 0 5550 3648"/>
                <a:gd name="T173" fmla="*/ T172 w 2105"/>
                <a:gd name="T174" fmla="+- 0 4175 4092"/>
                <a:gd name="T175" fmla="*/ 4175 h 404"/>
                <a:gd name="T176" fmla="+- 0 5482 3648"/>
                <a:gd name="T177" fmla="*/ T176 w 2105"/>
                <a:gd name="T178" fmla="+- 0 4159 4092"/>
                <a:gd name="T179" fmla="*/ 4159 h 404"/>
                <a:gd name="T180" fmla="+- 0 5405 3648"/>
                <a:gd name="T181" fmla="*/ T180 w 2105"/>
                <a:gd name="T182" fmla="+- 0 4144 4092"/>
                <a:gd name="T183" fmla="*/ 4144 h 404"/>
                <a:gd name="T184" fmla="+- 0 5322 3648"/>
                <a:gd name="T185" fmla="*/ T184 w 2105"/>
                <a:gd name="T186" fmla="+- 0 4131 4092"/>
                <a:gd name="T187" fmla="*/ 4131 h 404"/>
                <a:gd name="T188" fmla="+- 0 5231 3648"/>
                <a:gd name="T189" fmla="*/ T188 w 2105"/>
                <a:gd name="T190" fmla="+- 0 4120 4092"/>
                <a:gd name="T191" fmla="*/ 4120 h 404"/>
                <a:gd name="T192" fmla="+- 0 5135 3648"/>
                <a:gd name="T193" fmla="*/ T192 w 2105"/>
                <a:gd name="T194" fmla="+- 0 4110 4092"/>
                <a:gd name="T195" fmla="*/ 4110 h 404"/>
                <a:gd name="T196" fmla="+- 0 5033 3648"/>
                <a:gd name="T197" fmla="*/ T196 w 2105"/>
                <a:gd name="T198" fmla="+- 0 4102 4092"/>
                <a:gd name="T199" fmla="*/ 4102 h 404"/>
                <a:gd name="T200" fmla="+- 0 4926 3648"/>
                <a:gd name="T201" fmla="*/ T200 w 2105"/>
                <a:gd name="T202" fmla="+- 0 4097 4092"/>
                <a:gd name="T203" fmla="*/ 4097 h 404"/>
                <a:gd name="T204" fmla="+- 0 4815 3648"/>
                <a:gd name="T205" fmla="*/ T204 w 2105"/>
                <a:gd name="T206" fmla="+- 0 4093 4092"/>
                <a:gd name="T207" fmla="*/ 4093 h 404"/>
                <a:gd name="T208" fmla="+- 0 4700 3648"/>
                <a:gd name="T209" fmla="*/ T208 w 2105"/>
                <a:gd name="T210" fmla="+- 0 4092 4092"/>
                <a:gd name="T211" fmla="*/ 4092 h 4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2105" h="404">
                  <a:moveTo>
                    <a:pt x="1052" y="0"/>
                  </a:moveTo>
                  <a:lnTo>
                    <a:pt x="938" y="1"/>
                  </a:lnTo>
                  <a:lnTo>
                    <a:pt x="827" y="5"/>
                  </a:lnTo>
                  <a:lnTo>
                    <a:pt x="720" y="10"/>
                  </a:lnTo>
                  <a:lnTo>
                    <a:pt x="618" y="18"/>
                  </a:lnTo>
                  <a:lnTo>
                    <a:pt x="521" y="28"/>
                  </a:lnTo>
                  <a:lnTo>
                    <a:pt x="431" y="39"/>
                  </a:lnTo>
                  <a:lnTo>
                    <a:pt x="347" y="52"/>
                  </a:lnTo>
                  <a:lnTo>
                    <a:pt x="271" y="67"/>
                  </a:lnTo>
                  <a:lnTo>
                    <a:pt x="203" y="83"/>
                  </a:lnTo>
                  <a:lnTo>
                    <a:pt x="144" y="100"/>
                  </a:lnTo>
                  <a:lnTo>
                    <a:pt x="54" y="138"/>
                  </a:lnTo>
                  <a:lnTo>
                    <a:pt x="6" y="180"/>
                  </a:lnTo>
                  <a:lnTo>
                    <a:pt x="0" y="202"/>
                  </a:lnTo>
                  <a:lnTo>
                    <a:pt x="6" y="224"/>
                  </a:lnTo>
                  <a:lnTo>
                    <a:pt x="54" y="266"/>
                  </a:lnTo>
                  <a:lnTo>
                    <a:pt x="144" y="304"/>
                  </a:lnTo>
                  <a:lnTo>
                    <a:pt x="203" y="321"/>
                  </a:lnTo>
                  <a:lnTo>
                    <a:pt x="271" y="337"/>
                  </a:lnTo>
                  <a:lnTo>
                    <a:pt x="347" y="352"/>
                  </a:lnTo>
                  <a:lnTo>
                    <a:pt x="431" y="365"/>
                  </a:lnTo>
                  <a:lnTo>
                    <a:pt x="521" y="376"/>
                  </a:lnTo>
                  <a:lnTo>
                    <a:pt x="618" y="386"/>
                  </a:lnTo>
                  <a:lnTo>
                    <a:pt x="720" y="393"/>
                  </a:lnTo>
                  <a:lnTo>
                    <a:pt x="827" y="399"/>
                  </a:lnTo>
                  <a:lnTo>
                    <a:pt x="938" y="402"/>
                  </a:lnTo>
                  <a:lnTo>
                    <a:pt x="1052" y="403"/>
                  </a:lnTo>
                  <a:lnTo>
                    <a:pt x="1167" y="402"/>
                  </a:lnTo>
                  <a:lnTo>
                    <a:pt x="1278" y="399"/>
                  </a:lnTo>
                  <a:lnTo>
                    <a:pt x="1385" y="393"/>
                  </a:lnTo>
                  <a:lnTo>
                    <a:pt x="1487" y="386"/>
                  </a:lnTo>
                  <a:lnTo>
                    <a:pt x="1583" y="376"/>
                  </a:lnTo>
                  <a:lnTo>
                    <a:pt x="1674" y="365"/>
                  </a:lnTo>
                  <a:lnTo>
                    <a:pt x="1757" y="352"/>
                  </a:lnTo>
                  <a:lnTo>
                    <a:pt x="1834" y="337"/>
                  </a:lnTo>
                  <a:lnTo>
                    <a:pt x="1902" y="321"/>
                  </a:lnTo>
                  <a:lnTo>
                    <a:pt x="1961" y="304"/>
                  </a:lnTo>
                  <a:lnTo>
                    <a:pt x="2051" y="266"/>
                  </a:lnTo>
                  <a:lnTo>
                    <a:pt x="2099" y="224"/>
                  </a:lnTo>
                  <a:lnTo>
                    <a:pt x="2105" y="202"/>
                  </a:lnTo>
                  <a:lnTo>
                    <a:pt x="2099" y="180"/>
                  </a:lnTo>
                  <a:lnTo>
                    <a:pt x="2051" y="138"/>
                  </a:lnTo>
                  <a:lnTo>
                    <a:pt x="1961" y="100"/>
                  </a:lnTo>
                  <a:lnTo>
                    <a:pt x="1902" y="83"/>
                  </a:lnTo>
                  <a:lnTo>
                    <a:pt x="1834" y="67"/>
                  </a:lnTo>
                  <a:lnTo>
                    <a:pt x="1757" y="52"/>
                  </a:lnTo>
                  <a:lnTo>
                    <a:pt x="1674" y="39"/>
                  </a:lnTo>
                  <a:lnTo>
                    <a:pt x="1583" y="28"/>
                  </a:lnTo>
                  <a:lnTo>
                    <a:pt x="1487" y="18"/>
                  </a:lnTo>
                  <a:lnTo>
                    <a:pt x="1385" y="10"/>
                  </a:lnTo>
                  <a:lnTo>
                    <a:pt x="1278" y="5"/>
                  </a:lnTo>
                  <a:lnTo>
                    <a:pt x="1167" y="1"/>
                  </a:lnTo>
                  <a:lnTo>
                    <a:pt x="1052" y="0"/>
                  </a:lnTo>
                  <a:close/>
                </a:path>
              </a:pathLst>
            </a:custGeom>
            <a:noFill/>
            <a:ln w="92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15" name="Picture 14">
              <a:extLst>
                <a:ext uri="{FF2B5EF4-FFF2-40B4-BE49-F238E27FC236}">
                  <a16:creationId xmlns:a16="http://schemas.microsoft.com/office/drawing/2014/main" id="{C7FFFFD1-FE0B-44B6-85F3-A5AE6E8EA7F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5" y="4137"/>
              <a:ext cx="1326" cy="314"/>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133">
              <a:extLst>
                <a:ext uri="{FF2B5EF4-FFF2-40B4-BE49-F238E27FC236}">
                  <a16:creationId xmlns:a16="http://schemas.microsoft.com/office/drawing/2014/main" id="{7E0729AF-DD3D-40A5-9793-8D2ECC8CC833}"/>
                </a:ext>
              </a:extLst>
            </p:cNvPr>
            <p:cNvSpPr>
              <a:spLocks/>
            </p:cNvSpPr>
            <p:nvPr/>
          </p:nvSpPr>
          <p:spPr bwMode="auto">
            <a:xfrm>
              <a:off x="3655" y="4137"/>
              <a:ext cx="1326" cy="315"/>
            </a:xfrm>
            <a:custGeom>
              <a:avLst/>
              <a:gdLst>
                <a:gd name="T0" fmla="+- 0 4319 3655"/>
                <a:gd name="T1" fmla="*/ T0 w 1326"/>
                <a:gd name="T2" fmla="+- 0 4137 4137"/>
                <a:gd name="T3" fmla="*/ 4137 h 315"/>
                <a:gd name="T4" fmla="+- 0 4200 3655"/>
                <a:gd name="T5" fmla="*/ T4 w 1326"/>
                <a:gd name="T6" fmla="+- 0 4139 4137"/>
                <a:gd name="T7" fmla="*/ 4139 h 315"/>
                <a:gd name="T8" fmla="+- 0 4087 3655"/>
                <a:gd name="T9" fmla="*/ T8 w 1326"/>
                <a:gd name="T10" fmla="+- 0 4146 4137"/>
                <a:gd name="T11" fmla="*/ 4146 h 315"/>
                <a:gd name="T12" fmla="+- 0 3984 3655"/>
                <a:gd name="T13" fmla="*/ T12 w 1326"/>
                <a:gd name="T14" fmla="+- 0 4158 4137"/>
                <a:gd name="T15" fmla="*/ 4158 h 315"/>
                <a:gd name="T16" fmla="+- 0 3891 3655"/>
                <a:gd name="T17" fmla="*/ T16 w 1326"/>
                <a:gd name="T18" fmla="+- 0 4173 4137"/>
                <a:gd name="T19" fmla="*/ 4173 h 315"/>
                <a:gd name="T20" fmla="+- 0 3811 3655"/>
                <a:gd name="T21" fmla="*/ T20 w 1326"/>
                <a:gd name="T22" fmla="+- 0 4192 4137"/>
                <a:gd name="T23" fmla="*/ 4192 h 315"/>
                <a:gd name="T24" fmla="+- 0 3746 3655"/>
                <a:gd name="T25" fmla="*/ T24 w 1326"/>
                <a:gd name="T26" fmla="+- 0 4214 4137"/>
                <a:gd name="T27" fmla="*/ 4214 h 315"/>
                <a:gd name="T28" fmla="+- 0 3666 3655"/>
                <a:gd name="T29" fmla="*/ T28 w 1326"/>
                <a:gd name="T30" fmla="+- 0 4265 4137"/>
                <a:gd name="T31" fmla="*/ 4265 h 315"/>
                <a:gd name="T32" fmla="+- 0 3655 3655"/>
                <a:gd name="T33" fmla="*/ T32 w 1326"/>
                <a:gd name="T34" fmla="+- 0 4294 4137"/>
                <a:gd name="T35" fmla="*/ 4294 h 315"/>
                <a:gd name="T36" fmla="+- 0 3666 3655"/>
                <a:gd name="T37" fmla="*/ T36 w 1326"/>
                <a:gd name="T38" fmla="+- 0 4322 4137"/>
                <a:gd name="T39" fmla="*/ 4322 h 315"/>
                <a:gd name="T40" fmla="+- 0 3746 3655"/>
                <a:gd name="T41" fmla="*/ T40 w 1326"/>
                <a:gd name="T42" fmla="+- 0 4374 4137"/>
                <a:gd name="T43" fmla="*/ 4374 h 315"/>
                <a:gd name="T44" fmla="+- 0 3811 3655"/>
                <a:gd name="T45" fmla="*/ T44 w 1326"/>
                <a:gd name="T46" fmla="+- 0 4395 4137"/>
                <a:gd name="T47" fmla="*/ 4395 h 315"/>
                <a:gd name="T48" fmla="+- 0 3891 3655"/>
                <a:gd name="T49" fmla="*/ T48 w 1326"/>
                <a:gd name="T50" fmla="+- 0 4414 4137"/>
                <a:gd name="T51" fmla="*/ 4414 h 315"/>
                <a:gd name="T52" fmla="+- 0 3984 3655"/>
                <a:gd name="T53" fmla="*/ T52 w 1326"/>
                <a:gd name="T54" fmla="+- 0 4430 4137"/>
                <a:gd name="T55" fmla="*/ 4430 h 315"/>
                <a:gd name="T56" fmla="+- 0 4087 3655"/>
                <a:gd name="T57" fmla="*/ T56 w 1326"/>
                <a:gd name="T58" fmla="+- 0 4441 4137"/>
                <a:gd name="T59" fmla="*/ 4441 h 315"/>
                <a:gd name="T60" fmla="+- 0 4200 3655"/>
                <a:gd name="T61" fmla="*/ T60 w 1326"/>
                <a:gd name="T62" fmla="+- 0 4449 4137"/>
                <a:gd name="T63" fmla="*/ 4449 h 315"/>
                <a:gd name="T64" fmla="+- 0 4319 3655"/>
                <a:gd name="T65" fmla="*/ T64 w 1326"/>
                <a:gd name="T66" fmla="+- 0 4451 4137"/>
                <a:gd name="T67" fmla="*/ 4451 h 315"/>
                <a:gd name="T68" fmla="+- 0 4438 3655"/>
                <a:gd name="T69" fmla="*/ T68 w 1326"/>
                <a:gd name="T70" fmla="+- 0 4449 4137"/>
                <a:gd name="T71" fmla="*/ 4449 h 315"/>
                <a:gd name="T72" fmla="+- 0 4550 3655"/>
                <a:gd name="T73" fmla="*/ T72 w 1326"/>
                <a:gd name="T74" fmla="+- 0 4441 4137"/>
                <a:gd name="T75" fmla="*/ 4441 h 315"/>
                <a:gd name="T76" fmla="+- 0 4653 3655"/>
                <a:gd name="T77" fmla="*/ T76 w 1326"/>
                <a:gd name="T78" fmla="+- 0 4430 4137"/>
                <a:gd name="T79" fmla="*/ 4430 h 315"/>
                <a:gd name="T80" fmla="+- 0 4746 3655"/>
                <a:gd name="T81" fmla="*/ T80 w 1326"/>
                <a:gd name="T82" fmla="+- 0 4414 4137"/>
                <a:gd name="T83" fmla="*/ 4414 h 315"/>
                <a:gd name="T84" fmla="+- 0 4825 3655"/>
                <a:gd name="T85" fmla="*/ T84 w 1326"/>
                <a:gd name="T86" fmla="+- 0 4395 4137"/>
                <a:gd name="T87" fmla="*/ 4395 h 315"/>
                <a:gd name="T88" fmla="+- 0 4891 3655"/>
                <a:gd name="T89" fmla="*/ T88 w 1326"/>
                <a:gd name="T90" fmla="+- 0 4374 4137"/>
                <a:gd name="T91" fmla="*/ 4374 h 315"/>
                <a:gd name="T92" fmla="+- 0 4971 3655"/>
                <a:gd name="T93" fmla="*/ T92 w 1326"/>
                <a:gd name="T94" fmla="+- 0 4322 4137"/>
                <a:gd name="T95" fmla="*/ 4322 h 315"/>
                <a:gd name="T96" fmla="+- 0 4981 3655"/>
                <a:gd name="T97" fmla="*/ T96 w 1326"/>
                <a:gd name="T98" fmla="+- 0 4294 4137"/>
                <a:gd name="T99" fmla="*/ 4294 h 315"/>
                <a:gd name="T100" fmla="+- 0 4971 3655"/>
                <a:gd name="T101" fmla="*/ T100 w 1326"/>
                <a:gd name="T102" fmla="+- 0 4265 4137"/>
                <a:gd name="T103" fmla="*/ 4265 h 315"/>
                <a:gd name="T104" fmla="+- 0 4891 3655"/>
                <a:gd name="T105" fmla="*/ T104 w 1326"/>
                <a:gd name="T106" fmla="+- 0 4214 4137"/>
                <a:gd name="T107" fmla="*/ 4214 h 315"/>
                <a:gd name="T108" fmla="+- 0 4825 3655"/>
                <a:gd name="T109" fmla="*/ T108 w 1326"/>
                <a:gd name="T110" fmla="+- 0 4192 4137"/>
                <a:gd name="T111" fmla="*/ 4192 h 315"/>
                <a:gd name="T112" fmla="+- 0 4746 3655"/>
                <a:gd name="T113" fmla="*/ T112 w 1326"/>
                <a:gd name="T114" fmla="+- 0 4173 4137"/>
                <a:gd name="T115" fmla="*/ 4173 h 315"/>
                <a:gd name="T116" fmla="+- 0 4653 3655"/>
                <a:gd name="T117" fmla="*/ T116 w 1326"/>
                <a:gd name="T118" fmla="+- 0 4158 4137"/>
                <a:gd name="T119" fmla="*/ 4158 h 315"/>
                <a:gd name="T120" fmla="+- 0 4550 3655"/>
                <a:gd name="T121" fmla="*/ T120 w 1326"/>
                <a:gd name="T122" fmla="+- 0 4146 4137"/>
                <a:gd name="T123" fmla="*/ 4146 h 315"/>
                <a:gd name="T124" fmla="+- 0 4438 3655"/>
                <a:gd name="T125" fmla="*/ T124 w 1326"/>
                <a:gd name="T126" fmla="+- 0 4139 4137"/>
                <a:gd name="T127" fmla="*/ 4139 h 315"/>
                <a:gd name="T128" fmla="+- 0 4319 3655"/>
                <a:gd name="T129" fmla="*/ T128 w 1326"/>
                <a:gd name="T130" fmla="+- 0 4137 4137"/>
                <a:gd name="T131" fmla="*/ 4137 h 3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326" h="315">
                  <a:moveTo>
                    <a:pt x="664" y="0"/>
                  </a:moveTo>
                  <a:lnTo>
                    <a:pt x="545" y="2"/>
                  </a:lnTo>
                  <a:lnTo>
                    <a:pt x="432" y="9"/>
                  </a:lnTo>
                  <a:lnTo>
                    <a:pt x="329" y="21"/>
                  </a:lnTo>
                  <a:lnTo>
                    <a:pt x="236" y="36"/>
                  </a:lnTo>
                  <a:lnTo>
                    <a:pt x="156" y="55"/>
                  </a:lnTo>
                  <a:lnTo>
                    <a:pt x="91" y="77"/>
                  </a:lnTo>
                  <a:lnTo>
                    <a:pt x="11" y="128"/>
                  </a:lnTo>
                  <a:lnTo>
                    <a:pt x="0" y="157"/>
                  </a:lnTo>
                  <a:lnTo>
                    <a:pt x="11" y="185"/>
                  </a:lnTo>
                  <a:lnTo>
                    <a:pt x="91" y="237"/>
                  </a:lnTo>
                  <a:lnTo>
                    <a:pt x="156" y="258"/>
                  </a:lnTo>
                  <a:lnTo>
                    <a:pt x="236" y="277"/>
                  </a:lnTo>
                  <a:lnTo>
                    <a:pt x="329" y="293"/>
                  </a:lnTo>
                  <a:lnTo>
                    <a:pt x="432" y="304"/>
                  </a:lnTo>
                  <a:lnTo>
                    <a:pt x="545" y="312"/>
                  </a:lnTo>
                  <a:lnTo>
                    <a:pt x="664" y="314"/>
                  </a:lnTo>
                  <a:lnTo>
                    <a:pt x="783" y="312"/>
                  </a:lnTo>
                  <a:lnTo>
                    <a:pt x="895" y="304"/>
                  </a:lnTo>
                  <a:lnTo>
                    <a:pt x="998" y="293"/>
                  </a:lnTo>
                  <a:lnTo>
                    <a:pt x="1091" y="277"/>
                  </a:lnTo>
                  <a:lnTo>
                    <a:pt x="1170" y="258"/>
                  </a:lnTo>
                  <a:lnTo>
                    <a:pt x="1236" y="237"/>
                  </a:lnTo>
                  <a:lnTo>
                    <a:pt x="1316" y="185"/>
                  </a:lnTo>
                  <a:lnTo>
                    <a:pt x="1326" y="157"/>
                  </a:lnTo>
                  <a:lnTo>
                    <a:pt x="1316" y="128"/>
                  </a:lnTo>
                  <a:lnTo>
                    <a:pt x="1236" y="77"/>
                  </a:lnTo>
                  <a:lnTo>
                    <a:pt x="1170" y="55"/>
                  </a:lnTo>
                  <a:lnTo>
                    <a:pt x="1091" y="36"/>
                  </a:lnTo>
                  <a:lnTo>
                    <a:pt x="998" y="21"/>
                  </a:lnTo>
                  <a:lnTo>
                    <a:pt x="895" y="9"/>
                  </a:lnTo>
                  <a:lnTo>
                    <a:pt x="783" y="2"/>
                  </a:lnTo>
                  <a:lnTo>
                    <a:pt x="664" y="0"/>
                  </a:lnTo>
                  <a:close/>
                </a:path>
              </a:pathLst>
            </a:custGeom>
            <a:noFill/>
            <a:ln w="92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 name="Rectangle 16">
              <a:extLst>
                <a:ext uri="{FF2B5EF4-FFF2-40B4-BE49-F238E27FC236}">
                  <a16:creationId xmlns:a16="http://schemas.microsoft.com/office/drawing/2014/main" id="{1C31E571-960F-4985-A486-521E4B0F3FC6}"/>
                </a:ext>
              </a:extLst>
            </p:cNvPr>
            <p:cNvSpPr>
              <a:spLocks noChangeArrowheads="1"/>
            </p:cNvSpPr>
            <p:nvPr/>
          </p:nvSpPr>
          <p:spPr bwMode="auto">
            <a:xfrm>
              <a:off x="4880" y="5471"/>
              <a:ext cx="1072" cy="3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8" name="AutoShape 1131">
              <a:extLst>
                <a:ext uri="{FF2B5EF4-FFF2-40B4-BE49-F238E27FC236}">
                  <a16:creationId xmlns:a16="http://schemas.microsoft.com/office/drawing/2014/main" id="{D78A22F2-1B39-47CA-8BAB-E1C36B544B88}"/>
                </a:ext>
              </a:extLst>
            </p:cNvPr>
            <p:cNvSpPr>
              <a:spLocks/>
            </p:cNvSpPr>
            <p:nvPr/>
          </p:nvSpPr>
          <p:spPr bwMode="auto">
            <a:xfrm>
              <a:off x="3676" y="5471"/>
              <a:ext cx="2277" cy="844"/>
            </a:xfrm>
            <a:custGeom>
              <a:avLst/>
              <a:gdLst>
                <a:gd name="T0" fmla="+- 0 4880 3676"/>
                <a:gd name="T1" fmla="*/ T0 w 2277"/>
                <a:gd name="T2" fmla="+- 0 5779 5471"/>
                <a:gd name="T3" fmla="*/ 5779 h 844"/>
                <a:gd name="T4" fmla="+- 0 5952 3676"/>
                <a:gd name="T5" fmla="*/ T4 w 2277"/>
                <a:gd name="T6" fmla="+- 0 5779 5471"/>
                <a:gd name="T7" fmla="*/ 5779 h 844"/>
                <a:gd name="T8" fmla="+- 0 5952 3676"/>
                <a:gd name="T9" fmla="*/ T8 w 2277"/>
                <a:gd name="T10" fmla="+- 0 5471 5471"/>
                <a:gd name="T11" fmla="*/ 5471 h 844"/>
                <a:gd name="T12" fmla="+- 0 4880 3676"/>
                <a:gd name="T13" fmla="*/ T12 w 2277"/>
                <a:gd name="T14" fmla="+- 0 5471 5471"/>
                <a:gd name="T15" fmla="*/ 5471 h 844"/>
                <a:gd name="T16" fmla="+- 0 4880 3676"/>
                <a:gd name="T17" fmla="*/ T16 w 2277"/>
                <a:gd name="T18" fmla="+- 0 5779 5471"/>
                <a:gd name="T19" fmla="*/ 5779 h 844"/>
                <a:gd name="T20" fmla="+- 0 3676 3676"/>
                <a:gd name="T21" fmla="*/ T20 w 2277"/>
                <a:gd name="T22" fmla="+- 0 6315 5471"/>
                <a:gd name="T23" fmla="*/ 6315 h 844"/>
                <a:gd name="T24" fmla="+- 0 4376 3676"/>
                <a:gd name="T25" fmla="*/ T24 w 2277"/>
                <a:gd name="T26" fmla="+- 0 6315 5471"/>
                <a:gd name="T27" fmla="*/ 6315 h 844"/>
                <a:gd name="T28" fmla="+- 0 4376 3676"/>
                <a:gd name="T29" fmla="*/ T28 w 2277"/>
                <a:gd name="T30" fmla="+- 0 6007 5471"/>
                <a:gd name="T31" fmla="*/ 6007 h 844"/>
                <a:gd name="T32" fmla="+- 0 3676 3676"/>
                <a:gd name="T33" fmla="*/ T32 w 2277"/>
                <a:gd name="T34" fmla="+- 0 6007 5471"/>
                <a:gd name="T35" fmla="*/ 6007 h 844"/>
                <a:gd name="T36" fmla="+- 0 3676 3676"/>
                <a:gd name="T37" fmla="*/ T36 w 2277"/>
                <a:gd name="T38" fmla="+- 0 6315 5471"/>
                <a:gd name="T39" fmla="*/ 6315 h 8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277" h="844">
                  <a:moveTo>
                    <a:pt x="1204" y="308"/>
                  </a:moveTo>
                  <a:lnTo>
                    <a:pt x="2276" y="308"/>
                  </a:lnTo>
                  <a:lnTo>
                    <a:pt x="2276" y="0"/>
                  </a:lnTo>
                  <a:lnTo>
                    <a:pt x="1204" y="0"/>
                  </a:lnTo>
                  <a:lnTo>
                    <a:pt x="1204" y="308"/>
                  </a:lnTo>
                  <a:close/>
                  <a:moveTo>
                    <a:pt x="0" y="844"/>
                  </a:moveTo>
                  <a:lnTo>
                    <a:pt x="700" y="844"/>
                  </a:lnTo>
                  <a:lnTo>
                    <a:pt x="700" y="536"/>
                  </a:lnTo>
                  <a:lnTo>
                    <a:pt x="0" y="536"/>
                  </a:lnTo>
                  <a:lnTo>
                    <a:pt x="0" y="844"/>
                  </a:lnTo>
                  <a:close/>
                </a:path>
              </a:pathLst>
            </a:custGeom>
            <a:noFill/>
            <a:ln w="92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 name="Rectangle 18">
              <a:extLst>
                <a:ext uri="{FF2B5EF4-FFF2-40B4-BE49-F238E27FC236}">
                  <a16:creationId xmlns:a16="http://schemas.microsoft.com/office/drawing/2014/main" id="{5D8F4472-3AB2-47B9-A3D4-CC5BAEADEA13}"/>
                </a:ext>
              </a:extLst>
            </p:cNvPr>
            <p:cNvSpPr>
              <a:spLocks noChangeArrowheads="1"/>
            </p:cNvSpPr>
            <p:nvPr/>
          </p:nvSpPr>
          <p:spPr bwMode="auto">
            <a:xfrm>
              <a:off x="5051" y="5986"/>
              <a:ext cx="701" cy="3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20" name="AutoShape 1129">
              <a:extLst>
                <a:ext uri="{FF2B5EF4-FFF2-40B4-BE49-F238E27FC236}">
                  <a16:creationId xmlns:a16="http://schemas.microsoft.com/office/drawing/2014/main" id="{DA504C99-A699-4DB9-A556-43E897ADEF0E}"/>
                </a:ext>
              </a:extLst>
            </p:cNvPr>
            <p:cNvSpPr>
              <a:spLocks/>
            </p:cNvSpPr>
            <p:nvPr/>
          </p:nvSpPr>
          <p:spPr bwMode="auto">
            <a:xfrm>
              <a:off x="5051" y="5975"/>
              <a:ext cx="2127" cy="318"/>
            </a:xfrm>
            <a:custGeom>
              <a:avLst/>
              <a:gdLst>
                <a:gd name="T0" fmla="+- 0 5051 5051"/>
                <a:gd name="T1" fmla="*/ T0 w 2127"/>
                <a:gd name="T2" fmla="+- 0 6293 5975"/>
                <a:gd name="T3" fmla="*/ 6293 h 318"/>
                <a:gd name="T4" fmla="+- 0 5752 5051"/>
                <a:gd name="T5" fmla="*/ T4 w 2127"/>
                <a:gd name="T6" fmla="+- 0 6293 5975"/>
                <a:gd name="T7" fmla="*/ 6293 h 318"/>
                <a:gd name="T8" fmla="+- 0 5752 5051"/>
                <a:gd name="T9" fmla="*/ T8 w 2127"/>
                <a:gd name="T10" fmla="+- 0 5986 5975"/>
                <a:gd name="T11" fmla="*/ 5986 h 318"/>
                <a:gd name="T12" fmla="+- 0 5051 5051"/>
                <a:gd name="T13" fmla="*/ T12 w 2127"/>
                <a:gd name="T14" fmla="+- 0 5986 5975"/>
                <a:gd name="T15" fmla="*/ 5986 h 318"/>
                <a:gd name="T16" fmla="+- 0 5051 5051"/>
                <a:gd name="T17" fmla="*/ T16 w 2127"/>
                <a:gd name="T18" fmla="+- 0 6293 5975"/>
                <a:gd name="T19" fmla="*/ 6293 h 318"/>
                <a:gd name="T20" fmla="+- 0 6478 5051"/>
                <a:gd name="T21" fmla="*/ T20 w 2127"/>
                <a:gd name="T22" fmla="+- 0 6282 5975"/>
                <a:gd name="T23" fmla="*/ 6282 h 318"/>
                <a:gd name="T24" fmla="+- 0 7177 5051"/>
                <a:gd name="T25" fmla="*/ T24 w 2127"/>
                <a:gd name="T26" fmla="+- 0 6282 5975"/>
                <a:gd name="T27" fmla="*/ 6282 h 318"/>
                <a:gd name="T28" fmla="+- 0 7177 5051"/>
                <a:gd name="T29" fmla="*/ T28 w 2127"/>
                <a:gd name="T30" fmla="+- 0 5975 5975"/>
                <a:gd name="T31" fmla="*/ 5975 h 318"/>
                <a:gd name="T32" fmla="+- 0 6478 5051"/>
                <a:gd name="T33" fmla="*/ T32 w 2127"/>
                <a:gd name="T34" fmla="+- 0 5975 5975"/>
                <a:gd name="T35" fmla="*/ 5975 h 318"/>
                <a:gd name="T36" fmla="+- 0 6478 5051"/>
                <a:gd name="T37" fmla="*/ T36 w 2127"/>
                <a:gd name="T38" fmla="+- 0 6282 5975"/>
                <a:gd name="T39" fmla="*/ 6282 h 3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127" h="318">
                  <a:moveTo>
                    <a:pt x="0" y="318"/>
                  </a:moveTo>
                  <a:lnTo>
                    <a:pt x="701" y="318"/>
                  </a:lnTo>
                  <a:lnTo>
                    <a:pt x="701" y="11"/>
                  </a:lnTo>
                  <a:lnTo>
                    <a:pt x="0" y="11"/>
                  </a:lnTo>
                  <a:lnTo>
                    <a:pt x="0" y="318"/>
                  </a:lnTo>
                  <a:close/>
                  <a:moveTo>
                    <a:pt x="1427" y="307"/>
                  </a:moveTo>
                  <a:lnTo>
                    <a:pt x="2126" y="307"/>
                  </a:lnTo>
                  <a:lnTo>
                    <a:pt x="2126" y="0"/>
                  </a:lnTo>
                  <a:lnTo>
                    <a:pt x="1427" y="0"/>
                  </a:lnTo>
                  <a:lnTo>
                    <a:pt x="1427" y="307"/>
                  </a:lnTo>
                  <a:close/>
                </a:path>
              </a:pathLst>
            </a:custGeom>
            <a:noFill/>
            <a:ln w="92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 name="AutoShape 1128">
              <a:extLst>
                <a:ext uri="{FF2B5EF4-FFF2-40B4-BE49-F238E27FC236}">
                  <a16:creationId xmlns:a16="http://schemas.microsoft.com/office/drawing/2014/main" id="{765903FB-C83D-4B20-A19A-9E54175B026E}"/>
                </a:ext>
              </a:extLst>
            </p:cNvPr>
            <p:cNvSpPr>
              <a:spLocks/>
            </p:cNvSpPr>
            <p:nvPr/>
          </p:nvSpPr>
          <p:spPr bwMode="auto">
            <a:xfrm>
              <a:off x="4148" y="5604"/>
              <a:ext cx="2679" cy="382"/>
            </a:xfrm>
            <a:custGeom>
              <a:avLst/>
              <a:gdLst>
                <a:gd name="T0" fmla="+- 0 5426 4148"/>
                <a:gd name="T1" fmla="*/ T0 w 2679"/>
                <a:gd name="T2" fmla="+- 0 5779 5604"/>
                <a:gd name="T3" fmla="*/ 5779 h 382"/>
                <a:gd name="T4" fmla="+- 0 5426 4148"/>
                <a:gd name="T5" fmla="*/ T4 w 2679"/>
                <a:gd name="T6" fmla="+- 0 5953 5604"/>
                <a:gd name="T7" fmla="*/ 5953 h 382"/>
                <a:gd name="T8" fmla="+- 0 4848 4148"/>
                <a:gd name="T9" fmla="*/ T8 w 2679"/>
                <a:gd name="T10" fmla="+- 0 5635 5604"/>
                <a:gd name="T11" fmla="*/ 5635 h 382"/>
                <a:gd name="T12" fmla="+- 0 4148 4148"/>
                <a:gd name="T13" fmla="*/ T12 w 2679"/>
                <a:gd name="T14" fmla="+- 0 5986 5604"/>
                <a:gd name="T15" fmla="*/ 5986 h 382"/>
                <a:gd name="T16" fmla="+- 0 6827 4148"/>
                <a:gd name="T17" fmla="*/ T16 w 2679"/>
                <a:gd name="T18" fmla="+- 0 5953 5604"/>
                <a:gd name="T19" fmla="*/ 5953 h 382"/>
                <a:gd name="T20" fmla="+- 0 5952 4148"/>
                <a:gd name="T21" fmla="*/ T20 w 2679"/>
                <a:gd name="T22" fmla="+- 0 5604 5604"/>
                <a:gd name="T23" fmla="*/ 5604 h 382"/>
              </a:gdLst>
              <a:ahLst/>
              <a:cxnLst>
                <a:cxn ang="0">
                  <a:pos x="T1" y="T3"/>
                </a:cxn>
                <a:cxn ang="0">
                  <a:pos x="T5" y="T7"/>
                </a:cxn>
                <a:cxn ang="0">
                  <a:pos x="T9" y="T11"/>
                </a:cxn>
                <a:cxn ang="0">
                  <a:pos x="T13" y="T15"/>
                </a:cxn>
                <a:cxn ang="0">
                  <a:pos x="T17" y="T19"/>
                </a:cxn>
                <a:cxn ang="0">
                  <a:pos x="T21" y="T23"/>
                </a:cxn>
              </a:cxnLst>
              <a:rect l="0" t="0" r="r" b="b"/>
              <a:pathLst>
                <a:path w="2679" h="382">
                  <a:moveTo>
                    <a:pt x="1278" y="175"/>
                  </a:moveTo>
                  <a:lnTo>
                    <a:pt x="1278" y="349"/>
                  </a:lnTo>
                  <a:moveTo>
                    <a:pt x="700" y="31"/>
                  </a:moveTo>
                  <a:lnTo>
                    <a:pt x="0" y="382"/>
                  </a:lnTo>
                  <a:moveTo>
                    <a:pt x="2679" y="349"/>
                  </a:moveTo>
                  <a:lnTo>
                    <a:pt x="1804" y="0"/>
                  </a:lnTo>
                </a:path>
              </a:pathLst>
            </a:custGeom>
            <a:noFill/>
            <a:ln w="92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 name="Text Box 1127">
              <a:extLst>
                <a:ext uri="{FF2B5EF4-FFF2-40B4-BE49-F238E27FC236}">
                  <a16:creationId xmlns:a16="http://schemas.microsoft.com/office/drawing/2014/main" id="{557B77F0-E02B-441E-8D47-9CF51612B9F9}"/>
                </a:ext>
              </a:extLst>
            </p:cNvPr>
            <p:cNvSpPr txBox="1">
              <a:spLocks noChangeArrowheads="1"/>
            </p:cNvSpPr>
            <p:nvPr/>
          </p:nvSpPr>
          <p:spPr bwMode="auto">
            <a:xfrm>
              <a:off x="4520" y="1218"/>
              <a:ext cx="2337" cy="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69215" marR="165735" algn="ctr">
                <a:lnSpc>
                  <a:spcPts val="890"/>
                </a:lnSpc>
                <a:spcBef>
                  <a:spcPts val="0"/>
                </a:spcBef>
                <a:spcAft>
                  <a:spcPts val="0"/>
                </a:spcAft>
              </a:pPr>
              <a:r>
                <a:rPr lang="en-US" sz="850" dirty="0">
                  <a:effectLst/>
                  <a:latin typeface="Arial" panose="020B0604020202020204" pitchFamily="34" charset="0"/>
                  <a:ea typeface="Arial" panose="020B0604020202020204" pitchFamily="34" charset="0"/>
                </a:rPr>
                <a:t>A key learning</a:t>
              </a:r>
              <a:endParaRPr lang="en-US" sz="1100" dirty="0">
                <a:effectLst/>
                <a:latin typeface="Arial" panose="020B0604020202020204" pitchFamily="34" charset="0"/>
                <a:ea typeface="Arial" panose="020B0604020202020204" pitchFamily="34" charset="0"/>
              </a:endParaRPr>
            </a:p>
            <a:p>
              <a:pPr marL="69215" marR="165735" algn="ctr">
                <a:spcBef>
                  <a:spcPts val="25"/>
                </a:spcBef>
                <a:spcAft>
                  <a:spcPts val="0"/>
                </a:spcAft>
              </a:pPr>
              <a:r>
                <a:rPr lang="en-US" sz="850" dirty="0">
                  <a:effectLst/>
                  <a:latin typeface="Arial" panose="020B0604020202020204" pitchFamily="34" charset="0"/>
                  <a:ea typeface="Arial" panose="020B0604020202020204" pitchFamily="34" charset="0"/>
                </a:rPr>
                <a:t>area.</a:t>
              </a:r>
              <a:endParaRPr lang="en-US" sz="1100" dirty="0">
                <a:effectLst/>
                <a:latin typeface="Arial" panose="020B0604020202020204" pitchFamily="34" charset="0"/>
                <a:ea typeface="Arial" panose="020B0604020202020204" pitchFamily="34" charset="0"/>
              </a:endParaRPr>
            </a:p>
            <a:p>
              <a:pPr marL="93980" marR="165735" algn="ctr">
                <a:spcBef>
                  <a:spcPts val="295"/>
                </a:spcBef>
                <a:spcAft>
                  <a:spcPts val="0"/>
                </a:spcAft>
              </a:pPr>
              <a:r>
                <a:rPr lang="en-US" sz="1150" b="1" dirty="0">
                  <a:solidFill>
                    <a:srgbClr val="FF0000"/>
                  </a:solidFill>
                  <a:effectLst/>
                  <a:latin typeface="Arial" panose="020B0604020202020204" pitchFamily="34" charset="0"/>
                  <a:ea typeface="Arial" panose="020B0604020202020204" pitchFamily="34" charset="0"/>
                </a:rPr>
                <a:t>Competency</a:t>
              </a:r>
              <a:endParaRPr lang="en-US" sz="1100" dirty="0">
                <a:solidFill>
                  <a:srgbClr val="FF0000"/>
                </a:solidFill>
                <a:effectLst/>
                <a:latin typeface="Arial" panose="020B0604020202020204" pitchFamily="34" charset="0"/>
                <a:ea typeface="Arial" panose="020B0604020202020204" pitchFamily="34" charset="0"/>
              </a:endParaRPr>
            </a:p>
            <a:p>
              <a:pPr marL="0" marR="0">
                <a:spcBef>
                  <a:spcPts val="15"/>
                </a:spcBef>
                <a:spcAft>
                  <a:spcPts val="0"/>
                </a:spcAft>
              </a:pPr>
              <a:r>
                <a:rPr lang="en-US" sz="1100" b="1"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168275" marR="165735" algn="ctr">
                <a:lnSpc>
                  <a:spcPct val="102000"/>
                </a:lnSpc>
                <a:spcBef>
                  <a:spcPts val="0"/>
                </a:spcBef>
                <a:spcAft>
                  <a:spcPts val="0"/>
                </a:spcAft>
              </a:pPr>
              <a:r>
                <a:rPr lang="en-US" sz="850" dirty="0">
                  <a:effectLst/>
                  <a:latin typeface="Arial" panose="020B0604020202020204" pitchFamily="34" charset="0"/>
                  <a:ea typeface="Arial" panose="020B0604020202020204" pitchFamily="34" charset="0"/>
                </a:rPr>
                <a:t>A standard defines the competency.</a:t>
              </a:r>
              <a:endParaRPr lang="en-US" sz="1100" dirty="0">
                <a:effectLst/>
                <a:latin typeface="Arial" panose="020B0604020202020204" pitchFamily="34" charset="0"/>
                <a:ea typeface="Arial" panose="020B0604020202020204" pitchFamily="34" charset="0"/>
              </a:endParaRPr>
            </a:p>
            <a:p>
              <a:pPr marL="0" marR="0">
                <a:spcBef>
                  <a:spcPts val="30"/>
                </a:spcBef>
                <a:spcAft>
                  <a:spcPts val="0"/>
                </a:spcAft>
              </a:pPr>
              <a:r>
                <a:rPr lang="en-US" sz="850" b="1"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0" marR="0" indent="635" algn="ctr">
                <a:lnSpc>
                  <a:spcPct val="102000"/>
                </a:lnSpc>
                <a:spcBef>
                  <a:spcPts val="0"/>
                </a:spcBef>
                <a:spcAft>
                  <a:spcPts val="0"/>
                </a:spcAft>
              </a:pPr>
              <a:r>
                <a:rPr lang="en-US" sz="850" dirty="0">
                  <a:effectLst/>
                  <a:latin typeface="Arial" panose="020B0604020202020204" pitchFamily="34" charset="0"/>
                  <a:ea typeface="Arial" panose="020B0604020202020204" pitchFamily="34" charset="0"/>
                </a:rPr>
                <a:t>Each competency has different</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number</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of</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standards.</a:t>
              </a:r>
              <a:endParaRPr lang="en-US" sz="1100" dirty="0">
                <a:effectLst/>
                <a:latin typeface="Arial" panose="020B0604020202020204" pitchFamily="34" charset="0"/>
                <a:ea typeface="Arial" panose="020B0604020202020204" pitchFamily="34" charset="0"/>
              </a:endParaRPr>
            </a:p>
            <a:p>
              <a:pPr marL="0" marR="0">
                <a:spcBef>
                  <a:spcPts val="25"/>
                </a:spcBef>
                <a:spcAft>
                  <a:spcPts val="0"/>
                </a:spcAft>
              </a:pPr>
              <a:r>
                <a:rPr lang="en-US" sz="950" b="1"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165735" marR="165735" algn="ctr">
                <a:spcBef>
                  <a:spcPts val="0"/>
                </a:spcBef>
                <a:spcAft>
                  <a:spcPts val="0"/>
                </a:spcAft>
              </a:pPr>
              <a:r>
                <a:rPr lang="en-US" sz="1150" b="1" dirty="0">
                  <a:solidFill>
                    <a:srgbClr val="FF0000"/>
                  </a:solidFill>
                  <a:effectLst/>
                  <a:latin typeface="Arial" panose="020B0604020202020204" pitchFamily="34" charset="0"/>
                  <a:ea typeface="Arial" panose="020B0604020202020204" pitchFamily="34" charset="0"/>
                </a:rPr>
                <a:t>Standards</a:t>
              </a:r>
              <a:endParaRPr lang="en-US" sz="1100" dirty="0">
                <a:solidFill>
                  <a:srgbClr val="FF0000"/>
                </a:solidFill>
                <a:effectLst/>
                <a:latin typeface="Arial" panose="020B0604020202020204" pitchFamily="34" charset="0"/>
                <a:ea typeface="Arial" panose="020B0604020202020204" pitchFamily="34" charset="0"/>
              </a:endParaRPr>
            </a:p>
            <a:p>
              <a:pPr marL="46990" marR="165735" algn="ctr">
                <a:lnSpc>
                  <a:spcPts val="740"/>
                </a:lnSpc>
                <a:spcBef>
                  <a:spcPts val="890"/>
                </a:spcBef>
                <a:spcAft>
                  <a:spcPts val="0"/>
                </a:spcAft>
              </a:pPr>
              <a:endParaRPr lang="en-US" sz="1050" dirty="0">
                <a:effectLst/>
                <a:latin typeface="Arial" panose="020B0604020202020204" pitchFamily="34" charset="0"/>
                <a:ea typeface="Arial" panose="020B0604020202020204" pitchFamily="34" charset="0"/>
              </a:endParaRPr>
            </a:p>
            <a:p>
              <a:pPr marL="46990" marR="165735" algn="ctr">
                <a:lnSpc>
                  <a:spcPts val="740"/>
                </a:lnSpc>
                <a:spcBef>
                  <a:spcPts val="890"/>
                </a:spcBef>
                <a:spcAft>
                  <a:spcPts val="0"/>
                </a:spcAft>
              </a:pPr>
              <a:r>
                <a:rPr lang="en-US" sz="1050" dirty="0">
                  <a:effectLst/>
                  <a:latin typeface="Arial" panose="020B0604020202020204" pitchFamily="34" charset="0"/>
                  <a:ea typeface="Arial" panose="020B0604020202020204" pitchFamily="34" charset="0"/>
                </a:rPr>
                <a:t>Benchmark</a:t>
              </a:r>
              <a:endParaRPr lang="en-US" sz="1800" dirty="0">
                <a:effectLst/>
                <a:latin typeface="Arial" panose="020B0604020202020204" pitchFamily="34" charset="0"/>
                <a:ea typeface="Arial" panose="020B0604020202020204" pitchFamily="34" charset="0"/>
              </a:endParaRPr>
            </a:p>
          </p:txBody>
        </p:sp>
        <p:sp>
          <p:nvSpPr>
            <p:cNvPr id="23" name="Text Box 1126">
              <a:extLst>
                <a:ext uri="{FF2B5EF4-FFF2-40B4-BE49-F238E27FC236}">
                  <a16:creationId xmlns:a16="http://schemas.microsoft.com/office/drawing/2014/main" id="{F8DCCB7B-51F7-4F03-BE12-1C9E806BA286}"/>
                </a:ext>
              </a:extLst>
            </p:cNvPr>
            <p:cNvSpPr txBox="1">
              <a:spLocks noChangeArrowheads="1"/>
            </p:cNvSpPr>
            <p:nvPr/>
          </p:nvSpPr>
          <p:spPr bwMode="auto">
            <a:xfrm>
              <a:off x="4230" y="4226"/>
              <a:ext cx="16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685"/>
                </a:lnSpc>
                <a:spcBef>
                  <a:spcPts val="0"/>
                </a:spcBef>
                <a:spcAft>
                  <a:spcPts val="0"/>
                </a:spcAft>
              </a:pPr>
              <a:r>
                <a:rPr lang="en-US" sz="650">
                  <a:effectLst/>
                  <a:latin typeface="Arial" panose="020B0604020202020204" pitchFamily="34" charset="0"/>
                  <a:ea typeface="Arial" panose="020B0604020202020204" pitchFamily="34" charset="0"/>
                </a:rPr>
                <a:t>I-II</a:t>
              </a:r>
              <a:endParaRPr lang="en-US" sz="1100">
                <a:effectLst/>
                <a:latin typeface="Arial" panose="020B0604020202020204" pitchFamily="34" charset="0"/>
                <a:ea typeface="Arial" panose="020B0604020202020204" pitchFamily="34" charset="0"/>
              </a:endParaRPr>
            </a:p>
          </p:txBody>
        </p:sp>
        <p:sp>
          <p:nvSpPr>
            <p:cNvPr id="24" name="Text Box 1125">
              <a:extLst>
                <a:ext uri="{FF2B5EF4-FFF2-40B4-BE49-F238E27FC236}">
                  <a16:creationId xmlns:a16="http://schemas.microsoft.com/office/drawing/2014/main" id="{D8581A3E-3920-4923-B25B-87EBD841909B}"/>
                </a:ext>
              </a:extLst>
            </p:cNvPr>
            <p:cNvSpPr txBox="1">
              <a:spLocks noChangeArrowheads="1"/>
            </p:cNvSpPr>
            <p:nvPr/>
          </p:nvSpPr>
          <p:spPr bwMode="auto">
            <a:xfrm>
              <a:off x="5182" y="4226"/>
              <a:ext cx="211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715"/>
                </a:lnSpc>
                <a:spcBef>
                  <a:spcPts val="0"/>
                </a:spcBef>
                <a:spcAft>
                  <a:spcPts val="0"/>
                </a:spcAft>
                <a:tabLst>
                  <a:tab pos="393700" algn="l"/>
                  <a:tab pos="749300" algn="l"/>
                  <a:tab pos="1123315" algn="l"/>
                </a:tabLst>
              </a:pPr>
              <a:r>
                <a:rPr lang="en-US" sz="650">
                  <a:effectLst/>
                  <a:latin typeface="Arial" panose="020B0604020202020204" pitchFamily="34" charset="0"/>
                  <a:ea typeface="Arial" panose="020B0604020202020204" pitchFamily="34" charset="0"/>
                </a:rPr>
                <a:t>III-V	VI-VII	IX-X	XI-XII</a:t>
              </a:r>
              <a:endParaRPr lang="en-US" sz="1100">
                <a:effectLst/>
                <a:latin typeface="Arial" panose="020B0604020202020204" pitchFamily="34" charset="0"/>
                <a:ea typeface="Arial" panose="020B0604020202020204" pitchFamily="34" charset="0"/>
              </a:endParaRPr>
            </a:p>
          </p:txBody>
        </p:sp>
        <p:sp>
          <p:nvSpPr>
            <p:cNvPr id="25" name="Text Box 1124">
              <a:extLst>
                <a:ext uri="{FF2B5EF4-FFF2-40B4-BE49-F238E27FC236}">
                  <a16:creationId xmlns:a16="http://schemas.microsoft.com/office/drawing/2014/main" id="{5832C9BE-C82B-42CE-99B8-E415B9C14F7C}"/>
                </a:ext>
              </a:extLst>
            </p:cNvPr>
            <p:cNvSpPr txBox="1">
              <a:spLocks noChangeArrowheads="1"/>
            </p:cNvSpPr>
            <p:nvPr/>
          </p:nvSpPr>
          <p:spPr bwMode="auto">
            <a:xfrm>
              <a:off x="3064" y="4709"/>
              <a:ext cx="5313" cy="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55905" marR="294005" algn="ctr">
                <a:lnSpc>
                  <a:spcPts val="890"/>
                </a:lnSpc>
                <a:spcBef>
                  <a:spcPts val="0"/>
                </a:spcBef>
                <a:spcAft>
                  <a:spcPts val="0"/>
                </a:spcAft>
              </a:pPr>
              <a:r>
                <a:rPr lang="en-US" sz="850" dirty="0">
                  <a:effectLst/>
                  <a:latin typeface="Arial" panose="020B0604020202020204" pitchFamily="34" charset="0"/>
                  <a:ea typeface="Arial" panose="020B0604020202020204" pitchFamily="34" charset="0"/>
                </a:rPr>
                <a:t>Benchmarks further elaborate the standards.</a:t>
              </a:r>
              <a:endParaRPr lang="en-US" sz="1100" dirty="0">
                <a:effectLst/>
                <a:latin typeface="Arial" panose="020B0604020202020204" pitchFamily="34" charset="0"/>
                <a:ea typeface="Arial" panose="020B0604020202020204" pitchFamily="34" charset="0"/>
              </a:endParaRPr>
            </a:p>
            <a:p>
              <a:pPr marL="256540" marR="294005" algn="ctr">
                <a:spcBef>
                  <a:spcPts val="25"/>
                </a:spcBef>
                <a:spcAft>
                  <a:spcPts val="0"/>
                </a:spcAft>
              </a:pPr>
              <a:r>
                <a:rPr lang="en-US" sz="850" dirty="0">
                  <a:effectLst/>
                  <a:latin typeface="Arial" panose="020B0604020202020204" pitchFamily="34" charset="0"/>
                  <a:ea typeface="Arial" panose="020B0604020202020204" pitchFamily="34" charset="0"/>
                </a:rPr>
                <a:t>A benchmark progresses through developmental levels.</a:t>
              </a:r>
              <a:endParaRPr lang="en-US" sz="1100" dirty="0">
                <a:effectLst/>
                <a:latin typeface="Arial" panose="020B0604020202020204" pitchFamily="34" charset="0"/>
                <a:ea typeface="Arial" panose="020B0604020202020204" pitchFamily="34" charset="0"/>
              </a:endParaRPr>
            </a:p>
            <a:p>
              <a:pPr marL="99695" marR="294005" algn="ctr">
                <a:spcBef>
                  <a:spcPts val="340"/>
                </a:spcBef>
                <a:spcAft>
                  <a:spcPts val="0"/>
                </a:spcAft>
              </a:pPr>
              <a:r>
                <a:rPr lang="en-US" sz="1150" b="1" dirty="0">
                  <a:solidFill>
                    <a:srgbClr val="FF0000"/>
                  </a:solidFill>
                  <a:effectLst/>
                  <a:latin typeface="Arial" panose="020B0604020202020204" pitchFamily="34" charset="0"/>
                  <a:ea typeface="Arial" panose="020B0604020202020204" pitchFamily="34" charset="0"/>
                </a:rPr>
                <a:t>Benchmarks</a:t>
              </a:r>
              <a:endParaRPr lang="en-US" sz="1100" b="1" dirty="0">
                <a:solidFill>
                  <a:srgbClr val="FF0000"/>
                </a:solidFill>
                <a:effectLst/>
                <a:latin typeface="Arial" panose="020B0604020202020204" pitchFamily="34" charset="0"/>
                <a:ea typeface="Arial" panose="020B0604020202020204" pitchFamily="34" charset="0"/>
              </a:endParaRPr>
            </a:p>
            <a:p>
              <a:pPr marL="256540" marR="640715" algn="ctr">
                <a:spcBef>
                  <a:spcPts val="650"/>
                </a:spcBef>
                <a:spcAft>
                  <a:spcPts val="0"/>
                </a:spcAft>
              </a:pPr>
              <a:r>
                <a:rPr lang="en-US" sz="750" dirty="0">
                  <a:effectLst/>
                  <a:latin typeface="Times New Roman" panose="02020603050405020304" pitchFamily="18" charset="0"/>
                  <a:ea typeface="Arial" panose="020B0604020202020204" pitchFamily="34" charset="0"/>
                  <a:cs typeface="Arial" panose="020B0604020202020204" pitchFamily="34" charset="0"/>
                </a:rPr>
                <a:t>Benchmark</a:t>
              </a:r>
              <a:endParaRPr lang="en-US" sz="1100" dirty="0">
                <a:effectLst/>
                <a:latin typeface="Arial" panose="020B0604020202020204" pitchFamily="34" charset="0"/>
                <a:ea typeface="Arial" panose="020B0604020202020204" pitchFamily="34" charset="0"/>
              </a:endParaRPr>
            </a:p>
            <a:p>
              <a:pPr marL="0" marR="0">
                <a:spcBef>
                  <a:spcPts val="0"/>
                </a:spcBef>
                <a:spcAft>
                  <a:spcPts val="0"/>
                </a:spcAft>
              </a:pPr>
              <a:r>
                <a:rPr lang="en-US" sz="800" b="1"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0" marR="0">
                <a:spcBef>
                  <a:spcPts val="40"/>
                </a:spcBef>
                <a:spcAft>
                  <a:spcPts val="0"/>
                </a:spcAft>
              </a:pPr>
              <a:r>
                <a:rPr lang="en-US" sz="650" b="1"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256540" marR="659130" algn="ctr">
                <a:spcBef>
                  <a:spcPts val="5"/>
                </a:spcBef>
                <a:spcAft>
                  <a:spcPts val="0"/>
                </a:spcAft>
              </a:pPr>
              <a:r>
                <a:rPr lang="en-US" sz="750" dirty="0">
                  <a:effectLst/>
                  <a:latin typeface="Times New Roman" panose="02020603050405020304" pitchFamily="18" charset="0"/>
                  <a:ea typeface="Arial" panose="020B0604020202020204" pitchFamily="34" charset="0"/>
                  <a:cs typeface="Arial" panose="020B0604020202020204" pitchFamily="34" charset="0"/>
                </a:rPr>
                <a:t>SLO</a:t>
              </a:r>
              <a:endParaRPr lang="en-US" sz="1100" dirty="0">
                <a:effectLst/>
                <a:latin typeface="Arial" panose="020B0604020202020204" pitchFamily="34" charset="0"/>
                <a:ea typeface="Arial" panose="020B0604020202020204" pitchFamily="34" charset="0"/>
              </a:endParaRPr>
            </a:p>
            <a:p>
              <a:pPr marL="256540" marR="256540" algn="ctr">
                <a:spcBef>
                  <a:spcPts val="695"/>
                </a:spcBef>
                <a:spcAft>
                  <a:spcPts val="0"/>
                </a:spcAft>
              </a:pPr>
              <a:r>
                <a:rPr lang="en-US" sz="850" dirty="0">
                  <a:effectLst/>
                  <a:latin typeface="Arial" panose="020B0604020202020204" pitchFamily="34" charset="0"/>
                  <a:ea typeface="Arial" panose="020B0604020202020204" pitchFamily="34" charset="0"/>
                </a:rPr>
                <a:t>SLOs are built on the descriptions of the benchmarks.</a:t>
              </a:r>
              <a:endParaRPr lang="en-US" sz="1100" dirty="0">
                <a:effectLst/>
                <a:latin typeface="Arial" panose="020B0604020202020204" pitchFamily="34" charset="0"/>
                <a:ea typeface="Arial" panose="020B0604020202020204" pitchFamily="34" charset="0"/>
              </a:endParaRPr>
            </a:p>
            <a:p>
              <a:pPr marL="0" marR="0" algn="ctr">
                <a:spcBef>
                  <a:spcPts val="25"/>
                </a:spcBef>
                <a:spcAft>
                  <a:spcPts val="0"/>
                </a:spcAft>
              </a:pPr>
              <a:r>
                <a:rPr lang="en-US" sz="850" dirty="0">
                  <a:effectLst/>
                  <a:latin typeface="Arial" panose="020B0604020202020204" pitchFamily="34" charset="0"/>
                  <a:ea typeface="Arial" panose="020B0604020202020204" pitchFamily="34" charset="0"/>
                </a:rPr>
                <a:t>Each</a:t>
              </a:r>
              <a:r>
                <a:rPr lang="en-US" sz="850" spc="-8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benchmark</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has</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different</a:t>
              </a:r>
              <a:r>
                <a:rPr lang="en-US" sz="850" spc="-7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number</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of</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student</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learning</a:t>
              </a:r>
              <a:r>
                <a:rPr lang="en-US" sz="850" spc="-8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outcomes.</a:t>
              </a:r>
              <a:endParaRPr lang="en-US" sz="1100" dirty="0">
                <a:effectLst/>
                <a:latin typeface="Arial" panose="020B0604020202020204" pitchFamily="34" charset="0"/>
                <a:ea typeface="Arial" panose="020B0604020202020204" pitchFamily="34" charset="0"/>
              </a:endParaRPr>
            </a:p>
            <a:p>
              <a:pPr marL="323850" marR="0">
                <a:lnSpc>
                  <a:spcPts val="1300"/>
                </a:lnSpc>
                <a:spcBef>
                  <a:spcPts val="410"/>
                </a:spcBef>
                <a:spcAft>
                  <a:spcPts val="0"/>
                </a:spcAft>
              </a:pPr>
              <a:r>
                <a:rPr lang="en-US" sz="1150" b="1" dirty="0">
                  <a:solidFill>
                    <a:srgbClr val="FF0000"/>
                  </a:solidFill>
                  <a:effectLst/>
                  <a:latin typeface="Arial" panose="020B0604020202020204" pitchFamily="34" charset="0"/>
                  <a:ea typeface="Arial" panose="020B0604020202020204" pitchFamily="34" charset="0"/>
                </a:rPr>
                <a:t>Student Learning Outcomes</a:t>
              </a:r>
              <a:r>
                <a:rPr lang="en-US" sz="1150" b="1" spc="255" dirty="0">
                  <a:solidFill>
                    <a:srgbClr val="FF0000"/>
                  </a:solidFill>
                  <a:effectLst/>
                  <a:latin typeface="Arial" panose="020B0604020202020204" pitchFamily="34" charset="0"/>
                  <a:ea typeface="Arial" panose="020B0604020202020204" pitchFamily="34" charset="0"/>
                </a:rPr>
                <a:t> </a:t>
              </a:r>
              <a:r>
                <a:rPr lang="en-US" sz="1150" b="1" dirty="0">
                  <a:solidFill>
                    <a:srgbClr val="FF0000"/>
                  </a:solidFill>
                  <a:effectLst/>
                  <a:latin typeface="Arial" panose="020B0604020202020204" pitchFamily="34" charset="0"/>
                  <a:ea typeface="Arial" panose="020B0604020202020204" pitchFamily="34" charset="0"/>
                </a:rPr>
                <a:t>(SLOs)</a:t>
              </a:r>
              <a:endParaRPr lang="en-US" sz="1100" b="1" dirty="0">
                <a:solidFill>
                  <a:srgbClr val="FF0000"/>
                </a:solidFill>
                <a:effectLst/>
                <a:latin typeface="Arial" panose="020B0604020202020204" pitchFamily="34" charset="0"/>
                <a:ea typeface="Arial" panose="020B0604020202020204" pitchFamily="34" charset="0"/>
              </a:endParaRPr>
            </a:p>
          </p:txBody>
        </p:sp>
        <p:sp>
          <p:nvSpPr>
            <p:cNvPr id="26" name="Text Box 1123">
              <a:extLst>
                <a:ext uri="{FF2B5EF4-FFF2-40B4-BE49-F238E27FC236}">
                  <a16:creationId xmlns:a16="http://schemas.microsoft.com/office/drawing/2014/main" id="{098E8351-D39B-4CE3-8AA1-CF7F51466FB8}"/>
                </a:ext>
              </a:extLst>
            </p:cNvPr>
            <p:cNvSpPr txBox="1">
              <a:spLocks noChangeArrowheads="1"/>
            </p:cNvSpPr>
            <p:nvPr/>
          </p:nvSpPr>
          <p:spPr bwMode="auto">
            <a:xfrm>
              <a:off x="6478" y="5975"/>
              <a:ext cx="700" cy="3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8905" marR="0">
                <a:spcBef>
                  <a:spcPts val="395"/>
                </a:spcBef>
                <a:spcAft>
                  <a:spcPts val="0"/>
                </a:spcAft>
              </a:pPr>
              <a:r>
                <a:rPr lang="en-US" sz="750">
                  <a:effectLst/>
                  <a:latin typeface="Times New Roman" panose="02020603050405020304" pitchFamily="18" charset="0"/>
                  <a:ea typeface="Arial" panose="020B0604020202020204" pitchFamily="34" charset="0"/>
                  <a:cs typeface="Arial" panose="020B0604020202020204" pitchFamily="34" charset="0"/>
                </a:rPr>
                <a:t>SLO</a:t>
              </a:r>
              <a:endParaRPr lang="en-US" sz="1100">
                <a:effectLst/>
                <a:latin typeface="Arial" panose="020B0604020202020204" pitchFamily="34" charset="0"/>
                <a:ea typeface="Arial" panose="020B0604020202020204" pitchFamily="34" charset="0"/>
              </a:endParaRPr>
            </a:p>
          </p:txBody>
        </p:sp>
        <p:sp>
          <p:nvSpPr>
            <p:cNvPr id="27" name="Text Box 1122">
              <a:extLst>
                <a:ext uri="{FF2B5EF4-FFF2-40B4-BE49-F238E27FC236}">
                  <a16:creationId xmlns:a16="http://schemas.microsoft.com/office/drawing/2014/main" id="{E44857CD-15F0-4999-BE9F-D6327C361764}"/>
                </a:ext>
              </a:extLst>
            </p:cNvPr>
            <p:cNvSpPr txBox="1">
              <a:spLocks noChangeArrowheads="1"/>
            </p:cNvSpPr>
            <p:nvPr/>
          </p:nvSpPr>
          <p:spPr bwMode="auto">
            <a:xfrm>
              <a:off x="3676" y="6007"/>
              <a:ext cx="701" cy="3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30175" marR="0">
                <a:spcBef>
                  <a:spcPts val="390"/>
                </a:spcBef>
                <a:spcAft>
                  <a:spcPts val="0"/>
                </a:spcAft>
              </a:pPr>
              <a:r>
                <a:rPr lang="en-US" sz="750">
                  <a:effectLst/>
                  <a:latin typeface="Times New Roman" panose="02020603050405020304" pitchFamily="18" charset="0"/>
                  <a:ea typeface="Arial" panose="020B0604020202020204" pitchFamily="34" charset="0"/>
                  <a:cs typeface="Arial" panose="020B0604020202020204" pitchFamily="34" charset="0"/>
                </a:rPr>
                <a:t>SLO</a:t>
              </a:r>
              <a:endParaRPr lang="en-US" sz="1100">
                <a:effectLst/>
                <a:latin typeface="Arial" panose="020B0604020202020204" pitchFamily="34" charset="0"/>
                <a:ea typeface="Arial" panose="020B0604020202020204" pitchFamily="34" charset="0"/>
              </a:endParaRPr>
            </a:p>
          </p:txBody>
        </p:sp>
      </p:grpSp>
    </p:spTree>
    <p:extLst>
      <p:ext uri="{BB962C8B-B14F-4D97-AF65-F5344CB8AC3E}">
        <p14:creationId xmlns:p14="http://schemas.microsoft.com/office/powerpoint/2010/main" val="243191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2854A-A4C1-4581-9811-707B876F6351}"/>
              </a:ext>
            </a:extLst>
          </p:cNvPr>
          <p:cNvSpPr txBox="1"/>
          <p:nvPr/>
        </p:nvSpPr>
        <p:spPr>
          <a:xfrm>
            <a:off x="774033" y="734126"/>
            <a:ext cx="7487652" cy="3416320"/>
          </a:xfrm>
          <a:prstGeom prst="rect">
            <a:avLst/>
          </a:prstGeom>
          <a:noFill/>
        </p:spPr>
        <p:txBody>
          <a:bodyPr wrap="square">
            <a:spAutoFit/>
          </a:bodyPr>
          <a:lstStyle/>
          <a:p>
            <a:pPr algn="l"/>
            <a:r>
              <a:rPr lang="en-US" sz="3600" b="1" i="0" u="none" strike="noStrike" baseline="0" dirty="0">
                <a:solidFill>
                  <a:srgbClr val="1D1D1B"/>
                </a:solidFill>
                <a:latin typeface="NotoSans-Bold"/>
              </a:rPr>
              <a:t>Competency</a:t>
            </a:r>
          </a:p>
          <a:p>
            <a:pPr algn="l"/>
            <a:r>
              <a:rPr lang="en-US" sz="3600" b="0" i="0" u="none" strike="noStrike" baseline="0" dirty="0">
                <a:solidFill>
                  <a:srgbClr val="1D1D1B"/>
                </a:solidFill>
                <a:latin typeface="NotoSans-Regular"/>
              </a:rPr>
              <a:t>A competency is defined as a key learning area that involves applied skills and knowledge enabling learners to successfully perform in educational, professional and other contexts of life.</a:t>
            </a:r>
          </a:p>
        </p:txBody>
      </p:sp>
    </p:spTree>
    <p:extLst>
      <p:ext uri="{BB962C8B-B14F-4D97-AF65-F5344CB8AC3E}">
        <p14:creationId xmlns:p14="http://schemas.microsoft.com/office/powerpoint/2010/main" val="65112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2854A-A4C1-4581-9811-707B876F6351}"/>
              </a:ext>
            </a:extLst>
          </p:cNvPr>
          <p:cNvSpPr txBox="1"/>
          <p:nvPr/>
        </p:nvSpPr>
        <p:spPr>
          <a:xfrm>
            <a:off x="774033" y="734126"/>
            <a:ext cx="7487652" cy="3970318"/>
          </a:xfrm>
          <a:prstGeom prst="rect">
            <a:avLst/>
          </a:prstGeom>
          <a:noFill/>
        </p:spPr>
        <p:txBody>
          <a:bodyPr wrap="square">
            <a:spAutoFit/>
          </a:bodyPr>
          <a:lstStyle/>
          <a:p>
            <a:r>
              <a:rPr lang="en-US" sz="3600" b="1" dirty="0">
                <a:solidFill>
                  <a:srgbClr val="1D1D1B"/>
                </a:solidFill>
                <a:latin typeface="NotoSans-Bold"/>
              </a:rPr>
              <a:t>Standards</a:t>
            </a:r>
          </a:p>
          <a:p>
            <a:r>
              <a:rPr lang="en-US" sz="3600" dirty="0">
                <a:solidFill>
                  <a:srgbClr val="1D1D1B"/>
                </a:solidFill>
                <a:latin typeface="NotoSans-Regular"/>
              </a:rPr>
              <a:t>The standards define the competency by specifying broadly, the </a:t>
            </a:r>
            <a:r>
              <a:rPr lang="en-US" sz="3600" b="1" dirty="0">
                <a:solidFill>
                  <a:srgbClr val="FF0000"/>
                </a:solidFill>
                <a:latin typeface="NotoSans-Regular"/>
              </a:rPr>
              <a:t>knowledge, skills</a:t>
            </a:r>
            <a:r>
              <a:rPr lang="en-US" sz="3600" dirty="0">
                <a:solidFill>
                  <a:srgbClr val="1D1D1B"/>
                </a:solidFill>
                <a:latin typeface="NotoSans-Regular"/>
              </a:rPr>
              <a:t> and </a:t>
            </a:r>
            <a:r>
              <a:rPr lang="en-US" sz="3600" dirty="0">
                <a:solidFill>
                  <a:srgbClr val="FF0000"/>
                </a:solidFill>
                <a:latin typeface="NotoSans-Regular"/>
              </a:rPr>
              <a:t>attitudes</a:t>
            </a:r>
            <a:r>
              <a:rPr lang="en-US" sz="3600" dirty="0">
                <a:solidFill>
                  <a:srgbClr val="1D1D1B"/>
                </a:solidFill>
                <a:latin typeface="NotoSans-Regular"/>
              </a:rPr>
              <a:t> to be acquired by students in a particular key learning area during the first five years of schooling.</a:t>
            </a:r>
          </a:p>
        </p:txBody>
      </p:sp>
    </p:spTree>
    <p:extLst>
      <p:ext uri="{BB962C8B-B14F-4D97-AF65-F5344CB8AC3E}">
        <p14:creationId xmlns:p14="http://schemas.microsoft.com/office/powerpoint/2010/main" val="166358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48"/>
        <p:cNvGrpSpPr/>
        <p:nvPr/>
      </p:nvGrpSpPr>
      <p:grpSpPr>
        <a:xfrm>
          <a:off x="0" y="0"/>
          <a:ext cx="0" cy="0"/>
          <a:chOff x="0" y="0"/>
          <a:chExt cx="0" cy="0"/>
        </a:xfrm>
      </p:grpSpPr>
      <p:sp>
        <p:nvSpPr>
          <p:cNvPr id="149" name="Google Shape;149;p33"/>
          <p:cNvSpPr txBox="1">
            <a:spLocks noGrp="1"/>
          </p:cNvSpPr>
          <p:nvPr>
            <p:ph type="ctrTitle"/>
          </p:nvPr>
        </p:nvSpPr>
        <p:spPr>
          <a:xfrm>
            <a:off x="1238249" y="1008538"/>
            <a:ext cx="66675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800" dirty="0" err="1"/>
              <a:t>Balochistan</a:t>
            </a:r>
            <a:r>
              <a:rPr lang="en-GB" sz="4800" dirty="0"/>
              <a:t> Students Learning Improvement Programme</a:t>
            </a:r>
            <a:endParaRPr sz="4800" dirty="0"/>
          </a:p>
        </p:txBody>
      </p:sp>
      <p:sp>
        <p:nvSpPr>
          <p:cNvPr id="150" name="Google Shape;150;p33"/>
          <p:cNvSpPr txBox="1">
            <a:spLocks noGrp="1"/>
          </p:cNvSpPr>
          <p:nvPr>
            <p:ph type="subTitle" idx="1"/>
          </p:nvPr>
        </p:nvSpPr>
        <p:spPr>
          <a:xfrm>
            <a:off x="3296653" y="3352045"/>
            <a:ext cx="2743200" cy="89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6000" b="1" dirty="0">
                <a:solidFill>
                  <a:srgbClr val="0070C0"/>
                </a:solidFill>
              </a:rPr>
              <a:t>BSLIP</a:t>
            </a:r>
            <a:endParaRPr sz="5400" b="1" dirty="0">
              <a:solidFill>
                <a:srgbClr val="0070C0"/>
              </a:solidFill>
            </a:endParaRPr>
          </a:p>
        </p:txBody>
      </p:sp>
      <p:sp>
        <p:nvSpPr>
          <p:cNvPr id="151" name="Google Shape;151;p33"/>
          <p:cNvSpPr/>
          <p:nvPr/>
        </p:nvSpPr>
        <p:spPr>
          <a:xfrm>
            <a:off x="8267600" y="26756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3"/>
          <p:cNvSpPr/>
          <p:nvPr/>
        </p:nvSpPr>
        <p:spPr>
          <a:xfrm>
            <a:off x="557800" y="40709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3"/>
          <p:cNvSpPr/>
          <p:nvPr/>
        </p:nvSpPr>
        <p:spPr>
          <a:xfrm>
            <a:off x="8596463" y="4578063"/>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33"/>
          <p:cNvGrpSpPr/>
          <p:nvPr/>
        </p:nvGrpSpPr>
        <p:grpSpPr>
          <a:xfrm>
            <a:off x="7840225" y="325325"/>
            <a:ext cx="741250" cy="792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3"/>
          <p:cNvGrpSpPr/>
          <p:nvPr/>
        </p:nvGrpSpPr>
        <p:grpSpPr>
          <a:xfrm>
            <a:off x="2291875" y="4237100"/>
            <a:ext cx="956750" cy="553975"/>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3"/>
          <p:cNvGrpSpPr/>
          <p:nvPr/>
        </p:nvGrpSpPr>
        <p:grpSpPr>
          <a:xfrm>
            <a:off x="575600" y="2571750"/>
            <a:ext cx="1767550" cy="24732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3"/>
          <p:cNvGrpSpPr/>
          <p:nvPr/>
        </p:nvGrpSpPr>
        <p:grpSpPr>
          <a:xfrm>
            <a:off x="6368425" y="3177488"/>
            <a:ext cx="2372800" cy="1808625"/>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2" name="Google Shape;262;p33"/>
          <p:cNvSpPr/>
          <p:nvPr/>
        </p:nvSpPr>
        <p:spPr>
          <a:xfrm>
            <a:off x="2567004" y="3077175"/>
            <a:ext cx="4009992"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33"/>
          <p:cNvGrpSpPr/>
          <p:nvPr/>
        </p:nvGrpSpPr>
        <p:grpSpPr>
          <a:xfrm>
            <a:off x="41963" y="249125"/>
            <a:ext cx="608900" cy="407500"/>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33"/>
          <p:cNvGrpSpPr/>
          <p:nvPr/>
        </p:nvGrpSpPr>
        <p:grpSpPr>
          <a:xfrm>
            <a:off x="482238" y="720825"/>
            <a:ext cx="475525" cy="287725"/>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33"/>
          <p:cNvGrpSpPr/>
          <p:nvPr/>
        </p:nvGrpSpPr>
        <p:grpSpPr>
          <a:xfrm>
            <a:off x="4250013" y="4709350"/>
            <a:ext cx="643950" cy="195675"/>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36805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2854A-A4C1-4581-9811-707B876F6351}"/>
              </a:ext>
            </a:extLst>
          </p:cNvPr>
          <p:cNvSpPr txBox="1"/>
          <p:nvPr/>
        </p:nvSpPr>
        <p:spPr>
          <a:xfrm>
            <a:off x="256674" y="625643"/>
            <a:ext cx="8742947" cy="3539430"/>
          </a:xfrm>
          <a:prstGeom prst="rect">
            <a:avLst/>
          </a:prstGeom>
          <a:noFill/>
        </p:spPr>
        <p:txBody>
          <a:bodyPr wrap="square">
            <a:spAutoFit/>
          </a:bodyPr>
          <a:lstStyle/>
          <a:p>
            <a:r>
              <a:rPr lang="en-US" sz="2800" b="1" dirty="0">
                <a:solidFill>
                  <a:srgbClr val="1D1D1B"/>
                </a:solidFill>
                <a:latin typeface="NotoSans-Bold"/>
              </a:rPr>
              <a:t>Benchmarks</a:t>
            </a:r>
          </a:p>
          <a:p>
            <a:r>
              <a:rPr lang="en-US" sz="2800" dirty="0">
                <a:solidFill>
                  <a:srgbClr val="1D1D1B"/>
                </a:solidFill>
                <a:latin typeface="NotoSans-Regular"/>
              </a:rPr>
              <a:t>The benchmarks further elaborate the expectations about what learners know </a:t>
            </a:r>
            <a:r>
              <a:rPr lang="en-US" sz="2800" b="1" dirty="0">
                <a:solidFill>
                  <a:srgbClr val="1D1D1B"/>
                </a:solidFill>
                <a:latin typeface="NotoSans-Regular"/>
              </a:rPr>
              <a:t>under each standard</a:t>
            </a:r>
            <a:r>
              <a:rPr lang="en-US" sz="2800" dirty="0">
                <a:solidFill>
                  <a:srgbClr val="1D1D1B"/>
                </a:solidFill>
                <a:latin typeface="NotoSans-Regular"/>
              </a:rPr>
              <a:t>, indicating what the students will accomplish at each of the developmental levels in order to meet the standards. These provide at a glance the continuum of the English language learning e.g. benchmarks for grade I and II define what the students will be able to do by the end of grade II.</a:t>
            </a:r>
          </a:p>
        </p:txBody>
      </p:sp>
    </p:spTree>
    <p:extLst>
      <p:ext uri="{BB962C8B-B14F-4D97-AF65-F5344CB8AC3E}">
        <p14:creationId xmlns:p14="http://schemas.microsoft.com/office/powerpoint/2010/main" val="1793574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2854A-A4C1-4581-9811-707B876F6351}"/>
              </a:ext>
            </a:extLst>
          </p:cNvPr>
          <p:cNvSpPr txBox="1"/>
          <p:nvPr/>
        </p:nvSpPr>
        <p:spPr>
          <a:xfrm>
            <a:off x="401053" y="449180"/>
            <a:ext cx="8390021" cy="3908762"/>
          </a:xfrm>
          <a:prstGeom prst="rect">
            <a:avLst/>
          </a:prstGeom>
          <a:noFill/>
        </p:spPr>
        <p:txBody>
          <a:bodyPr wrap="square">
            <a:spAutoFit/>
          </a:bodyPr>
          <a:lstStyle/>
          <a:p>
            <a:pPr algn="l"/>
            <a:r>
              <a:rPr lang="en-US" sz="2800" b="1" i="0" u="none" strike="noStrike" baseline="0" dirty="0">
                <a:solidFill>
                  <a:srgbClr val="1D1D1B"/>
                </a:solidFill>
                <a:latin typeface="NotoSans-Bold"/>
              </a:rPr>
              <a:t>Student Learning Outcomes (SLOs)</a:t>
            </a:r>
            <a:endParaRPr lang="en-US" sz="2400" b="1" i="0" u="none" strike="noStrike" baseline="0" dirty="0">
              <a:solidFill>
                <a:srgbClr val="1D1D1B"/>
              </a:solidFill>
              <a:latin typeface="NotoSans-Bold"/>
            </a:endParaRPr>
          </a:p>
          <a:p>
            <a:pPr algn="l"/>
            <a:r>
              <a:rPr lang="en-US" sz="2400" b="0" i="0" u="none" strike="noStrike" baseline="0" dirty="0">
                <a:solidFill>
                  <a:srgbClr val="1D1D1B"/>
                </a:solidFill>
                <a:latin typeface="NotoSans-Regular"/>
              </a:rPr>
              <a:t>These are built upon the descriptions of the benchmarks and describe (in key points) what </a:t>
            </a:r>
            <a:r>
              <a:rPr lang="en-US" sz="2800" b="1" i="0" u="none" strike="noStrike" baseline="0" dirty="0">
                <a:latin typeface="NotoSans-Regular"/>
              </a:rPr>
              <a:t>students will accomplish </a:t>
            </a:r>
            <a:r>
              <a:rPr lang="en-US" sz="2400" b="0" i="0" u="none" strike="noStrike" baseline="0" dirty="0">
                <a:solidFill>
                  <a:srgbClr val="1D1D1B"/>
                </a:solidFill>
                <a:latin typeface="NotoSans-Regular"/>
              </a:rPr>
              <a:t>at the end of each </a:t>
            </a:r>
            <a:r>
              <a:rPr lang="en-US" sz="2400" b="1" i="0" u="none" strike="noStrike" baseline="0" dirty="0">
                <a:solidFill>
                  <a:srgbClr val="FF0000"/>
                </a:solidFill>
                <a:latin typeface="NotoSans-Regular"/>
              </a:rPr>
              <a:t>unit.</a:t>
            </a:r>
            <a:r>
              <a:rPr lang="en-US" sz="2400" b="0" i="0" u="none" strike="noStrike" baseline="0" dirty="0">
                <a:solidFill>
                  <a:srgbClr val="1D1D1B"/>
                </a:solidFill>
                <a:latin typeface="NotoSans-Regular"/>
              </a:rPr>
              <a:t> Most SLOs progress and develop across grades. Each skill is revisited, revised and reinforced. It is important to remember that SLOs within a competency or across competencies overlap and are interrelated; progress</a:t>
            </a:r>
          </a:p>
          <a:p>
            <a:pPr algn="l"/>
            <a:r>
              <a:rPr lang="en-US" sz="2400" b="0" i="0" u="none" strike="noStrike" baseline="0" dirty="0">
                <a:solidFill>
                  <a:srgbClr val="1D1D1B"/>
                </a:solidFill>
                <a:latin typeface="NotoSans-Regular"/>
              </a:rPr>
              <a:t>towards one outcome is often dependent upon progress towards another e.g. writing skills are reinforced through reading and comprehension and vice versa.</a:t>
            </a:r>
            <a:endParaRPr lang="en-US" sz="3200" dirty="0"/>
          </a:p>
        </p:txBody>
      </p:sp>
    </p:spTree>
    <p:extLst>
      <p:ext uri="{BB962C8B-B14F-4D97-AF65-F5344CB8AC3E}">
        <p14:creationId xmlns:p14="http://schemas.microsoft.com/office/powerpoint/2010/main" val="4240824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408A55-5B1C-4E4B-BBCC-1B6F3BEF38A5}"/>
              </a:ext>
            </a:extLst>
          </p:cNvPr>
          <p:cNvSpPr txBox="1"/>
          <p:nvPr/>
        </p:nvSpPr>
        <p:spPr>
          <a:xfrm>
            <a:off x="385011" y="481264"/>
            <a:ext cx="8582526" cy="3970318"/>
          </a:xfrm>
          <a:prstGeom prst="rect">
            <a:avLst/>
          </a:prstGeom>
          <a:noFill/>
        </p:spPr>
        <p:txBody>
          <a:bodyPr wrap="square">
            <a:spAutoFit/>
          </a:bodyPr>
          <a:lstStyle/>
          <a:p>
            <a:pPr marL="457200" indent="-457200" algn="l">
              <a:buFont typeface="Wingdings" panose="05000000000000000000" pitchFamily="2" charset="2"/>
              <a:buChar char="§"/>
            </a:pPr>
            <a:r>
              <a:rPr lang="en-US" sz="2800" b="0" i="0" u="none" strike="noStrike" baseline="0" dirty="0">
                <a:solidFill>
                  <a:schemeClr val="tx1"/>
                </a:solidFill>
                <a:latin typeface="+mj-lt"/>
              </a:rPr>
              <a:t>Competency 1: Oral Communication Skills (Listening and Speaking) Standards 1, 2</a:t>
            </a:r>
          </a:p>
          <a:p>
            <a:pPr marL="457200" indent="-457200" algn="l">
              <a:buFont typeface="Wingdings" panose="05000000000000000000" pitchFamily="2" charset="2"/>
              <a:buChar char="§"/>
            </a:pPr>
            <a:r>
              <a:rPr lang="en-US" sz="2800" b="0" i="0" u="none" strike="noStrike" baseline="0" dirty="0">
                <a:solidFill>
                  <a:schemeClr val="tx1"/>
                </a:solidFill>
                <a:latin typeface="+mj-lt"/>
              </a:rPr>
              <a:t>Competency 2: Reading and Critical Thinking Skills Standards 1, 2</a:t>
            </a:r>
          </a:p>
          <a:p>
            <a:pPr marL="457200" indent="-457200" algn="l">
              <a:buFont typeface="Wingdings" panose="05000000000000000000" pitchFamily="2" charset="2"/>
              <a:buChar char="§"/>
            </a:pPr>
            <a:r>
              <a:rPr lang="en-US" sz="2800" b="0" i="0" u="none" strike="noStrike" baseline="0" dirty="0">
                <a:solidFill>
                  <a:schemeClr val="tx1"/>
                </a:solidFill>
                <a:latin typeface="+mj-lt"/>
              </a:rPr>
              <a:t>Competency 3: Formal and Lexical Aspects of Language Standards 1, 2</a:t>
            </a:r>
          </a:p>
          <a:p>
            <a:pPr marL="457200" indent="-457200" algn="l">
              <a:buFont typeface="Wingdings" panose="05000000000000000000" pitchFamily="2" charset="2"/>
              <a:buChar char="§"/>
            </a:pPr>
            <a:r>
              <a:rPr lang="en-US" sz="2800" b="0" i="0" u="none" strike="noStrike" baseline="0" dirty="0">
                <a:solidFill>
                  <a:schemeClr val="tx1"/>
                </a:solidFill>
                <a:latin typeface="+mj-lt"/>
              </a:rPr>
              <a:t>Competency 4: Writing Skills Standard 1</a:t>
            </a:r>
          </a:p>
          <a:p>
            <a:pPr marL="457200" indent="-457200" algn="l">
              <a:buFont typeface="Wingdings" panose="05000000000000000000" pitchFamily="2" charset="2"/>
              <a:buChar char="§"/>
            </a:pPr>
            <a:r>
              <a:rPr lang="en-US" sz="2800" b="0" i="0" u="none" strike="noStrike" baseline="0" dirty="0">
                <a:solidFill>
                  <a:schemeClr val="tx1"/>
                </a:solidFill>
                <a:latin typeface="+mj-lt"/>
              </a:rPr>
              <a:t>Competency 5: Appropriate Ethical and Social Development Standard 1</a:t>
            </a:r>
            <a:endParaRPr lang="en-US" sz="2800" dirty="0">
              <a:solidFill>
                <a:schemeClr val="tx1"/>
              </a:solidFill>
              <a:latin typeface="+mj-lt"/>
            </a:endParaRPr>
          </a:p>
        </p:txBody>
      </p:sp>
    </p:spTree>
    <p:extLst>
      <p:ext uri="{BB962C8B-B14F-4D97-AF65-F5344CB8AC3E}">
        <p14:creationId xmlns:p14="http://schemas.microsoft.com/office/powerpoint/2010/main" val="228063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02667-E958-4857-B19E-73622AB61CE7}"/>
              </a:ext>
            </a:extLst>
          </p:cNvPr>
          <p:cNvPicPr>
            <a:picLocks noChangeAspect="1"/>
          </p:cNvPicPr>
          <p:nvPr/>
        </p:nvPicPr>
        <p:blipFill rotWithShape="1">
          <a:blip r:embed="rId2"/>
          <a:srcRect b="50895"/>
          <a:stretch/>
        </p:blipFill>
        <p:spPr>
          <a:xfrm>
            <a:off x="336884" y="288757"/>
            <a:ext cx="8243447" cy="1572127"/>
          </a:xfrm>
          <a:prstGeom prst="rect">
            <a:avLst/>
          </a:prstGeom>
        </p:spPr>
      </p:pic>
      <p:pic>
        <p:nvPicPr>
          <p:cNvPr id="4" name="Picture 3">
            <a:extLst>
              <a:ext uri="{FF2B5EF4-FFF2-40B4-BE49-F238E27FC236}">
                <a16:creationId xmlns:a16="http://schemas.microsoft.com/office/drawing/2014/main" id="{3CB4945B-A07D-4EFA-A0F8-0367B97B4C00}"/>
              </a:ext>
            </a:extLst>
          </p:cNvPr>
          <p:cNvPicPr>
            <a:picLocks noChangeAspect="1"/>
          </p:cNvPicPr>
          <p:nvPr/>
        </p:nvPicPr>
        <p:blipFill rotWithShape="1">
          <a:blip r:embed="rId2"/>
          <a:srcRect t="47643"/>
          <a:stretch/>
        </p:blipFill>
        <p:spPr>
          <a:xfrm>
            <a:off x="288530" y="1941095"/>
            <a:ext cx="8272189" cy="1436771"/>
          </a:xfrm>
          <a:prstGeom prst="rect">
            <a:avLst/>
          </a:prstGeom>
        </p:spPr>
      </p:pic>
      <p:sp>
        <p:nvSpPr>
          <p:cNvPr id="6" name="TextBox 5">
            <a:extLst>
              <a:ext uri="{FF2B5EF4-FFF2-40B4-BE49-F238E27FC236}">
                <a16:creationId xmlns:a16="http://schemas.microsoft.com/office/drawing/2014/main" id="{4658C224-7057-47A9-8D07-22E5D9056C34}"/>
              </a:ext>
            </a:extLst>
          </p:cNvPr>
          <p:cNvSpPr txBox="1"/>
          <p:nvPr/>
        </p:nvSpPr>
        <p:spPr>
          <a:xfrm>
            <a:off x="304801" y="3416968"/>
            <a:ext cx="1812758" cy="1169551"/>
          </a:xfrm>
          <a:prstGeom prst="rect">
            <a:avLst/>
          </a:prstGeom>
          <a:noFill/>
        </p:spPr>
        <p:txBody>
          <a:bodyPr wrap="square">
            <a:spAutoFit/>
          </a:bodyPr>
          <a:lstStyle/>
          <a:p>
            <a:pPr algn="l"/>
            <a:r>
              <a:rPr lang="en-US" sz="1400" b="1" i="0" u="none" strike="noStrike" baseline="0" dirty="0">
                <a:solidFill>
                  <a:srgbClr val="1D1D1B"/>
                </a:solidFill>
                <a:latin typeface="+mj-lt"/>
              </a:rPr>
              <a:t>Articulate the</a:t>
            </a:r>
          </a:p>
          <a:p>
            <a:pPr algn="l"/>
            <a:r>
              <a:rPr lang="en-US" sz="1400" b="1" i="0" u="none" strike="noStrike" baseline="0" dirty="0">
                <a:solidFill>
                  <a:srgbClr val="1D1D1B"/>
                </a:solidFill>
                <a:latin typeface="+mj-lt"/>
              </a:rPr>
              <a:t>sounds of letters</a:t>
            </a:r>
          </a:p>
          <a:p>
            <a:pPr algn="l"/>
            <a:r>
              <a:rPr lang="en-US" sz="1400" b="1" i="0" u="none" strike="noStrike" baseline="0" dirty="0">
                <a:solidFill>
                  <a:srgbClr val="1D1D1B"/>
                </a:solidFill>
                <a:latin typeface="+mj-lt"/>
              </a:rPr>
              <a:t>of the alphabet</a:t>
            </a:r>
          </a:p>
          <a:p>
            <a:pPr algn="l"/>
            <a:r>
              <a:rPr lang="en-US" sz="1400" b="1" i="0" u="none" strike="noStrike" baseline="0" dirty="0">
                <a:solidFill>
                  <a:srgbClr val="1D1D1B"/>
                </a:solidFill>
                <a:latin typeface="+mj-lt"/>
              </a:rPr>
              <a:t>in series and in</a:t>
            </a:r>
          </a:p>
          <a:p>
            <a:pPr algn="l"/>
            <a:r>
              <a:rPr lang="en-US" sz="1400" b="1" i="0" u="none" strike="noStrike" baseline="0" dirty="0">
                <a:solidFill>
                  <a:srgbClr val="1D1D1B"/>
                </a:solidFill>
                <a:latin typeface="+mj-lt"/>
              </a:rPr>
              <a:t>random order.</a:t>
            </a:r>
            <a:endParaRPr lang="en-US" b="1" dirty="0">
              <a:latin typeface="+mj-lt"/>
            </a:endParaRPr>
          </a:p>
        </p:txBody>
      </p:sp>
      <p:sp>
        <p:nvSpPr>
          <p:cNvPr id="8" name="TextBox 7">
            <a:extLst>
              <a:ext uri="{FF2B5EF4-FFF2-40B4-BE49-F238E27FC236}">
                <a16:creationId xmlns:a16="http://schemas.microsoft.com/office/drawing/2014/main" id="{21F88143-2C92-46D8-AB2D-2002ADD9CF4F}"/>
              </a:ext>
            </a:extLst>
          </p:cNvPr>
          <p:cNvSpPr txBox="1"/>
          <p:nvPr/>
        </p:nvSpPr>
        <p:spPr>
          <a:xfrm>
            <a:off x="1926351" y="3404791"/>
            <a:ext cx="1699166" cy="954107"/>
          </a:xfrm>
          <a:prstGeom prst="rect">
            <a:avLst/>
          </a:prstGeom>
          <a:noFill/>
        </p:spPr>
        <p:txBody>
          <a:bodyPr wrap="square">
            <a:spAutoFit/>
          </a:bodyPr>
          <a:lstStyle/>
          <a:p>
            <a:pPr algn="l"/>
            <a:r>
              <a:rPr lang="en-US" sz="1400" b="1" i="0" u="none" strike="noStrike" baseline="0" dirty="0">
                <a:solidFill>
                  <a:srgbClr val="1D1D1B"/>
                </a:solidFill>
                <a:latin typeface="+mj-lt"/>
              </a:rPr>
              <a:t>Articulate the</a:t>
            </a:r>
          </a:p>
          <a:p>
            <a:pPr algn="l"/>
            <a:r>
              <a:rPr lang="en-US" sz="1400" b="1" i="0" u="none" strike="noStrike" baseline="0" dirty="0">
                <a:solidFill>
                  <a:srgbClr val="1D1D1B"/>
                </a:solidFill>
                <a:latin typeface="+mj-lt"/>
              </a:rPr>
              <a:t>sounds of letters</a:t>
            </a:r>
          </a:p>
          <a:p>
            <a:pPr algn="l"/>
            <a:r>
              <a:rPr lang="en-US" sz="1400" b="1" i="0" u="none" strike="noStrike" baseline="0" dirty="0">
                <a:solidFill>
                  <a:srgbClr val="1D1D1B"/>
                </a:solidFill>
                <a:latin typeface="+mj-lt"/>
              </a:rPr>
              <a:t>of the alphabet</a:t>
            </a:r>
          </a:p>
          <a:p>
            <a:pPr algn="l"/>
            <a:r>
              <a:rPr lang="en-US" sz="1400" b="1" i="0" u="none" strike="noStrike" baseline="0" dirty="0">
                <a:solidFill>
                  <a:srgbClr val="1D1D1B"/>
                </a:solidFill>
                <a:latin typeface="+mj-lt"/>
              </a:rPr>
              <a:t>in random order.</a:t>
            </a:r>
            <a:endParaRPr lang="en-US" b="1" dirty="0">
              <a:latin typeface="+mj-lt"/>
            </a:endParaRPr>
          </a:p>
        </p:txBody>
      </p:sp>
      <p:sp>
        <p:nvSpPr>
          <p:cNvPr id="10" name="TextBox 9">
            <a:extLst>
              <a:ext uri="{FF2B5EF4-FFF2-40B4-BE49-F238E27FC236}">
                <a16:creationId xmlns:a16="http://schemas.microsoft.com/office/drawing/2014/main" id="{4BE632C9-3D42-4BAA-AF9A-D9355BEA617C}"/>
              </a:ext>
            </a:extLst>
          </p:cNvPr>
          <p:cNvSpPr txBox="1"/>
          <p:nvPr/>
        </p:nvSpPr>
        <p:spPr>
          <a:xfrm>
            <a:off x="3558164" y="3313943"/>
            <a:ext cx="1623436" cy="1169551"/>
          </a:xfrm>
          <a:prstGeom prst="rect">
            <a:avLst/>
          </a:prstGeom>
          <a:noFill/>
        </p:spPr>
        <p:txBody>
          <a:bodyPr wrap="square">
            <a:spAutoFit/>
          </a:bodyPr>
          <a:lstStyle/>
          <a:p>
            <a:pPr algn="l"/>
            <a:r>
              <a:rPr lang="en-US" sz="1400" b="1" i="0" u="none" strike="noStrike" baseline="0" dirty="0">
                <a:solidFill>
                  <a:srgbClr val="1D1D1B"/>
                </a:solidFill>
                <a:latin typeface="+mj-lt"/>
              </a:rPr>
              <a:t>Recognize and</a:t>
            </a:r>
          </a:p>
          <a:p>
            <a:pPr algn="l"/>
            <a:r>
              <a:rPr lang="en-US" sz="1400" b="1" i="0" u="none" strike="noStrike" baseline="0" dirty="0">
                <a:solidFill>
                  <a:srgbClr val="1D1D1B"/>
                </a:solidFill>
                <a:latin typeface="+mj-lt"/>
              </a:rPr>
              <a:t>articulate hard</a:t>
            </a:r>
          </a:p>
          <a:p>
            <a:pPr algn="l"/>
            <a:r>
              <a:rPr lang="en-US" sz="1400" b="1" i="0" u="none" strike="noStrike" baseline="0" dirty="0">
                <a:solidFill>
                  <a:srgbClr val="1D1D1B"/>
                </a:solidFill>
                <a:latin typeface="+mj-lt"/>
              </a:rPr>
              <a:t>and soft sounds</a:t>
            </a:r>
          </a:p>
          <a:p>
            <a:pPr algn="l"/>
            <a:r>
              <a:rPr lang="en-US" sz="1400" b="1" i="0" u="none" strike="noStrike" baseline="0" dirty="0">
                <a:solidFill>
                  <a:srgbClr val="1D1D1B"/>
                </a:solidFill>
                <a:latin typeface="+mj-lt"/>
              </a:rPr>
              <a:t>of the letters </a:t>
            </a:r>
            <a:r>
              <a:rPr lang="en-US" sz="1400" b="1" i="1" u="none" strike="noStrike" baseline="0" dirty="0">
                <a:solidFill>
                  <a:srgbClr val="1D1D1B"/>
                </a:solidFill>
                <a:latin typeface="+mj-lt"/>
              </a:rPr>
              <a:t>c</a:t>
            </a:r>
          </a:p>
          <a:p>
            <a:pPr algn="l"/>
            <a:r>
              <a:rPr lang="en-US" sz="1400" b="1" i="0" u="none" strike="noStrike" baseline="0" dirty="0">
                <a:solidFill>
                  <a:srgbClr val="1D1D1B"/>
                </a:solidFill>
                <a:latin typeface="+mj-lt"/>
              </a:rPr>
              <a:t>and </a:t>
            </a:r>
            <a:r>
              <a:rPr lang="en-US" sz="1400" b="1" i="1" u="none" strike="noStrike" baseline="0" dirty="0">
                <a:solidFill>
                  <a:srgbClr val="1D1D1B"/>
                </a:solidFill>
                <a:latin typeface="+mj-lt"/>
              </a:rPr>
              <a:t>g</a:t>
            </a:r>
            <a:r>
              <a:rPr lang="en-US" sz="1400" b="1" i="0" u="none" strike="noStrike" baseline="0" dirty="0">
                <a:solidFill>
                  <a:srgbClr val="1D1D1B"/>
                </a:solidFill>
                <a:latin typeface="+mj-lt"/>
              </a:rPr>
              <a:t>.</a:t>
            </a:r>
            <a:endParaRPr lang="en-US" b="1" dirty="0">
              <a:latin typeface="+mj-lt"/>
            </a:endParaRPr>
          </a:p>
        </p:txBody>
      </p:sp>
      <p:sp>
        <p:nvSpPr>
          <p:cNvPr id="12" name="TextBox 11">
            <a:extLst>
              <a:ext uri="{FF2B5EF4-FFF2-40B4-BE49-F238E27FC236}">
                <a16:creationId xmlns:a16="http://schemas.microsoft.com/office/drawing/2014/main" id="{DBF35FED-61C8-49FF-AAE7-A83CEE0A8309}"/>
              </a:ext>
            </a:extLst>
          </p:cNvPr>
          <p:cNvSpPr txBox="1"/>
          <p:nvPr/>
        </p:nvSpPr>
        <p:spPr>
          <a:xfrm>
            <a:off x="5075378" y="3373415"/>
            <a:ext cx="1983148" cy="1433883"/>
          </a:xfrm>
          <a:prstGeom prst="rect">
            <a:avLst/>
          </a:prstGeom>
          <a:noFill/>
        </p:spPr>
        <p:txBody>
          <a:bodyPr wrap="square">
            <a:spAutoFit/>
          </a:bodyPr>
          <a:lstStyle/>
          <a:p>
            <a:pPr algn="l"/>
            <a:r>
              <a:rPr lang="en-US" sz="1400" b="1" i="0" u="none" strike="noStrike" baseline="0" dirty="0">
                <a:solidFill>
                  <a:srgbClr val="1D1D1B"/>
                </a:solidFill>
                <a:latin typeface="+mj-lt"/>
              </a:rPr>
              <a:t>Pronounce and</a:t>
            </a:r>
          </a:p>
          <a:p>
            <a:pPr algn="l"/>
            <a:r>
              <a:rPr lang="en-US" sz="1400" b="1" i="0" u="none" strike="noStrike" baseline="0" dirty="0">
                <a:solidFill>
                  <a:srgbClr val="1D1D1B"/>
                </a:solidFill>
                <a:latin typeface="+mj-lt"/>
              </a:rPr>
              <a:t>practice simple</a:t>
            </a:r>
          </a:p>
          <a:p>
            <a:pPr algn="l"/>
            <a:r>
              <a:rPr lang="en-US" sz="1400" b="1" i="0" u="none" strike="noStrike" baseline="0" dirty="0">
                <a:solidFill>
                  <a:srgbClr val="1D1D1B"/>
                </a:solidFill>
                <a:latin typeface="+mj-lt"/>
              </a:rPr>
              <a:t>words with more</a:t>
            </a:r>
          </a:p>
          <a:p>
            <a:pPr algn="l"/>
            <a:r>
              <a:rPr lang="en-US" sz="1400" b="1" i="0" u="none" strike="noStrike" baseline="0" dirty="0">
                <a:solidFill>
                  <a:srgbClr val="1D1D1B"/>
                </a:solidFill>
                <a:latin typeface="+mj-lt"/>
              </a:rPr>
              <a:t>silent letters</a:t>
            </a:r>
          </a:p>
          <a:p>
            <a:pPr algn="l"/>
            <a:r>
              <a:rPr lang="en-US" sz="1400" b="1" i="0" u="none" strike="noStrike" baseline="0" dirty="0">
                <a:solidFill>
                  <a:srgbClr val="1D1D1B"/>
                </a:solidFill>
                <a:latin typeface="+mj-lt"/>
              </a:rPr>
              <a:t>such as ‘</a:t>
            </a:r>
            <a:r>
              <a:rPr lang="en-US" sz="1400" b="1" i="1" u="none" strike="noStrike" baseline="0" dirty="0">
                <a:solidFill>
                  <a:srgbClr val="1D1D1B"/>
                </a:solidFill>
                <a:latin typeface="+mj-lt"/>
              </a:rPr>
              <a:t>b</a:t>
            </a:r>
            <a:r>
              <a:rPr lang="en-US" sz="1400" b="1" i="0" u="none" strike="noStrike" baseline="0" dirty="0">
                <a:solidFill>
                  <a:srgbClr val="1D1D1B"/>
                </a:solidFill>
                <a:latin typeface="+mj-lt"/>
              </a:rPr>
              <a:t>‘ in</a:t>
            </a:r>
          </a:p>
          <a:p>
            <a:pPr algn="l"/>
            <a:r>
              <a:rPr lang="en-US" sz="1400" b="1" i="1" u="none" strike="noStrike" baseline="0" dirty="0">
                <a:solidFill>
                  <a:srgbClr val="1D1D1B"/>
                </a:solidFill>
                <a:latin typeface="+mj-lt"/>
              </a:rPr>
              <a:t>lamb</a:t>
            </a:r>
            <a:r>
              <a:rPr lang="en-US" sz="1400" b="1" i="0" u="none" strike="noStrike" baseline="0" dirty="0">
                <a:solidFill>
                  <a:srgbClr val="1D1D1B"/>
                </a:solidFill>
                <a:latin typeface="+mj-lt"/>
              </a:rPr>
              <a:t>.</a:t>
            </a:r>
            <a:endParaRPr lang="en-US" b="1" dirty="0">
              <a:latin typeface="+mj-lt"/>
            </a:endParaRPr>
          </a:p>
        </p:txBody>
      </p:sp>
      <p:sp>
        <p:nvSpPr>
          <p:cNvPr id="14" name="TextBox 13">
            <a:extLst>
              <a:ext uri="{FF2B5EF4-FFF2-40B4-BE49-F238E27FC236}">
                <a16:creationId xmlns:a16="http://schemas.microsoft.com/office/drawing/2014/main" id="{2CFABAB4-8685-49AC-BB85-6B7533615CBF}"/>
              </a:ext>
            </a:extLst>
          </p:cNvPr>
          <p:cNvSpPr txBox="1"/>
          <p:nvPr/>
        </p:nvSpPr>
        <p:spPr>
          <a:xfrm>
            <a:off x="6715736" y="3373415"/>
            <a:ext cx="2797233" cy="1433883"/>
          </a:xfrm>
          <a:prstGeom prst="rect">
            <a:avLst/>
          </a:prstGeom>
          <a:noFill/>
        </p:spPr>
        <p:txBody>
          <a:bodyPr wrap="square">
            <a:spAutoFit/>
          </a:bodyPr>
          <a:lstStyle/>
          <a:p>
            <a:pPr algn="l"/>
            <a:r>
              <a:rPr lang="en-US" sz="1400" b="1" i="0" u="none" strike="noStrike" baseline="0" dirty="0">
                <a:solidFill>
                  <a:srgbClr val="1D1D1B"/>
                </a:solidFill>
                <a:latin typeface="+mj-lt"/>
              </a:rPr>
              <a:t>Pronounce and</a:t>
            </a:r>
          </a:p>
          <a:p>
            <a:pPr algn="l"/>
            <a:r>
              <a:rPr lang="en-US" sz="1400" b="1" i="0" u="none" strike="noStrike" baseline="0" dirty="0">
                <a:solidFill>
                  <a:srgbClr val="1D1D1B"/>
                </a:solidFill>
                <a:latin typeface="+mj-lt"/>
              </a:rPr>
              <a:t>practice more</a:t>
            </a:r>
          </a:p>
          <a:p>
            <a:pPr algn="l"/>
            <a:r>
              <a:rPr lang="en-US" sz="1400" b="1" i="0" u="none" strike="noStrike" baseline="0" dirty="0">
                <a:solidFill>
                  <a:srgbClr val="1D1D1B"/>
                </a:solidFill>
                <a:latin typeface="+mj-lt"/>
              </a:rPr>
              <a:t>words with silent</a:t>
            </a:r>
          </a:p>
          <a:p>
            <a:pPr algn="l"/>
            <a:r>
              <a:rPr lang="en-US" sz="1400" b="1" i="0" u="none" strike="noStrike" baseline="0" dirty="0">
                <a:solidFill>
                  <a:srgbClr val="1D1D1B"/>
                </a:solidFill>
                <a:latin typeface="+mj-lt"/>
              </a:rPr>
              <a:t>letters such as ‘</a:t>
            </a:r>
            <a:r>
              <a:rPr lang="en-US" sz="1400" b="1" i="1" u="none" strike="noStrike" baseline="0" dirty="0">
                <a:solidFill>
                  <a:srgbClr val="1D1D1B"/>
                </a:solidFill>
                <a:latin typeface="+mj-lt"/>
              </a:rPr>
              <a:t>t</a:t>
            </a:r>
            <a:r>
              <a:rPr lang="en-US" sz="1400" b="1" i="0" u="none" strike="noStrike" baseline="0" dirty="0">
                <a:solidFill>
                  <a:srgbClr val="1D1D1B"/>
                </a:solidFill>
                <a:latin typeface="+mj-lt"/>
              </a:rPr>
              <a:t>’</a:t>
            </a:r>
          </a:p>
          <a:p>
            <a:pPr algn="l"/>
            <a:r>
              <a:rPr lang="en-US" sz="1400" b="1" i="0" u="none" strike="noStrike" baseline="0" dirty="0">
                <a:solidFill>
                  <a:srgbClr val="1D1D1B"/>
                </a:solidFill>
                <a:latin typeface="+mj-lt"/>
              </a:rPr>
              <a:t>in </a:t>
            </a:r>
            <a:r>
              <a:rPr lang="en-US" sz="1400" b="1" i="1" u="none" strike="noStrike" baseline="0" dirty="0">
                <a:solidFill>
                  <a:srgbClr val="1D1D1B"/>
                </a:solidFill>
                <a:latin typeface="+mj-lt"/>
              </a:rPr>
              <a:t>switch</a:t>
            </a:r>
            <a:r>
              <a:rPr lang="en-US" sz="1400" b="1" i="0" u="none" strike="noStrike" baseline="0" dirty="0">
                <a:solidFill>
                  <a:srgbClr val="1D1D1B"/>
                </a:solidFill>
                <a:latin typeface="+mj-lt"/>
              </a:rPr>
              <a:t>, ‘</a:t>
            </a:r>
            <a:r>
              <a:rPr lang="en-US" sz="1400" b="1" i="1" u="none" strike="noStrike" baseline="0" dirty="0">
                <a:solidFill>
                  <a:srgbClr val="1D1D1B"/>
                </a:solidFill>
                <a:latin typeface="+mj-lt"/>
              </a:rPr>
              <a:t>g</a:t>
            </a:r>
            <a:r>
              <a:rPr lang="en-US" sz="1400" b="1" i="0" u="none" strike="noStrike" baseline="0" dirty="0">
                <a:solidFill>
                  <a:srgbClr val="1D1D1B"/>
                </a:solidFill>
                <a:latin typeface="+mj-lt"/>
              </a:rPr>
              <a:t>’</a:t>
            </a:r>
          </a:p>
          <a:p>
            <a:pPr algn="l"/>
            <a:r>
              <a:rPr lang="en-US" sz="1400" b="1" i="0" u="none" strike="noStrike" baseline="0" dirty="0">
                <a:solidFill>
                  <a:srgbClr val="1D1D1B"/>
                </a:solidFill>
                <a:latin typeface="+mj-lt"/>
              </a:rPr>
              <a:t>sound in ‘high’.</a:t>
            </a:r>
            <a:endParaRPr lang="en-US" b="1" dirty="0">
              <a:latin typeface="+mj-lt"/>
            </a:endParaRPr>
          </a:p>
        </p:txBody>
      </p:sp>
    </p:spTree>
    <p:extLst>
      <p:ext uri="{BB962C8B-B14F-4D97-AF65-F5344CB8AC3E}">
        <p14:creationId xmlns:p14="http://schemas.microsoft.com/office/powerpoint/2010/main" val="23052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58C224-7057-47A9-8D07-22E5D9056C34}"/>
              </a:ext>
            </a:extLst>
          </p:cNvPr>
          <p:cNvSpPr txBox="1"/>
          <p:nvPr/>
        </p:nvSpPr>
        <p:spPr>
          <a:xfrm>
            <a:off x="433138" y="3256547"/>
            <a:ext cx="1812758" cy="1169551"/>
          </a:xfrm>
          <a:prstGeom prst="rect">
            <a:avLst/>
          </a:prstGeom>
          <a:noFill/>
        </p:spPr>
        <p:txBody>
          <a:bodyPr wrap="square">
            <a:spAutoFit/>
          </a:bodyPr>
          <a:lstStyle/>
          <a:p>
            <a:r>
              <a:rPr lang="en-US" dirty="0"/>
              <a:t>Express</a:t>
            </a:r>
          </a:p>
          <a:p>
            <a:r>
              <a:rPr lang="en-US" dirty="0"/>
              <a:t>understanding</a:t>
            </a:r>
          </a:p>
          <a:p>
            <a:r>
              <a:rPr lang="en-US" dirty="0"/>
              <a:t>of story</a:t>
            </a:r>
          </a:p>
          <a:p>
            <a:r>
              <a:rPr lang="en-US" dirty="0"/>
              <a:t>through</a:t>
            </a:r>
          </a:p>
          <a:p>
            <a:r>
              <a:rPr lang="en-US" dirty="0"/>
              <a:t>pantomime.</a:t>
            </a:r>
            <a:endParaRPr lang="en-US" b="1" dirty="0">
              <a:latin typeface="+mj-lt"/>
            </a:endParaRPr>
          </a:p>
        </p:txBody>
      </p:sp>
      <p:sp>
        <p:nvSpPr>
          <p:cNvPr id="8" name="TextBox 7">
            <a:extLst>
              <a:ext uri="{FF2B5EF4-FFF2-40B4-BE49-F238E27FC236}">
                <a16:creationId xmlns:a16="http://schemas.microsoft.com/office/drawing/2014/main" id="{21F88143-2C92-46D8-AB2D-2002ADD9CF4F}"/>
              </a:ext>
            </a:extLst>
          </p:cNvPr>
          <p:cNvSpPr txBox="1"/>
          <p:nvPr/>
        </p:nvSpPr>
        <p:spPr>
          <a:xfrm>
            <a:off x="1942394" y="3276455"/>
            <a:ext cx="1458534" cy="1384995"/>
          </a:xfrm>
          <a:prstGeom prst="rect">
            <a:avLst/>
          </a:prstGeom>
          <a:noFill/>
        </p:spPr>
        <p:txBody>
          <a:bodyPr wrap="square">
            <a:spAutoFit/>
          </a:bodyPr>
          <a:lstStyle/>
          <a:p>
            <a:r>
              <a:rPr lang="en-US" dirty="0"/>
              <a:t>Express</a:t>
            </a:r>
          </a:p>
          <a:p>
            <a:r>
              <a:rPr lang="en-US" dirty="0"/>
              <a:t>understanding</a:t>
            </a:r>
          </a:p>
          <a:p>
            <a:r>
              <a:rPr lang="en-US" dirty="0"/>
              <a:t>of story through</a:t>
            </a:r>
          </a:p>
          <a:p>
            <a:r>
              <a:rPr lang="en-US" dirty="0"/>
              <a:t>pantomime</a:t>
            </a:r>
          </a:p>
          <a:p>
            <a:r>
              <a:rPr lang="en-US" dirty="0"/>
              <a:t>and simple</a:t>
            </a:r>
          </a:p>
          <a:p>
            <a:r>
              <a:rPr lang="en-US" dirty="0"/>
              <a:t>role play.</a:t>
            </a:r>
            <a:endParaRPr lang="en-US" b="1" dirty="0">
              <a:latin typeface="+mj-lt"/>
            </a:endParaRPr>
          </a:p>
        </p:txBody>
      </p:sp>
      <p:sp>
        <p:nvSpPr>
          <p:cNvPr id="10" name="TextBox 9">
            <a:extLst>
              <a:ext uri="{FF2B5EF4-FFF2-40B4-BE49-F238E27FC236}">
                <a16:creationId xmlns:a16="http://schemas.microsoft.com/office/drawing/2014/main" id="{4BE632C9-3D42-4BAA-AF9A-D9355BEA617C}"/>
              </a:ext>
            </a:extLst>
          </p:cNvPr>
          <p:cNvSpPr txBox="1"/>
          <p:nvPr/>
        </p:nvSpPr>
        <p:spPr>
          <a:xfrm>
            <a:off x="3718585" y="3313943"/>
            <a:ext cx="1623436" cy="954107"/>
          </a:xfrm>
          <a:prstGeom prst="rect">
            <a:avLst/>
          </a:prstGeom>
          <a:noFill/>
        </p:spPr>
        <p:txBody>
          <a:bodyPr wrap="square">
            <a:spAutoFit/>
          </a:bodyPr>
          <a:lstStyle/>
          <a:p>
            <a:pPr lvl="1"/>
            <a:r>
              <a:rPr lang="en-US" dirty="0"/>
              <a:t>Express understanding of story through </a:t>
            </a:r>
            <a:r>
              <a:rPr lang="en-US" b="1" dirty="0"/>
              <a:t>pantomime</a:t>
            </a:r>
            <a:r>
              <a:rPr lang="en-US" dirty="0"/>
              <a:t>.</a:t>
            </a:r>
          </a:p>
        </p:txBody>
      </p:sp>
      <p:sp>
        <p:nvSpPr>
          <p:cNvPr id="12" name="TextBox 11">
            <a:extLst>
              <a:ext uri="{FF2B5EF4-FFF2-40B4-BE49-F238E27FC236}">
                <a16:creationId xmlns:a16="http://schemas.microsoft.com/office/drawing/2014/main" id="{DBF35FED-61C8-49FF-AAE7-A83CEE0A8309}"/>
              </a:ext>
            </a:extLst>
          </p:cNvPr>
          <p:cNvSpPr txBox="1"/>
          <p:nvPr/>
        </p:nvSpPr>
        <p:spPr>
          <a:xfrm>
            <a:off x="5293894" y="3212994"/>
            <a:ext cx="1716505" cy="1815882"/>
          </a:xfrm>
          <a:prstGeom prst="rect">
            <a:avLst/>
          </a:prstGeom>
          <a:noFill/>
        </p:spPr>
        <p:txBody>
          <a:bodyPr wrap="square">
            <a:spAutoFit/>
          </a:bodyPr>
          <a:lstStyle/>
          <a:p>
            <a:pPr lvl="1"/>
            <a:r>
              <a:rPr lang="en-US" dirty="0"/>
              <a:t>Express understanding of story through </a:t>
            </a:r>
            <a:r>
              <a:rPr lang="en-US" b="1" dirty="0"/>
              <a:t>pantomime</a:t>
            </a:r>
            <a:r>
              <a:rPr lang="en-US" dirty="0"/>
              <a:t>.</a:t>
            </a:r>
          </a:p>
          <a:p>
            <a:pPr lvl="1"/>
            <a:endParaRPr lang="en-US" dirty="0"/>
          </a:p>
          <a:p>
            <a:pPr lvl="1"/>
            <a:r>
              <a:rPr lang="en-US" dirty="0"/>
              <a:t>Relate what is read to their own experiences.</a:t>
            </a:r>
          </a:p>
        </p:txBody>
      </p:sp>
      <p:sp>
        <p:nvSpPr>
          <p:cNvPr id="14" name="TextBox 13">
            <a:extLst>
              <a:ext uri="{FF2B5EF4-FFF2-40B4-BE49-F238E27FC236}">
                <a16:creationId xmlns:a16="http://schemas.microsoft.com/office/drawing/2014/main" id="{2CFABAB4-8685-49AC-BB85-6B7533615CBF}"/>
              </a:ext>
            </a:extLst>
          </p:cNvPr>
          <p:cNvSpPr txBox="1"/>
          <p:nvPr/>
        </p:nvSpPr>
        <p:spPr>
          <a:xfrm>
            <a:off x="7026441" y="3224470"/>
            <a:ext cx="2117559" cy="1600438"/>
          </a:xfrm>
          <a:prstGeom prst="rect">
            <a:avLst/>
          </a:prstGeom>
          <a:noFill/>
        </p:spPr>
        <p:txBody>
          <a:bodyPr wrap="square">
            <a:spAutoFit/>
          </a:bodyPr>
          <a:lstStyle/>
          <a:p>
            <a:pPr lvl="1"/>
            <a:r>
              <a:rPr lang="en-US" dirty="0"/>
              <a:t>Express understanding of story through </a:t>
            </a:r>
            <a:r>
              <a:rPr lang="en-US" b="1" dirty="0"/>
              <a:t>roleplay</a:t>
            </a:r>
            <a:r>
              <a:rPr lang="en-US" dirty="0"/>
              <a:t>.</a:t>
            </a:r>
          </a:p>
          <a:p>
            <a:pPr lvl="1"/>
            <a:endParaRPr lang="en-US" dirty="0"/>
          </a:p>
          <a:p>
            <a:pPr lvl="1"/>
            <a:r>
              <a:rPr lang="en-US" dirty="0"/>
              <a:t>Relate what is read to their own experiences.</a:t>
            </a:r>
          </a:p>
          <a:p>
            <a:pPr algn="l"/>
            <a:endParaRPr lang="en-US" b="1" dirty="0">
              <a:latin typeface="+mj-lt"/>
            </a:endParaRPr>
          </a:p>
        </p:txBody>
      </p:sp>
      <p:pic>
        <p:nvPicPr>
          <p:cNvPr id="5" name="Picture 4">
            <a:extLst>
              <a:ext uri="{FF2B5EF4-FFF2-40B4-BE49-F238E27FC236}">
                <a16:creationId xmlns:a16="http://schemas.microsoft.com/office/drawing/2014/main" id="{FBAEB87D-EE0F-4BD0-B3C5-CD0E3E0F8961}"/>
              </a:ext>
            </a:extLst>
          </p:cNvPr>
          <p:cNvPicPr>
            <a:picLocks noChangeAspect="1"/>
          </p:cNvPicPr>
          <p:nvPr/>
        </p:nvPicPr>
        <p:blipFill>
          <a:blip r:embed="rId2"/>
          <a:stretch>
            <a:fillRect/>
          </a:stretch>
        </p:blipFill>
        <p:spPr>
          <a:xfrm>
            <a:off x="513347" y="1653201"/>
            <a:ext cx="8136605" cy="1474508"/>
          </a:xfrm>
          <a:prstGeom prst="rect">
            <a:avLst/>
          </a:prstGeom>
        </p:spPr>
      </p:pic>
      <p:pic>
        <p:nvPicPr>
          <p:cNvPr id="9" name="Picture 8">
            <a:extLst>
              <a:ext uri="{FF2B5EF4-FFF2-40B4-BE49-F238E27FC236}">
                <a16:creationId xmlns:a16="http://schemas.microsoft.com/office/drawing/2014/main" id="{DCEF917F-639C-4B39-B159-B1711950B55A}"/>
              </a:ext>
            </a:extLst>
          </p:cNvPr>
          <p:cNvPicPr>
            <a:picLocks noChangeAspect="1"/>
          </p:cNvPicPr>
          <p:nvPr/>
        </p:nvPicPr>
        <p:blipFill>
          <a:blip r:embed="rId3"/>
          <a:stretch>
            <a:fillRect/>
          </a:stretch>
        </p:blipFill>
        <p:spPr>
          <a:xfrm>
            <a:off x="385011" y="320842"/>
            <a:ext cx="8293768" cy="1315291"/>
          </a:xfrm>
          <a:prstGeom prst="rect">
            <a:avLst/>
          </a:prstGeom>
        </p:spPr>
      </p:pic>
    </p:spTree>
    <p:extLst>
      <p:ext uri="{BB962C8B-B14F-4D97-AF65-F5344CB8AC3E}">
        <p14:creationId xmlns:p14="http://schemas.microsoft.com/office/powerpoint/2010/main" val="108619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C95513-1E74-4F71-BCC2-6DCD7C12B158}"/>
              </a:ext>
            </a:extLst>
          </p:cNvPr>
          <p:cNvSpPr txBox="1"/>
          <p:nvPr/>
        </p:nvSpPr>
        <p:spPr>
          <a:xfrm>
            <a:off x="216568" y="1582056"/>
            <a:ext cx="8710863" cy="1740541"/>
          </a:xfrm>
          <a:prstGeom prst="rect">
            <a:avLst/>
          </a:prstGeom>
          <a:noFill/>
        </p:spPr>
        <p:txBody>
          <a:bodyPr wrap="square">
            <a:spAutoFit/>
          </a:bodyPr>
          <a:lstStyle/>
          <a:p>
            <a:pPr marL="0" marR="0" algn="ctr">
              <a:lnSpc>
                <a:spcPct val="107000"/>
              </a:lnSpc>
              <a:spcBef>
                <a:spcPts val="0"/>
              </a:spcBef>
              <a:spcAft>
                <a:spcPts val="800"/>
              </a:spcAft>
            </a:pPr>
            <a:r>
              <a:rPr lang="en-US" sz="4800" b="1" i="1" kern="100" dirty="0">
                <a:latin typeface="Calibri" panose="020F0502020204030204" pitchFamily="34" charset="0"/>
                <a:ea typeface="Calibri" panose="020F0502020204030204" pitchFamily="34" charset="0"/>
                <a:cs typeface="Calibri" panose="020F0502020204030204" pitchFamily="34" charset="0"/>
              </a:rPr>
              <a:t>Activity </a:t>
            </a:r>
          </a:p>
          <a:p>
            <a:pPr marL="0" marR="0" algn="ctr">
              <a:lnSpc>
                <a:spcPct val="107000"/>
              </a:lnSpc>
              <a:spcBef>
                <a:spcPts val="0"/>
              </a:spcBef>
              <a:spcAft>
                <a:spcPts val="800"/>
              </a:spcAft>
            </a:pPr>
            <a:r>
              <a:rPr lang="en-US" sz="48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Curriculum Component Mapping</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0708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834BA1-41AB-434E-9DDB-CF3067119F92}"/>
              </a:ext>
            </a:extLst>
          </p:cNvPr>
          <p:cNvSpPr txBox="1"/>
          <p:nvPr/>
        </p:nvSpPr>
        <p:spPr>
          <a:xfrm>
            <a:off x="629652" y="878871"/>
            <a:ext cx="8369970" cy="4264629"/>
          </a:xfrm>
          <a:prstGeom prst="rect">
            <a:avLst/>
          </a:prstGeom>
          <a:noFill/>
        </p:spPr>
        <p:txBody>
          <a:bodyPr wrap="square" numCol="2">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Group Red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Group Blue </a:t>
            </a:r>
            <a:endParaRPr lang="en-US" sz="3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Group Green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Group Yellow</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Group Orange</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3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Group Purple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Group White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Group Brown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Group Pink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Group Peach</a:t>
            </a:r>
            <a:endParaRPr lang="en-US" sz="3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600" b="1" dirty="0"/>
          </a:p>
        </p:txBody>
      </p:sp>
      <p:sp>
        <p:nvSpPr>
          <p:cNvPr id="5" name="TextBox 4">
            <a:extLst>
              <a:ext uri="{FF2B5EF4-FFF2-40B4-BE49-F238E27FC236}">
                <a16:creationId xmlns:a16="http://schemas.microsoft.com/office/drawing/2014/main" id="{E63E31B2-25C9-4A5C-9755-FAAD0373188C}"/>
              </a:ext>
            </a:extLst>
          </p:cNvPr>
          <p:cNvSpPr txBox="1"/>
          <p:nvPr/>
        </p:nvSpPr>
        <p:spPr>
          <a:xfrm>
            <a:off x="2137611" y="263207"/>
            <a:ext cx="4724400" cy="646331"/>
          </a:xfrm>
          <a:prstGeom prst="rect">
            <a:avLst/>
          </a:prstGeom>
          <a:noFill/>
        </p:spPr>
        <p:txBody>
          <a:bodyPr wrap="square">
            <a:spAutoFit/>
          </a:bodyPr>
          <a:lstStyle/>
          <a:p>
            <a:pPr algn="ctr"/>
            <a:r>
              <a:rPr lang="en-US" sz="3600" b="1" i="1" dirty="0">
                <a:latin typeface="+mj-lt"/>
                <a:ea typeface="Calibri" panose="020F0502020204030204" pitchFamily="34" charset="0"/>
              </a:rPr>
              <a:t>Work in </a:t>
            </a:r>
            <a:r>
              <a:rPr lang="en-US" sz="3600" b="1" i="1" dirty="0">
                <a:solidFill>
                  <a:srgbClr val="000000"/>
                </a:solidFill>
                <a:effectLst/>
                <a:latin typeface="+mj-lt"/>
                <a:ea typeface="Calibri" panose="020F0502020204030204" pitchFamily="34" charset="0"/>
              </a:rPr>
              <a:t>10 groups</a:t>
            </a:r>
          </a:p>
        </p:txBody>
      </p:sp>
    </p:spTree>
    <p:extLst>
      <p:ext uri="{BB962C8B-B14F-4D97-AF65-F5344CB8AC3E}">
        <p14:creationId xmlns:p14="http://schemas.microsoft.com/office/powerpoint/2010/main" val="531086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834BA1-41AB-434E-9DDB-CF3067119F92}"/>
              </a:ext>
            </a:extLst>
          </p:cNvPr>
          <p:cNvSpPr txBox="1"/>
          <p:nvPr/>
        </p:nvSpPr>
        <p:spPr>
          <a:xfrm>
            <a:off x="421104" y="307883"/>
            <a:ext cx="8369970" cy="4986814"/>
          </a:xfrm>
          <a:prstGeom prst="rect">
            <a:avLst/>
          </a:prstGeom>
          <a:noFill/>
        </p:spPr>
        <p:txBody>
          <a:bodyPr wrap="square">
            <a:spAutoFit/>
          </a:bodyPr>
          <a:lstStyle/>
          <a:p>
            <a:pPr marL="0" marR="0">
              <a:lnSpc>
                <a:spcPct val="107000"/>
              </a:lnSpc>
              <a:spcBef>
                <a:spcPts val="0"/>
              </a:spcBef>
              <a:spcAft>
                <a:spcPts val="800"/>
              </a:spcAft>
            </a:pPr>
            <a:r>
              <a:rPr lang="en-US" sz="2400"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groups,  perform the following tasks: </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Determine the competency</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Identify the standard </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Identify the benchmark(s) </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Identify the SLOs </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Identify SLOs progression from Grade I to V.</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Write all the statements on Chart strips in a legible writing </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600" i="1" dirty="0">
                <a:solidFill>
                  <a:srgbClr val="000000"/>
                </a:solidFill>
                <a:effectLst/>
                <a:latin typeface="Calibri" panose="020F0502020204030204" pitchFamily="34" charset="0"/>
                <a:ea typeface="Calibri" panose="020F0502020204030204" pitchFamily="34" charset="0"/>
              </a:rPr>
              <a:t> </a:t>
            </a:r>
            <a:endParaRPr lang="en-US" sz="3600" dirty="0"/>
          </a:p>
        </p:txBody>
      </p:sp>
    </p:spTree>
    <p:extLst>
      <p:ext uri="{BB962C8B-B14F-4D97-AF65-F5344CB8AC3E}">
        <p14:creationId xmlns:p14="http://schemas.microsoft.com/office/powerpoint/2010/main" val="3974307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C95513-1E74-4F71-BCC2-6DCD7C12B158}"/>
              </a:ext>
            </a:extLst>
          </p:cNvPr>
          <p:cNvSpPr txBox="1"/>
          <p:nvPr/>
        </p:nvSpPr>
        <p:spPr>
          <a:xfrm>
            <a:off x="1203157" y="866272"/>
            <a:ext cx="6689557" cy="3407023"/>
          </a:xfrm>
          <a:prstGeom prst="rect">
            <a:avLst/>
          </a:prstGeom>
          <a:noFill/>
        </p:spPr>
        <p:txBody>
          <a:bodyPr wrap="square">
            <a:spAutoFit/>
          </a:bodyPr>
          <a:lstStyle/>
          <a:p>
            <a:pPr marL="0" marR="0" algn="ctr">
              <a:lnSpc>
                <a:spcPct val="107000"/>
              </a:lnSpc>
              <a:spcBef>
                <a:spcPts val="0"/>
              </a:spcBef>
              <a:spcAft>
                <a:spcPts val="800"/>
              </a:spcAft>
            </a:pPr>
            <a:r>
              <a:rPr lang="en-US" sz="6600" b="1" kern="100" dirty="0">
                <a:latin typeface="Calibri" panose="020F0502020204030204" pitchFamily="34" charset="0"/>
                <a:ea typeface="Calibri" panose="020F0502020204030204" pitchFamily="34" charset="0"/>
                <a:cs typeface="Calibri" panose="020F0502020204030204" pitchFamily="34" charset="0"/>
              </a:rPr>
              <a:t>Activity </a:t>
            </a:r>
          </a:p>
          <a:p>
            <a:pPr marL="0" marR="0" algn="ctr">
              <a:lnSpc>
                <a:spcPct val="107000"/>
              </a:lnSpc>
              <a:spcBef>
                <a:spcPts val="0"/>
              </a:spcBef>
              <a:spcAft>
                <a:spcPts val="800"/>
              </a:spcAft>
            </a:pPr>
            <a:r>
              <a:rPr lang="en-US" sz="6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Competency Commandos </a:t>
            </a:r>
            <a:endParaRPr lang="en-US" sz="6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5498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834BA1-41AB-434E-9DDB-CF3067119F92}"/>
              </a:ext>
            </a:extLst>
          </p:cNvPr>
          <p:cNvSpPr txBox="1"/>
          <p:nvPr/>
        </p:nvSpPr>
        <p:spPr>
          <a:xfrm>
            <a:off x="0" y="596839"/>
            <a:ext cx="8758991" cy="4678204"/>
          </a:xfrm>
          <a:prstGeom prst="rect">
            <a:avLst/>
          </a:prstGeom>
          <a:noFill/>
        </p:spPr>
        <p:txBody>
          <a:bodyPr wrap="square">
            <a:spAutoFit/>
          </a:bodyPr>
          <a:lstStyle/>
          <a:p>
            <a:pPr marL="571500" marR="0" indent="-571500">
              <a:spcBef>
                <a:spcPts val="0"/>
              </a:spcBef>
              <a:spcAft>
                <a:spcPts val="800"/>
              </a:spcAft>
              <a:buFont typeface="Wingdings" panose="05000000000000000000" pitchFamily="2" charset="2"/>
              <a:buChar char="§"/>
            </a:pPr>
            <a:r>
              <a:rPr lang="en-US" sz="3200" kern="100" dirty="0">
                <a:effectLst/>
                <a:latin typeface="+mj-lt"/>
                <a:ea typeface="Calibri" panose="020F0502020204030204" pitchFamily="34" charset="0"/>
                <a:cs typeface="Calibri" panose="020F0502020204030204" pitchFamily="34" charset="0"/>
              </a:rPr>
              <a:t>Members from two groups will be invited to bring their statements written on chart strips.</a:t>
            </a:r>
          </a:p>
          <a:p>
            <a:pPr marR="0">
              <a:spcBef>
                <a:spcPts val="0"/>
              </a:spcBef>
              <a:spcAft>
                <a:spcPts val="800"/>
              </a:spcAft>
            </a:pPr>
            <a:endParaRPr lang="en-US" sz="3200" kern="100" dirty="0">
              <a:effectLst/>
              <a:latin typeface="+mj-lt"/>
              <a:ea typeface="Calibri" panose="020F0502020204030204" pitchFamily="34" charset="0"/>
              <a:cs typeface="Calibri" panose="020F0502020204030204" pitchFamily="34" charset="0"/>
            </a:endParaRPr>
          </a:p>
          <a:p>
            <a:pPr marL="571500" marR="0" indent="-571500">
              <a:spcBef>
                <a:spcPts val="0"/>
              </a:spcBef>
              <a:spcAft>
                <a:spcPts val="800"/>
              </a:spcAft>
              <a:buFont typeface="Wingdings" panose="05000000000000000000" pitchFamily="2" charset="2"/>
              <a:buChar char="§"/>
            </a:pPr>
            <a:r>
              <a:rPr lang="en-US" sz="3200" kern="100" dirty="0">
                <a:effectLst/>
                <a:latin typeface="+mj-lt"/>
                <a:ea typeface="Calibri" panose="020F0502020204030204" pitchFamily="34" charset="0"/>
                <a:cs typeface="Calibri" panose="020F0502020204030204" pitchFamily="34" charset="0"/>
              </a:rPr>
              <a:t>On the facilitator's signal, they will paste the strips in order, starting from the </a:t>
            </a:r>
            <a:r>
              <a:rPr lang="en-US" sz="3200" b="1" kern="100" dirty="0">
                <a:effectLst/>
                <a:latin typeface="+mj-lt"/>
                <a:ea typeface="Calibri" panose="020F0502020204030204" pitchFamily="34" charset="0"/>
                <a:cs typeface="Calibri" panose="020F0502020204030204" pitchFamily="34" charset="0"/>
              </a:rPr>
              <a:t>Standard</a:t>
            </a:r>
            <a:r>
              <a:rPr lang="en-US" sz="3200" kern="100" dirty="0">
                <a:effectLst/>
                <a:latin typeface="+mj-lt"/>
                <a:ea typeface="Calibri" panose="020F0502020204030204" pitchFamily="34" charset="0"/>
                <a:cs typeface="Calibri" panose="020F0502020204030204" pitchFamily="34" charset="0"/>
              </a:rPr>
              <a:t>, followed by the </a:t>
            </a:r>
            <a:r>
              <a:rPr lang="en-US" sz="3200" b="1" kern="100" dirty="0">
                <a:effectLst/>
                <a:latin typeface="+mj-lt"/>
                <a:ea typeface="Calibri" panose="020F0502020204030204" pitchFamily="34" charset="0"/>
                <a:cs typeface="Calibri" panose="020F0502020204030204" pitchFamily="34" charset="0"/>
              </a:rPr>
              <a:t>Benchmark(s)</a:t>
            </a:r>
            <a:r>
              <a:rPr lang="en-US" sz="3200" kern="100" dirty="0">
                <a:effectLst/>
                <a:latin typeface="+mj-lt"/>
                <a:ea typeface="Calibri" panose="020F0502020204030204" pitchFamily="34" charset="0"/>
                <a:cs typeface="Calibri" panose="020F0502020204030204" pitchFamily="34" charset="0"/>
              </a:rPr>
              <a:t>, and then the </a:t>
            </a:r>
            <a:r>
              <a:rPr lang="en-US" sz="3200" b="1" kern="100" dirty="0">
                <a:effectLst/>
                <a:latin typeface="+mj-lt"/>
                <a:ea typeface="Calibri" panose="020F0502020204030204" pitchFamily="34" charset="0"/>
                <a:cs typeface="Calibri" panose="020F0502020204030204" pitchFamily="34" charset="0"/>
              </a:rPr>
              <a:t>progressive SLOs</a:t>
            </a:r>
            <a:r>
              <a:rPr lang="en-US" sz="3200" kern="100" dirty="0">
                <a:effectLst/>
                <a:latin typeface="+mj-lt"/>
                <a:ea typeface="Calibri" panose="020F0502020204030204" pitchFamily="34" charset="0"/>
                <a:cs typeface="Calibri" panose="020F0502020204030204" pitchFamily="34" charset="0"/>
              </a:rPr>
              <a:t> from </a:t>
            </a:r>
            <a:r>
              <a:rPr lang="en-US" sz="3200" b="1" kern="100" dirty="0">
                <a:effectLst/>
                <a:latin typeface="+mj-lt"/>
                <a:ea typeface="Calibri" panose="020F0502020204030204" pitchFamily="34" charset="0"/>
                <a:cs typeface="Calibri" panose="020F0502020204030204" pitchFamily="34" charset="0"/>
              </a:rPr>
              <a:t>Grade I to V</a:t>
            </a:r>
            <a:r>
              <a:rPr lang="en-US" sz="3200" kern="100" dirty="0">
                <a:effectLst/>
                <a:latin typeface="+mj-lt"/>
                <a:ea typeface="Calibri" panose="020F0502020204030204" pitchFamily="34" charset="0"/>
                <a:cs typeface="Calibri" panose="020F0502020204030204" pitchFamily="34" charset="0"/>
              </a:rPr>
              <a:t>.</a:t>
            </a:r>
            <a:endParaRPr lang="en-US" sz="3200" kern="100" dirty="0">
              <a:effectLst/>
              <a:latin typeface="+mj-lt"/>
              <a:ea typeface="Calibri" panose="020F0502020204030204" pitchFamily="34" charset="0"/>
              <a:cs typeface="Times New Roman" panose="02020603050405020304" pitchFamily="18" charset="0"/>
            </a:endParaRPr>
          </a:p>
          <a:p>
            <a:pPr marL="857250" indent="-857250">
              <a:buFont typeface="Wingdings" panose="05000000000000000000" pitchFamily="2" charset="2"/>
              <a:buChar char="§"/>
            </a:pPr>
            <a:endParaRPr lang="en-US" sz="5400" dirty="0">
              <a:latin typeface="+mj-lt"/>
            </a:endParaRPr>
          </a:p>
        </p:txBody>
      </p:sp>
    </p:spTree>
    <p:extLst>
      <p:ext uri="{BB962C8B-B14F-4D97-AF65-F5344CB8AC3E}">
        <p14:creationId xmlns:p14="http://schemas.microsoft.com/office/powerpoint/2010/main" val="82073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48"/>
        <p:cNvGrpSpPr/>
        <p:nvPr/>
      </p:nvGrpSpPr>
      <p:grpSpPr>
        <a:xfrm>
          <a:off x="0" y="0"/>
          <a:ext cx="0" cy="0"/>
          <a:chOff x="0" y="0"/>
          <a:chExt cx="0" cy="0"/>
        </a:xfrm>
      </p:grpSpPr>
      <p:sp>
        <p:nvSpPr>
          <p:cNvPr id="149" name="Google Shape;149;p33"/>
          <p:cNvSpPr txBox="1">
            <a:spLocks noGrp="1"/>
          </p:cNvSpPr>
          <p:nvPr>
            <p:ph type="ctrTitle"/>
          </p:nvPr>
        </p:nvSpPr>
        <p:spPr>
          <a:xfrm>
            <a:off x="1238249" y="1008538"/>
            <a:ext cx="66675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000" dirty="0"/>
              <a:t>Training for English Language </a:t>
            </a:r>
            <a:br>
              <a:rPr lang="en-GB" sz="6000" dirty="0"/>
            </a:br>
            <a:r>
              <a:rPr lang="en-GB" sz="6000" dirty="0"/>
              <a:t>Primary</a:t>
            </a:r>
            <a:endParaRPr sz="6000" dirty="0"/>
          </a:p>
        </p:txBody>
      </p:sp>
      <p:sp>
        <p:nvSpPr>
          <p:cNvPr id="150" name="Google Shape;150;p33"/>
          <p:cNvSpPr txBox="1">
            <a:spLocks noGrp="1"/>
          </p:cNvSpPr>
          <p:nvPr>
            <p:ph type="subTitle" idx="1"/>
          </p:nvPr>
        </p:nvSpPr>
        <p:spPr>
          <a:xfrm>
            <a:off x="2695074" y="3239750"/>
            <a:ext cx="4042610" cy="89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2400" b="1" dirty="0">
                <a:solidFill>
                  <a:srgbClr val="00B050"/>
                </a:solidFill>
                <a:latin typeface="+mn-lt"/>
              </a:rPr>
              <a:t>Facilitators:  </a:t>
            </a:r>
          </a:p>
          <a:p>
            <a:pPr marL="0" lvl="0" indent="0" algn="ctr" rtl="0">
              <a:spcBef>
                <a:spcPts val="0"/>
              </a:spcBef>
              <a:spcAft>
                <a:spcPts val="0"/>
              </a:spcAft>
              <a:buClr>
                <a:schemeClr val="dk1"/>
              </a:buClr>
              <a:buSzPts val="1100"/>
              <a:buFont typeface="Arial"/>
              <a:buNone/>
            </a:pPr>
            <a:r>
              <a:rPr lang="en-GB" sz="2400" dirty="0">
                <a:solidFill>
                  <a:srgbClr val="00B050"/>
                </a:solidFill>
                <a:latin typeface="+mn-lt"/>
              </a:rPr>
              <a:t>Faryaal Khalid</a:t>
            </a:r>
          </a:p>
          <a:p>
            <a:pPr marL="0" lvl="0" indent="0" algn="ctr" rtl="0">
              <a:spcBef>
                <a:spcPts val="0"/>
              </a:spcBef>
              <a:spcAft>
                <a:spcPts val="0"/>
              </a:spcAft>
              <a:buClr>
                <a:schemeClr val="dk1"/>
              </a:buClr>
              <a:buSzPts val="1100"/>
              <a:buFont typeface="Arial"/>
              <a:buNone/>
            </a:pPr>
            <a:r>
              <a:rPr lang="en-GB" sz="2400" dirty="0">
                <a:solidFill>
                  <a:srgbClr val="00B050"/>
                </a:solidFill>
                <a:latin typeface="+mn-lt"/>
              </a:rPr>
              <a:t>Munazza Gul</a:t>
            </a:r>
            <a:endParaRPr sz="2400" dirty="0">
              <a:solidFill>
                <a:srgbClr val="00B050"/>
              </a:solidFill>
              <a:latin typeface="+mn-lt"/>
            </a:endParaRPr>
          </a:p>
        </p:txBody>
      </p:sp>
      <p:sp>
        <p:nvSpPr>
          <p:cNvPr id="151" name="Google Shape;151;p33"/>
          <p:cNvSpPr/>
          <p:nvPr/>
        </p:nvSpPr>
        <p:spPr>
          <a:xfrm>
            <a:off x="8267600" y="26756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3"/>
          <p:cNvSpPr/>
          <p:nvPr/>
        </p:nvSpPr>
        <p:spPr>
          <a:xfrm>
            <a:off x="557800" y="40709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3"/>
          <p:cNvSpPr/>
          <p:nvPr/>
        </p:nvSpPr>
        <p:spPr>
          <a:xfrm>
            <a:off x="8596463" y="4578063"/>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33"/>
          <p:cNvGrpSpPr/>
          <p:nvPr/>
        </p:nvGrpSpPr>
        <p:grpSpPr>
          <a:xfrm>
            <a:off x="7840225" y="325325"/>
            <a:ext cx="741250" cy="792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3"/>
          <p:cNvGrpSpPr/>
          <p:nvPr/>
        </p:nvGrpSpPr>
        <p:grpSpPr>
          <a:xfrm>
            <a:off x="2291875" y="4237100"/>
            <a:ext cx="956750" cy="553975"/>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3"/>
          <p:cNvGrpSpPr/>
          <p:nvPr/>
        </p:nvGrpSpPr>
        <p:grpSpPr>
          <a:xfrm>
            <a:off x="575600" y="2571750"/>
            <a:ext cx="1767550" cy="24732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3"/>
          <p:cNvGrpSpPr/>
          <p:nvPr/>
        </p:nvGrpSpPr>
        <p:grpSpPr>
          <a:xfrm>
            <a:off x="6368425" y="3177488"/>
            <a:ext cx="2372800" cy="1808625"/>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2" name="Google Shape;262;p33"/>
          <p:cNvSpPr/>
          <p:nvPr/>
        </p:nvSpPr>
        <p:spPr>
          <a:xfrm>
            <a:off x="2567004" y="3077175"/>
            <a:ext cx="4009992"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33"/>
          <p:cNvGrpSpPr/>
          <p:nvPr/>
        </p:nvGrpSpPr>
        <p:grpSpPr>
          <a:xfrm>
            <a:off x="41963" y="249125"/>
            <a:ext cx="608900" cy="407500"/>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33"/>
          <p:cNvGrpSpPr/>
          <p:nvPr/>
        </p:nvGrpSpPr>
        <p:grpSpPr>
          <a:xfrm>
            <a:off x="482238" y="720825"/>
            <a:ext cx="475525" cy="287725"/>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33"/>
          <p:cNvGrpSpPr/>
          <p:nvPr/>
        </p:nvGrpSpPr>
        <p:grpSpPr>
          <a:xfrm>
            <a:off x="4250013" y="4709350"/>
            <a:ext cx="643950" cy="195675"/>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83252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7344F4-9EF1-4905-A2DE-4805CFABDC7F}"/>
              </a:ext>
            </a:extLst>
          </p:cNvPr>
          <p:cNvSpPr txBox="1"/>
          <p:nvPr/>
        </p:nvSpPr>
        <p:spPr>
          <a:xfrm>
            <a:off x="465221" y="860449"/>
            <a:ext cx="8357937" cy="3695307"/>
          </a:xfrm>
          <a:prstGeom prst="rect">
            <a:avLst/>
          </a:prstGeom>
          <a:noFill/>
        </p:spPr>
        <p:txBody>
          <a:bodyPr wrap="square">
            <a:spAutoFit/>
          </a:bodyPr>
          <a:lstStyle/>
          <a:p>
            <a:pPr>
              <a:lnSpc>
                <a:spcPct val="107000"/>
              </a:lnSpc>
              <a:spcAft>
                <a:spcPts val="800"/>
              </a:spcAft>
            </a:pP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All students will use appropriate social and academic conventions of spoken discourse for effective oral communication with individuals and in groups, in both informal and formal settings</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Use</a:t>
            </a:r>
            <a:r>
              <a:rPr lang="en-US" sz="1600" b="1" kern="1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some</a:t>
            </a:r>
            <a:r>
              <a:rPr lang="en-US" sz="1600" b="1" kern="1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formulaic</a:t>
            </a:r>
            <a:r>
              <a:rPr lang="en-US" sz="1600" b="1" kern="100" spc="-3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expressions</a:t>
            </a:r>
            <a:r>
              <a:rPr lang="en-US" sz="1600" b="1" kern="100" spc="-2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a:t>
            </a:r>
            <a:r>
              <a:rPr lang="en-US" sz="1600" b="1" kern="1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basic</a:t>
            </a:r>
            <a:r>
              <a:rPr lang="en-US" sz="1600" b="1" kern="1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routine</a:t>
            </a:r>
            <a:r>
              <a:rPr lang="en-US" sz="1600" b="1" kern="1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greetings</a:t>
            </a:r>
            <a:r>
              <a:rPr lang="en-US" sz="1600" b="1" kern="1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600" b="1" kern="1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social</a:t>
            </a:r>
            <a:r>
              <a:rPr lang="en-US" sz="1600" b="1" kern="1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courtesies</a:t>
            </a:r>
            <a:r>
              <a:rPr lang="en-US" sz="1600" b="1" kern="1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a:t>
            </a:r>
            <a:r>
              <a:rPr lang="en-US" sz="1600" b="1" kern="1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oral</a:t>
            </a:r>
            <a:r>
              <a:rPr lang="en-US" sz="1600" b="1" kern="1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interaction</a:t>
            </a:r>
            <a:r>
              <a:rPr lang="en-US" sz="1600" b="1" kern="100" spc="-2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a:t>
            </a:r>
            <a:r>
              <a:rPr lang="en-US" sz="1600" b="1" kern="100" spc="-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 </a:t>
            </a: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predictable environment of class and</a:t>
            </a:r>
            <a:r>
              <a:rPr lang="en-US" sz="1600" b="1" kern="100" spc="-16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school.</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solidFill>
                  <a:srgbClr val="000000"/>
                </a:solidFill>
                <a:effectLst/>
                <a:latin typeface="Arial" panose="020B0604020202020204" pitchFamily="34" charset="0"/>
                <a:ea typeface="Arial" panose="020B0604020202020204" pitchFamily="34" charset="0"/>
              </a:rPr>
              <a:t>Listen and respond to a few</a:t>
            </a:r>
            <a:r>
              <a:rPr lang="en-US" sz="1600" b="1" spc="-40" dirty="0">
                <a:solidFill>
                  <a:srgbClr val="000000"/>
                </a:solidFill>
                <a:effectLst/>
                <a:latin typeface="Arial" panose="020B0604020202020204" pitchFamily="34" charset="0"/>
                <a:ea typeface="Arial" panose="020B0604020202020204" pitchFamily="34" charset="0"/>
              </a:rPr>
              <a:t> </a:t>
            </a:r>
            <a:r>
              <a:rPr lang="en-US" sz="1600" b="1" dirty="0">
                <a:solidFill>
                  <a:srgbClr val="000000"/>
                </a:solidFill>
                <a:effectLst/>
                <a:latin typeface="Arial" panose="020B0604020202020204" pitchFamily="34" charset="0"/>
                <a:ea typeface="Arial" panose="020B0604020202020204" pitchFamily="34" charset="0"/>
              </a:rPr>
              <a:t>commands</a:t>
            </a:r>
            <a:r>
              <a:rPr lang="en-US" sz="1600" b="1" dirty="0">
                <a:effectLst/>
                <a:latin typeface="Arial" panose="020B0604020202020204" pitchFamily="34" charset="0"/>
                <a:ea typeface="Arial" panose="020B0604020202020204" pitchFamily="34" charset="0"/>
              </a:rPr>
              <a:t>.</a:t>
            </a:r>
          </a:p>
          <a:p>
            <a:pPr>
              <a:lnSpc>
                <a:spcPct val="107000"/>
              </a:lnSpc>
              <a:spcAft>
                <a:spcPts val="800"/>
              </a:spcAft>
            </a:pPr>
            <a:r>
              <a:rPr lang="en-US" sz="1600" b="1" dirty="0">
                <a:solidFill>
                  <a:srgbClr val="000000"/>
                </a:solidFill>
                <a:effectLst/>
                <a:latin typeface="Arial" panose="020B0604020202020204" pitchFamily="34" charset="0"/>
                <a:ea typeface="Arial" panose="020B0604020202020204" pitchFamily="34" charset="0"/>
              </a:rPr>
              <a:t>Listen and respond to a more</a:t>
            </a:r>
            <a:r>
              <a:rPr lang="en-US" sz="1600" b="1" spc="-40" dirty="0">
                <a:solidFill>
                  <a:srgbClr val="000000"/>
                </a:solidFill>
                <a:effectLst/>
                <a:latin typeface="Arial" panose="020B0604020202020204" pitchFamily="34" charset="0"/>
                <a:ea typeface="Arial" panose="020B0604020202020204" pitchFamily="34" charset="0"/>
              </a:rPr>
              <a:t> </a:t>
            </a:r>
            <a:r>
              <a:rPr lang="en-US" sz="1600" b="1" dirty="0">
                <a:solidFill>
                  <a:srgbClr val="000000"/>
                </a:solidFill>
                <a:effectLst/>
                <a:latin typeface="Arial" panose="020B0604020202020204" pitchFamily="34" charset="0"/>
                <a:ea typeface="Arial" panose="020B0604020202020204" pitchFamily="34" charset="0"/>
              </a:rPr>
              <a:t>commands</a:t>
            </a:r>
            <a:r>
              <a:rPr lang="en-US" sz="1600" b="1" dirty="0">
                <a:effectLst/>
                <a:latin typeface="Arial" panose="020B0604020202020204" pitchFamily="34" charset="0"/>
                <a:ea typeface="Arial" panose="020B0604020202020204" pitchFamily="34" charset="0"/>
              </a:rPr>
              <a:t>.</a:t>
            </a:r>
          </a:p>
          <a:p>
            <a:pPr>
              <a:lnSpc>
                <a:spcPct val="107000"/>
              </a:lnSpc>
              <a:spcAft>
                <a:spcPts val="800"/>
              </a:spcAft>
            </a:pP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Respond to simple instructions and directions.</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Respond to instructions and directions.</a:t>
            </a:r>
            <a:endParaRPr lang="en-US" sz="1600" b="1"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Give and Respond to instructions and directions.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4D43EE66-72D2-4B79-9022-A6657E7DC649}"/>
              </a:ext>
            </a:extLst>
          </p:cNvPr>
          <p:cNvSpPr txBox="1"/>
          <p:nvPr/>
        </p:nvSpPr>
        <p:spPr>
          <a:xfrm>
            <a:off x="3208421" y="320842"/>
            <a:ext cx="3240505" cy="400110"/>
          </a:xfrm>
          <a:prstGeom prst="rect">
            <a:avLst/>
          </a:prstGeom>
          <a:noFill/>
        </p:spPr>
        <p:txBody>
          <a:bodyPr wrap="square" rtlCol="0">
            <a:spAutoFit/>
          </a:bodyPr>
          <a:lstStyle/>
          <a:p>
            <a:r>
              <a:rPr lang="en-US" sz="2000" b="1" dirty="0"/>
              <a:t>Red Oral Communication </a:t>
            </a:r>
          </a:p>
        </p:txBody>
      </p:sp>
    </p:spTree>
    <p:extLst>
      <p:ext uri="{BB962C8B-B14F-4D97-AF65-F5344CB8AC3E}">
        <p14:creationId xmlns:p14="http://schemas.microsoft.com/office/powerpoint/2010/main" val="1164876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7344F4-9EF1-4905-A2DE-4805CFABDC7F}"/>
              </a:ext>
            </a:extLst>
          </p:cNvPr>
          <p:cNvSpPr txBox="1"/>
          <p:nvPr/>
        </p:nvSpPr>
        <p:spPr>
          <a:xfrm>
            <a:off x="529391" y="732112"/>
            <a:ext cx="8309810" cy="3958776"/>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
            </a:pPr>
            <a:r>
              <a:rPr lang="en-US"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Students understand and articulate widely acceptable pronunciation, stress and intonation patterns of English language for improved communication.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Wingdings" panose="05000000000000000000" pitchFamily="2" charset="2"/>
              <a:buChar char="§"/>
            </a:pPr>
            <a:r>
              <a:rPr lang="en-US"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Recognize and articulate the basic sounds and sound patterns of English</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Wingdings" panose="05000000000000000000" pitchFamily="2" charset="2"/>
              <a:buChar char="§"/>
            </a:pPr>
            <a:r>
              <a:rPr lang="en-US"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language at word and sentence level.  </a:t>
            </a:r>
          </a:p>
          <a:p>
            <a:pPr marL="285750" indent="-285750">
              <a:lnSpc>
                <a:spcPct val="107000"/>
              </a:lnSpc>
              <a:spcAft>
                <a:spcPts val="800"/>
              </a:spcAft>
              <a:buFont typeface="Wingdings" panose="05000000000000000000" pitchFamily="2" charset="2"/>
              <a:buChar char="§"/>
            </a:pPr>
            <a:r>
              <a:rPr lang="en-US"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Recognize and articulate sound patterns and stress in words, and basic intonation patterns in statements and questions as they occur in classroom texts.</a:t>
            </a:r>
          </a:p>
          <a:p>
            <a:pPr marL="285750" indent="-285750">
              <a:lnSpc>
                <a:spcPct val="107000"/>
              </a:lnSpc>
              <a:spcAft>
                <a:spcPts val="800"/>
              </a:spcAft>
              <a:buFont typeface="Wingdings" panose="05000000000000000000" pitchFamily="2" charset="2"/>
              <a:buChar char="§"/>
            </a:pPr>
            <a:r>
              <a:rPr lang="en-US" sz="1600" kern="0" dirty="0">
                <a:solidFill>
                  <a:srgbClr val="1D1D1B"/>
                </a:solidFill>
                <a:effectLst/>
                <a:latin typeface="Arial" panose="020B0604020202020204" pitchFamily="34" charset="0"/>
                <a:ea typeface="Calibri" panose="020F0502020204030204" pitchFamily="34" charset="0"/>
                <a:cs typeface="Times New Roman" panose="02020603050405020304" pitchFamily="18" charset="0"/>
              </a:rPr>
              <a:t>Identify one syllable words that rhyme.</a:t>
            </a:r>
          </a:p>
          <a:p>
            <a:pPr marL="285750" indent="-285750">
              <a:lnSpc>
                <a:spcPct val="107000"/>
              </a:lnSpc>
              <a:spcAft>
                <a:spcPts val="800"/>
              </a:spcAft>
              <a:buFont typeface="Wingdings" panose="05000000000000000000" pitchFamily="2" charset="2"/>
              <a:buChar char="§"/>
            </a:pPr>
            <a:r>
              <a:rPr lang="en-US" sz="1600" kern="0" dirty="0">
                <a:solidFill>
                  <a:srgbClr val="1D1D1B"/>
                </a:solidFill>
                <a:effectLst/>
                <a:latin typeface="Arial" panose="020B0604020202020204" pitchFamily="34" charset="0"/>
                <a:ea typeface="Calibri" panose="020F0502020204030204" pitchFamily="34" charset="0"/>
                <a:cs typeface="Times New Roman" panose="02020603050405020304" pitchFamily="18" charset="0"/>
              </a:rPr>
              <a:t>Identify and classify one and two syllable words that rhyme. </a:t>
            </a:r>
          </a:p>
          <a:p>
            <a:pPr marL="285750" indent="-285750">
              <a:lnSpc>
                <a:spcPct val="107000"/>
              </a:lnSpc>
              <a:spcAft>
                <a:spcPts val="800"/>
              </a:spcAft>
              <a:buFont typeface="Wingdings" panose="05000000000000000000" pitchFamily="2" charset="2"/>
              <a:buChar char="§"/>
            </a:pPr>
            <a:r>
              <a:rPr lang="en-US" sz="1600" kern="0" dirty="0">
                <a:solidFill>
                  <a:srgbClr val="1D1D1B"/>
                </a:solidFill>
                <a:effectLst/>
                <a:latin typeface="Arial" panose="020B0604020202020204" pitchFamily="34" charset="0"/>
                <a:ea typeface="Calibri" panose="020F0502020204030204" pitchFamily="34" charset="0"/>
                <a:cs typeface="Times New Roman" panose="02020603050405020304" pitchFamily="18" charset="0"/>
              </a:rPr>
              <a:t>Recognize, demarcate and pronounce three and four syllable words.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Wingdings" panose="05000000000000000000" pitchFamily="2" charset="2"/>
              <a:buChar char="§"/>
            </a:pPr>
            <a:r>
              <a:rPr lang="en-US" sz="1600" kern="0" dirty="0">
                <a:solidFill>
                  <a:srgbClr val="1D1D1B"/>
                </a:solidFill>
                <a:effectLst/>
                <a:latin typeface="Arial" panose="020B0604020202020204" pitchFamily="34" charset="0"/>
                <a:ea typeface="Calibri" panose="020F0502020204030204" pitchFamily="34" charset="0"/>
                <a:cs typeface="Times New Roman" panose="02020603050405020304" pitchFamily="18" charset="0"/>
              </a:rPr>
              <a:t>Recognize and use the conventions to demarcate three and four syllable words.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Wingdings" panose="05000000000000000000" pitchFamily="2" charset="2"/>
              <a:buChar char="§"/>
            </a:pPr>
            <a:r>
              <a:rPr lang="en-US" sz="1600" kern="0" dirty="0">
                <a:solidFill>
                  <a:srgbClr val="1D1D1B"/>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Wingdings" panose="05000000000000000000" pitchFamily="2" charset="2"/>
              <a:buChar char="§"/>
            </a:pPr>
            <a:r>
              <a:rPr lang="en-US" sz="1600" kern="0" dirty="0">
                <a:solidFill>
                  <a:srgbClr val="1D1D1B"/>
                </a:solidFill>
                <a:effectLst/>
                <a:latin typeface="Arial" panose="020B0604020202020204" pitchFamily="34" charset="0"/>
                <a:ea typeface="Calibri" panose="020F0502020204030204" pitchFamily="34" charset="0"/>
                <a:cs typeface="Times New Roman" panose="02020603050405020304" pitchFamily="18" charset="0"/>
              </a:rPr>
              <a:t>Find out how many syllables a word has. </a:t>
            </a:r>
            <a:endParaRPr lang="en-US"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D43EE66-72D2-4B79-9022-A6657E7DC649}"/>
              </a:ext>
            </a:extLst>
          </p:cNvPr>
          <p:cNvSpPr txBox="1"/>
          <p:nvPr/>
        </p:nvSpPr>
        <p:spPr>
          <a:xfrm>
            <a:off x="2839453" y="304800"/>
            <a:ext cx="4235116" cy="400110"/>
          </a:xfrm>
          <a:prstGeom prst="rect">
            <a:avLst/>
          </a:prstGeom>
          <a:noFill/>
        </p:spPr>
        <p:txBody>
          <a:bodyPr wrap="square" rtlCol="0">
            <a:spAutoFit/>
          </a:bodyPr>
          <a:lstStyle/>
          <a:p>
            <a:r>
              <a:rPr lang="en-US" sz="2000" b="1" dirty="0"/>
              <a:t>Blue Oral Communication </a:t>
            </a:r>
          </a:p>
        </p:txBody>
      </p:sp>
    </p:spTree>
    <p:extLst>
      <p:ext uri="{BB962C8B-B14F-4D97-AF65-F5344CB8AC3E}">
        <p14:creationId xmlns:p14="http://schemas.microsoft.com/office/powerpoint/2010/main" val="880785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7344F4-9EF1-4905-A2DE-4805CFABDC7F}"/>
              </a:ext>
            </a:extLst>
          </p:cNvPr>
          <p:cNvSpPr txBox="1"/>
          <p:nvPr/>
        </p:nvSpPr>
        <p:spPr>
          <a:xfrm>
            <a:off x="509140" y="917940"/>
            <a:ext cx="8309810" cy="3662221"/>
          </a:xfrm>
          <a:prstGeom prst="rect">
            <a:avLst/>
          </a:prstGeom>
          <a:noFill/>
        </p:spPr>
        <p:txBody>
          <a:bodyPr wrap="square">
            <a:spAutoFit/>
          </a:bodyPr>
          <a:lstStyle/>
          <a:p>
            <a:pPr marL="171450" indent="-171450">
              <a:lnSpc>
                <a:spcPct val="107000"/>
              </a:lnSpc>
              <a:spcAft>
                <a:spcPts val="800"/>
              </a:spcAft>
              <a:buFont typeface="Wingdings" panose="05000000000000000000" pitchFamily="2" charset="2"/>
              <a:buChar char="§"/>
            </a:pPr>
            <a:r>
              <a:rPr lang="en-US" sz="12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 students will search for, discover and understand a variety of text types through tasks which require multiple reading and thinking strategies for comprehension, fluency and enjoyment.</a:t>
            </a:r>
          </a:p>
          <a:p>
            <a:pPr marL="171450" indent="-171450">
              <a:lnSpc>
                <a:spcPct val="107000"/>
              </a:lnSpc>
              <a:spcAft>
                <a:spcPts val="800"/>
              </a:spcAft>
              <a:buFont typeface="Wingdings" panose="05000000000000000000" pitchFamily="2" charset="2"/>
              <a:buChar char="§"/>
            </a:pPr>
            <a:r>
              <a:rPr lang="en-US" sz="12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Use reading readiness strategies; recognize words and sentences as meaningful units of expression and paragraphs as graphical units of expression</a:t>
            </a:r>
          </a:p>
          <a:p>
            <a:pPr marL="171450" indent="-171450">
              <a:lnSpc>
                <a:spcPct val="107000"/>
              </a:lnSpc>
              <a:spcAft>
                <a:spcPts val="800"/>
              </a:spcAft>
              <a:buFont typeface="Wingdings" panose="05000000000000000000" pitchFamily="2" charset="2"/>
              <a:buChar char="§"/>
            </a:pPr>
            <a:r>
              <a:rPr lang="en-US" sz="12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Identify digraphs, silent letters and inflections in words; comprehend words, sentences and paragraphs as meaningful units of expression.</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
            </a:pPr>
            <a:r>
              <a:rPr lang="en-US" sz="1200" b="1" kern="0" dirty="0">
                <a:solidFill>
                  <a:srgbClr val="1D1D1B"/>
                </a:solidFill>
                <a:effectLst/>
                <a:latin typeface="Arial" panose="020B0604020202020204" pitchFamily="34" charset="0"/>
                <a:ea typeface="Calibri" panose="020F0502020204030204" pitchFamily="34" charset="0"/>
                <a:cs typeface="Times New Roman" panose="02020603050405020304" pitchFamily="18" charset="0"/>
              </a:rPr>
              <a:t>Read aloud three letter words with reasonable level of accuracy in pronunciation. </a:t>
            </a:r>
          </a:p>
          <a:p>
            <a:pPr marL="171450" indent="-171450">
              <a:lnSpc>
                <a:spcPct val="107000"/>
              </a:lnSpc>
              <a:spcAft>
                <a:spcPts val="800"/>
              </a:spcAft>
              <a:buFont typeface="Wingdings" panose="05000000000000000000" pitchFamily="2" charset="2"/>
              <a:buChar char="§"/>
            </a:pPr>
            <a:r>
              <a:rPr lang="en-US" sz="1200" b="1" kern="0" dirty="0">
                <a:solidFill>
                  <a:srgbClr val="1D1D1B"/>
                </a:solidFill>
                <a:effectLst/>
                <a:latin typeface="Arial" panose="020B0604020202020204" pitchFamily="34" charset="0"/>
                <a:ea typeface="Calibri" panose="020F0502020204030204" pitchFamily="34" charset="0"/>
                <a:cs typeface="Times New Roman" panose="02020603050405020304" pitchFamily="18" charset="0"/>
              </a:rPr>
              <a:t>Read aloud words and simple sentences with reasonable level of accuracy in pronunciation. </a:t>
            </a:r>
          </a:p>
          <a:p>
            <a:pPr marL="171450" indent="-171450">
              <a:lnSpc>
                <a:spcPct val="107000"/>
              </a:lnSpc>
              <a:spcAft>
                <a:spcPts val="800"/>
              </a:spcAft>
              <a:buFont typeface="Wingdings" panose="05000000000000000000" pitchFamily="2" charset="2"/>
              <a:buChar char="§"/>
            </a:pPr>
            <a:r>
              <a:rPr lang="en-US" sz="1200" b="1" kern="0" dirty="0">
                <a:solidFill>
                  <a:srgbClr val="1D1D1B"/>
                </a:solidFill>
                <a:effectLst/>
                <a:latin typeface="Arial" panose="020B0604020202020204" pitchFamily="34" charset="0"/>
                <a:ea typeface="Calibri" panose="020F0502020204030204" pitchFamily="34" charset="0"/>
                <a:cs typeface="Times New Roman" panose="02020603050405020304" pitchFamily="18" charset="0"/>
              </a:rPr>
              <a:t>Read aloud for accurate reproduction of sounds of letters and words.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07000"/>
              </a:lnSpc>
              <a:spcBef>
                <a:spcPts val="0"/>
              </a:spcBef>
              <a:spcAft>
                <a:spcPts val="0"/>
              </a:spcAft>
            </a:pP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buFont typeface="Wingdings" panose="05000000000000000000" pitchFamily="2" charset="2"/>
              <a:buChar char="§"/>
            </a:pPr>
            <a:r>
              <a:rPr lang="en-US" sz="1200" b="1" kern="0" dirty="0">
                <a:solidFill>
                  <a:srgbClr val="1D1D1B"/>
                </a:solidFill>
                <a:effectLst/>
                <a:latin typeface="Arial" panose="020B0604020202020204" pitchFamily="34" charset="0"/>
                <a:ea typeface="Calibri" panose="020F0502020204030204" pitchFamily="34" charset="0"/>
                <a:cs typeface="Times New Roman" panose="02020603050405020304" pitchFamily="18" charset="0"/>
              </a:rPr>
              <a:t>Read aloud for accurate reproduction of sounds of letters and words.</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pPr>
            <a:r>
              <a:rPr lang="en-US" sz="1200" b="1" kern="0" dirty="0">
                <a:solidFill>
                  <a:srgbClr val="1D1D1B"/>
                </a:solidFill>
                <a:effectLst/>
                <a:latin typeface="Arial" panose="020B0604020202020204" pitchFamily="34" charset="0"/>
                <a:ea typeface="Calibri" panose="020F0502020204030204" pitchFamily="34" charset="0"/>
                <a:cs typeface="Times New Roman" panose="02020603050405020304" pitchFamily="18" charset="0"/>
              </a:rPr>
              <a:t>    Read silently for comprehension.</a:t>
            </a:r>
          </a:p>
          <a:p>
            <a:pPr marL="171450" marR="0" indent="-171450">
              <a:lnSpc>
                <a:spcPct val="107000"/>
              </a:lnSpc>
              <a:spcBef>
                <a:spcPts val="0"/>
              </a:spcBef>
              <a:spcAft>
                <a:spcPts val="0"/>
              </a:spcAft>
              <a:buFont typeface="Wingdings" panose="05000000000000000000" pitchFamily="2" charset="2"/>
              <a:buChar char="§"/>
            </a:pPr>
            <a:endParaRPr lang="en-US" sz="1200" b="1" dirty="0">
              <a:solidFill>
                <a:srgbClr val="1D1D1B"/>
              </a:solidFill>
              <a:latin typeface="Arial" panose="020B060402020202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Wingdings" panose="05000000000000000000" pitchFamily="2" charset="2"/>
              <a:buChar char="§"/>
            </a:pPr>
            <a:r>
              <a:rPr lang="en-US" sz="1200" b="1" kern="0" dirty="0">
                <a:solidFill>
                  <a:srgbClr val="1D1D1B"/>
                </a:solidFill>
                <a:effectLst/>
                <a:latin typeface="Arial" panose="020B0604020202020204" pitchFamily="34" charset="0"/>
                <a:ea typeface="Calibri" panose="020F0502020204030204" pitchFamily="34" charset="0"/>
                <a:cs typeface="Times New Roman" panose="02020603050405020304" pitchFamily="18" charset="0"/>
              </a:rPr>
              <a:t>Read aloud for accurate reproduction of sounds in individual words and connected speech.</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1200" b="1" kern="0" dirty="0">
                <a:solidFill>
                  <a:srgbClr val="1D1D1B"/>
                </a:solidFill>
                <a:effectLst/>
                <a:latin typeface="Arial" panose="020B0604020202020204" pitchFamily="34" charset="0"/>
                <a:ea typeface="Calibri" panose="020F0502020204030204" pitchFamily="34" charset="0"/>
                <a:cs typeface="Times New Roman" panose="02020603050405020304" pitchFamily="18" charset="0"/>
              </a:rPr>
              <a:t>    Read silently for comprehension. </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D43EE66-72D2-4B79-9022-A6657E7DC649}"/>
              </a:ext>
            </a:extLst>
          </p:cNvPr>
          <p:cNvSpPr txBox="1"/>
          <p:nvPr/>
        </p:nvSpPr>
        <p:spPr>
          <a:xfrm>
            <a:off x="1828800" y="284252"/>
            <a:ext cx="6174769" cy="400110"/>
          </a:xfrm>
          <a:prstGeom prst="rect">
            <a:avLst/>
          </a:prstGeom>
          <a:noFill/>
        </p:spPr>
        <p:txBody>
          <a:bodyPr wrap="square" rtlCol="0">
            <a:spAutoFit/>
          </a:bodyPr>
          <a:lstStyle/>
          <a:p>
            <a:r>
              <a:rPr lang="en-US" sz="2000" b="1" dirty="0"/>
              <a:t>Green Group Reading and Critical Thinking </a:t>
            </a:r>
          </a:p>
        </p:txBody>
      </p:sp>
    </p:spTree>
    <p:extLst>
      <p:ext uri="{BB962C8B-B14F-4D97-AF65-F5344CB8AC3E}">
        <p14:creationId xmlns:p14="http://schemas.microsoft.com/office/powerpoint/2010/main" val="255472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311700D-7992-4AC4-89B5-1DD6AA3FAE96}"/>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472070" y="1868557"/>
            <a:ext cx="2717523" cy="271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F80EE5F6-3C62-4241-BECB-EE171839010E}"/>
              </a:ext>
            </a:extLst>
          </p:cNvPr>
          <p:cNvSpPr txBox="1"/>
          <p:nvPr/>
        </p:nvSpPr>
        <p:spPr>
          <a:xfrm>
            <a:off x="2133600" y="334004"/>
            <a:ext cx="4717774" cy="1251625"/>
          </a:xfrm>
          <a:prstGeom prst="rect">
            <a:avLst/>
          </a:prstGeom>
          <a:noFill/>
        </p:spPr>
        <p:txBody>
          <a:bodyPr wrap="square">
            <a:spAutoFit/>
          </a:bodyPr>
          <a:lstStyle/>
          <a:p>
            <a:pPr marL="0" marR="0" algn="ctr">
              <a:lnSpc>
                <a:spcPct val="107000"/>
              </a:lnSpc>
              <a:spcBef>
                <a:spcPts val="0"/>
              </a:spcBef>
              <a:spcAft>
                <a:spcPts val="800"/>
              </a:spcAft>
            </a:pPr>
            <a:r>
              <a:rPr lang="en-US" sz="3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Competency Commandos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596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2285830" y="1354021"/>
            <a:ext cx="6380492" cy="366822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5400" dirty="0">
                <a:solidFill>
                  <a:schemeClr val="tx1"/>
                </a:solidFill>
                <a:latin typeface="+mn-lt"/>
              </a:rPr>
              <a:t>Where have you seen these before?</a:t>
            </a:r>
            <a:endParaRPr sz="5400" dirty="0">
              <a:solidFill>
                <a:schemeClr val="tx1"/>
              </a:solidFill>
              <a:latin typeface="+mn-lt"/>
            </a:endParaRPr>
          </a:p>
        </p:txBody>
      </p:sp>
      <p:grpSp>
        <p:nvGrpSpPr>
          <p:cNvPr id="361" name="Google Shape;361;p37"/>
          <p:cNvGrpSpPr/>
          <p:nvPr/>
        </p:nvGrpSpPr>
        <p:grpSpPr>
          <a:xfrm flipH="1">
            <a:off x="0" y="1700080"/>
            <a:ext cx="2500829" cy="2480514"/>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847"/>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BAF7BAF-3A58-96A5-0C1B-C0668660B1D7}"/>
              </a:ext>
            </a:extLst>
          </p:cNvPr>
          <p:cNvSpPr/>
          <p:nvPr/>
        </p:nvSpPr>
        <p:spPr>
          <a:xfrm>
            <a:off x="508820" y="540474"/>
            <a:ext cx="1966304" cy="12933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Reading</a:t>
            </a:r>
            <a:endParaRPr lang="en-PK" sz="2400" dirty="0"/>
          </a:p>
        </p:txBody>
      </p:sp>
      <p:sp>
        <p:nvSpPr>
          <p:cNvPr id="10" name="Rectangle: Rounded Corners 9">
            <a:extLst>
              <a:ext uri="{FF2B5EF4-FFF2-40B4-BE49-F238E27FC236}">
                <a16:creationId xmlns:a16="http://schemas.microsoft.com/office/drawing/2014/main" id="{C221ED0E-98FF-B05A-86D5-EAC58B512B8F}"/>
              </a:ext>
            </a:extLst>
          </p:cNvPr>
          <p:cNvSpPr/>
          <p:nvPr/>
        </p:nvSpPr>
        <p:spPr>
          <a:xfrm>
            <a:off x="625370" y="2223684"/>
            <a:ext cx="2538717" cy="12933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Vocabulary Building</a:t>
            </a:r>
            <a:endParaRPr lang="en-PK" sz="2400" dirty="0"/>
          </a:p>
        </p:txBody>
      </p:sp>
      <p:sp>
        <p:nvSpPr>
          <p:cNvPr id="11" name="Rectangle: Rounded Corners 10">
            <a:extLst>
              <a:ext uri="{FF2B5EF4-FFF2-40B4-BE49-F238E27FC236}">
                <a16:creationId xmlns:a16="http://schemas.microsoft.com/office/drawing/2014/main" id="{11EFD2CD-731D-B7F9-E3A5-F1E614633523}"/>
              </a:ext>
            </a:extLst>
          </p:cNvPr>
          <p:cNvSpPr/>
          <p:nvPr/>
        </p:nvSpPr>
        <p:spPr>
          <a:xfrm>
            <a:off x="2910553" y="462914"/>
            <a:ext cx="2126520" cy="14485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a:p>
            <a:pPr algn="ctr"/>
            <a:r>
              <a:rPr lang="en-US" sz="2400" b="1" dirty="0">
                <a:solidFill>
                  <a:schemeClr val="tx1"/>
                </a:solidFill>
              </a:rPr>
              <a:t> Learning the Sounds</a:t>
            </a:r>
          </a:p>
          <a:p>
            <a:pPr algn="ctr"/>
            <a:endParaRPr lang="en-PK" sz="2400" dirty="0"/>
          </a:p>
        </p:txBody>
      </p:sp>
      <p:sp>
        <p:nvSpPr>
          <p:cNvPr id="12" name="Rectangle: Rounded Corners 11">
            <a:extLst>
              <a:ext uri="{FF2B5EF4-FFF2-40B4-BE49-F238E27FC236}">
                <a16:creationId xmlns:a16="http://schemas.microsoft.com/office/drawing/2014/main" id="{7D2B1B1D-B8B2-07FF-A4EE-6EAE93485CA0}"/>
              </a:ext>
            </a:extLst>
          </p:cNvPr>
          <p:cNvSpPr/>
          <p:nvPr/>
        </p:nvSpPr>
        <p:spPr>
          <a:xfrm>
            <a:off x="5262390" y="485833"/>
            <a:ext cx="3047039" cy="12933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Oral communication </a:t>
            </a:r>
            <a:endParaRPr lang="en-PK" sz="2400" b="1" dirty="0">
              <a:solidFill>
                <a:schemeClr val="tx1"/>
              </a:solidFill>
            </a:endParaRPr>
          </a:p>
        </p:txBody>
      </p:sp>
      <p:sp>
        <p:nvSpPr>
          <p:cNvPr id="13" name="Rectangle: Rounded Corners 12">
            <a:extLst>
              <a:ext uri="{FF2B5EF4-FFF2-40B4-BE49-F238E27FC236}">
                <a16:creationId xmlns:a16="http://schemas.microsoft.com/office/drawing/2014/main" id="{735CDA81-3FAF-6439-AA59-6A0A49AC596C}"/>
              </a:ext>
            </a:extLst>
          </p:cNvPr>
          <p:cNvSpPr/>
          <p:nvPr/>
        </p:nvSpPr>
        <p:spPr>
          <a:xfrm>
            <a:off x="2809607" y="3679956"/>
            <a:ext cx="3976302" cy="10006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Comprehension</a:t>
            </a:r>
            <a:endParaRPr lang="en-PK" sz="2400" b="1" dirty="0">
              <a:solidFill>
                <a:schemeClr val="tx1"/>
              </a:solidFill>
            </a:endParaRPr>
          </a:p>
        </p:txBody>
      </p:sp>
      <p:sp>
        <p:nvSpPr>
          <p:cNvPr id="14" name="Rectangle: Rounded Corners 13">
            <a:extLst>
              <a:ext uri="{FF2B5EF4-FFF2-40B4-BE49-F238E27FC236}">
                <a16:creationId xmlns:a16="http://schemas.microsoft.com/office/drawing/2014/main" id="{81D2CD37-51DD-FE66-D041-E57C811DB939}"/>
              </a:ext>
            </a:extLst>
          </p:cNvPr>
          <p:cNvSpPr/>
          <p:nvPr/>
        </p:nvSpPr>
        <p:spPr>
          <a:xfrm>
            <a:off x="5938990" y="2223684"/>
            <a:ext cx="2254695" cy="12933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Creative Writing</a:t>
            </a:r>
            <a:endParaRPr lang="en-PK" sz="2400" dirty="0"/>
          </a:p>
        </p:txBody>
      </p:sp>
      <p:sp>
        <p:nvSpPr>
          <p:cNvPr id="15" name="Rectangle: Rounded Corners 14">
            <a:extLst>
              <a:ext uri="{FF2B5EF4-FFF2-40B4-BE49-F238E27FC236}">
                <a16:creationId xmlns:a16="http://schemas.microsoft.com/office/drawing/2014/main" id="{31061962-2BB4-CA50-3B56-AA92AB85B8E4}"/>
              </a:ext>
            </a:extLst>
          </p:cNvPr>
          <p:cNvSpPr/>
          <p:nvPr/>
        </p:nvSpPr>
        <p:spPr>
          <a:xfrm>
            <a:off x="3424191" y="2223684"/>
            <a:ext cx="2254695" cy="12933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Grammar</a:t>
            </a:r>
            <a:endParaRPr lang="en-PK"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184696" y="269166"/>
            <a:ext cx="5511024" cy="3487585"/>
          </a:xfrm>
          <a:prstGeom prst="rect">
            <a:avLst/>
          </a:prstGeom>
        </p:spPr>
        <p:txBody>
          <a:bodyPr spcFirstLastPara="1" wrap="square" lIns="360000" tIns="91425" rIns="91425" bIns="91425" anchor="b" anchorCtr="0">
            <a:noAutofit/>
          </a:bodyPr>
          <a:lstStyle/>
          <a:p>
            <a:pPr marL="0" lvl="0" indent="0" algn="l" rtl="0">
              <a:spcBef>
                <a:spcPts val="0"/>
              </a:spcBef>
              <a:spcAft>
                <a:spcPts val="0"/>
              </a:spcAft>
              <a:buNone/>
            </a:pPr>
            <a:r>
              <a:rPr lang="en-GB" sz="5400" dirty="0"/>
              <a:t>These are sections and sub-sections from your textbook</a:t>
            </a:r>
            <a:endParaRPr sz="5400" dirty="0"/>
          </a:p>
        </p:txBody>
      </p:sp>
      <p:pic>
        <p:nvPicPr>
          <p:cNvPr id="5" name="Picture 4" descr="A book cover with cartoon characters&#10;&#10;Description automatically generated">
            <a:extLst>
              <a:ext uri="{FF2B5EF4-FFF2-40B4-BE49-F238E27FC236}">
                <a16:creationId xmlns:a16="http://schemas.microsoft.com/office/drawing/2014/main" id="{CAC32C2E-5DBD-5205-C432-D06E45323EA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5585551" y="407444"/>
            <a:ext cx="3194892" cy="430359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2285830" y="692915"/>
            <a:ext cx="6380492" cy="366822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4400" dirty="0">
                <a:solidFill>
                  <a:schemeClr val="tx1"/>
                </a:solidFill>
                <a:latin typeface="+mn-lt"/>
              </a:rPr>
              <a:t>Reflect back on the sections and sub sections! What competencies of SNC do these align with? </a:t>
            </a:r>
            <a:endParaRPr sz="4400" dirty="0">
              <a:solidFill>
                <a:schemeClr val="tx1"/>
              </a:solidFill>
              <a:latin typeface="+mn-lt"/>
            </a:endParaRPr>
          </a:p>
        </p:txBody>
      </p:sp>
      <p:grpSp>
        <p:nvGrpSpPr>
          <p:cNvPr id="361" name="Google Shape;361;p37"/>
          <p:cNvGrpSpPr/>
          <p:nvPr/>
        </p:nvGrpSpPr>
        <p:grpSpPr>
          <a:xfrm flipH="1">
            <a:off x="0" y="1700080"/>
            <a:ext cx="2500829" cy="2480514"/>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6521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847"/>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BAF7BAF-3A58-96A5-0C1B-C0668660B1D7}"/>
              </a:ext>
            </a:extLst>
          </p:cNvPr>
          <p:cNvSpPr/>
          <p:nvPr/>
        </p:nvSpPr>
        <p:spPr>
          <a:xfrm>
            <a:off x="1145372" y="623065"/>
            <a:ext cx="1802435" cy="12287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Reading</a:t>
            </a:r>
            <a:endParaRPr lang="en-PK" sz="2400" dirty="0"/>
          </a:p>
        </p:txBody>
      </p:sp>
      <p:sp>
        <p:nvSpPr>
          <p:cNvPr id="10" name="Rectangle: Rounded Corners 9">
            <a:extLst>
              <a:ext uri="{FF2B5EF4-FFF2-40B4-BE49-F238E27FC236}">
                <a16:creationId xmlns:a16="http://schemas.microsoft.com/office/drawing/2014/main" id="{C221ED0E-98FF-B05A-86D5-EAC58B512B8F}"/>
              </a:ext>
            </a:extLst>
          </p:cNvPr>
          <p:cNvSpPr/>
          <p:nvPr/>
        </p:nvSpPr>
        <p:spPr>
          <a:xfrm>
            <a:off x="1403029" y="2062972"/>
            <a:ext cx="2327144" cy="12287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Vocabulary Building</a:t>
            </a:r>
            <a:endParaRPr lang="en-PK" sz="2400" dirty="0"/>
          </a:p>
        </p:txBody>
      </p:sp>
      <p:sp>
        <p:nvSpPr>
          <p:cNvPr id="11" name="Rectangle: Rounded Corners 10">
            <a:extLst>
              <a:ext uri="{FF2B5EF4-FFF2-40B4-BE49-F238E27FC236}">
                <a16:creationId xmlns:a16="http://schemas.microsoft.com/office/drawing/2014/main" id="{11EFD2CD-731D-B7F9-E3A5-F1E614633523}"/>
              </a:ext>
            </a:extLst>
          </p:cNvPr>
          <p:cNvSpPr/>
          <p:nvPr/>
        </p:nvSpPr>
        <p:spPr>
          <a:xfrm>
            <a:off x="3197070" y="535328"/>
            <a:ext cx="1949300" cy="13760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a:p>
            <a:pPr algn="ctr"/>
            <a:r>
              <a:rPr lang="en-US" sz="2400" b="1" dirty="0">
                <a:solidFill>
                  <a:schemeClr val="tx1"/>
                </a:solidFill>
              </a:rPr>
              <a:t> Learning the Sounds</a:t>
            </a:r>
          </a:p>
          <a:p>
            <a:pPr algn="ctr"/>
            <a:endParaRPr lang="en-PK" sz="2400" dirty="0"/>
          </a:p>
        </p:txBody>
      </p:sp>
      <p:sp>
        <p:nvSpPr>
          <p:cNvPr id="12" name="Rectangle: Rounded Corners 11">
            <a:extLst>
              <a:ext uri="{FF2B5EF4-FFF2-40B4-BE49-F238E27FC236}">
                <a16:creationId xmlns:a16="http://schemas.microsoft.com/office/drawing/2014/main" id="{7D2B1B1D-B8B2-07FF-A4EE-6EAE93485CA0}"/>
              </a:ext>
            </a:extLst>
          </p:cNvPr>
          <p:cNvSpPr/>
          <p:nvPr/>
        </p:nvSpPr>
        <p:spPr>
          <a:xfrm>
            <a:off x="5395633" y="609010"/>
            <a:ext cx="2793103" cy="12287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Oral communication </a:t>
            </a:r>
            <a:endParaRPr lang="en-PK" sz="2400" b="1" dirty="0">
              <a:solidFill>
                <a:schemeClr val="tx1"/>
              </a:solidFill>
            </a:endParaRPr>
          </a:p>
        </p:txBody>
      </p:sp>
      <p:sp>
        <p:nvSpPr>
          <p:cNvPr id="13" name="Rectangle: Rounded Corners 12">
            <a:extLst>
              <a:ext uri="{FF2B5EF4-FFF2-40B4-BE49-F238E27FC236}">
                <a16:creationId xmlns:a16="http://schemas.microsoft.com/office/drawing/2014/main" id="{735CDA81-3FAF-6439-AA59-6A0A49AC596C}"/>
              </a:ext>
            </a:extLst>
          </p:cNvPr>
          <p:cNvSpPr/>
          <p:nvPr/>
        </p:nvSpPr>
        <p:spPr>
          <a:xfrm>
            <a:off x="2888892" y="3583883"/>
            <a:ext cx="3644922" cy="9506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Comprehension</a:t>
            </a:r>
            <a:endParaRPr lang="en-PK" sz="2400" b="1" dirty="0">
              <a:solidFill>
                <a:schemeClr val="tx1"/>
              </a:solidFill>
            </a:endParaRPr>
          </a:p>
        </p:txBody>
      </p:sp>
      <p:sp>
        <p:nvSpPr>
          <p:cNvPr id="14" name="Rectangle: Rounded Corners 13">
            <a:extLst>
              <a:ext uri="{FF2B5EF4-FFF2-40B4-BE49-F238E27FC236}">
                <a16:creationId xmlns:a16="http://schemas.microsoft.com/office/drawing/2014/main" id="{81D2CD37-51DD-FE66-D041-E57C811DB939}"/>
              </a:ext>
            </a:extLst>
          </p:cNvPr>
          <p:cNvSpPr/>
          <p:nvPr/>
        </p:nvSpPr>
        <p:spPr>
          <a:xfrm>
            <a:off x="6131789" y="2071554"/>
            <a:ext cx="2066792" cy="12287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Creative Writing</a:t>
            </a:r>
            <a:endParaRPr lang="en-PK" sz="2400" dirty="0"/>
          </a:p>
        </p:txBody>
      </p:sp>
      <p:sp>
        <p:nvSpPr>
          <p:cNvPr id="15" name="Rectangle: Rounded Corners 14">
            <a:extLst>
              <a:ext uri="{FF2B5EF4-FFF2-40B4-BE49-F238E27FC236}">
                <a16:creationId xmlns:a16="http://schemas.microsoft.com/office/drawing/2014/main" id="{31061962-2BB4-CA50-3B56-AA92AB85B8E4}"/>
              </a:ext>
            </a:extLst>
          </p:cNvPr>
          <p:cNvSpPr/>
          <p:nvPr/>
        </p:nvSpPr>
        <p:spPr>
          <a:xfrm>
            <a:off x="3906623" y="2071554"/>
            <a:ext cx="2066792" cy="12287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Grammar</a:t>
            </a:r>
            <a:endParaRPr lang="en-PK" sz="2400" dirty="0"/>
          </a:p>
        </p:txBody>
      </p:sp>
    </p:spTree>
    <p:extLst>
      <p:ext uri="{BB962C8B-B14F-4D97-AF65-F5344CB8AC3E}">
        <p14:creationId xmlns:p14="http://schemas.microsoft.com/office/powerpoint/2010/main" val="117083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2364350" y="1650143"/>
            <a:ext cx="6380492" cy="366822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4400" dirty="0">
                <a:solidFill>
                  <a:schemeClr val="tx1"/>
                </a:solidFill>
                <a:latin typeface="+mn-lt"/>
              </a:rPr>
              <a:t>Which competencies these statements are catering to? </a:t>
            </a:r>
            <a:endParaRPr sz="4400" dirty="0">
              <a:solidFill>
                <a:schemeClr val="tx1"/>
              </a:solidFill>
              <a:latin typeface="+mn-lt"/>
            </a:endParaRPr>
          </a:p>
        </p:txBody>
      </p:sp>
      <p:grpSp>
        <p:nvGrpSpPr>
          <p:cNvPr id="361" name="Google Shape;361;p37"/>
          <p:cNvGrpSpPr/>
          <p:nvPr/>
        </p:nvGrpSpPr>
        <p:grpSpPr>
          <a:xfrm flipH="1">
            <a:off x="0" y="1700080"/>
            <a:ext cx="2500829" cy="2480514"/>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5139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601579" y="2002255"/>
            <a:ext cx="7940842" cy="1138990"/>
          </a:xfrm>
          <a:prstGeom prst="rect">
            <a:avLst/>
          </a:prstGeom>
        </p:spPr>
        <p:txBody>
          <a:bodyPr spcFirstLastPara="1" wrap="square" lIns="360000" tIns="91425" rIns="91425" bIns="91425" anchor="b" anchorCtr="0">
            <a:noAutofit/>
          </a:bodyPr>
          <a:lstStyle/>
          <a:p>
            <a:pPr marL="0" lvl="0" indent="0" algn="l" rtl="0">
              <a:spcBef>
                <a:spcPts val="0"/>
              </a:spcBef>
              <a:spcAft>
                <a:spcPts val="0"/>
              </a:spcAft>
              <a:buNone/>
            </a:pPr>
            <a:r>
              <a:rPr lang="en-GB" sz="7200" dirty="0"/>
              <a:t>Workshop Objectives!</a:t>
            </a:r>
            <a:endParaRPr sz="7200" dirty="0"/>
          </a:p>
        </p:txBody>
      </p:sp>
    </p:spTree>
    <p:extLst>
      <p:ext uri="{BB962C8B-B14F-4D97-AF65-F5344CB8AC3E}">
        <p14:creationId xmlns:p14="http://schemas.microsoft.com/office/powerpoint/2010/main" val="752284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389"/>
        <p:cNvGrpSpPr/>
        <p:nvPr/>
      </p:nvGrpSpPr>
      <p:grpSpPr>
        <a:xfrm>
          <a:off x="0" y="0"/>
          <a:ext cx="0" cy="0"/>
          <a:chOff x="0" y="0"/>
          <a:chExt cx="0" cy="0"/>
        </a:xfrm>
      </p:grpSpPr>
      <p:grpSp>
        <p:nvGrpSpPr>
          <p:cNvPr id="398" name="Google Shape;398;p38"/>
          <p:cNvGrpSpPr/>
          <p:nvPr/>
        </p:nvGrpSpPr>
        <p:grpSpPr>
          <a:xfrm flipH="1">
            <a:off x="7072313" y="127192"/>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478125" y="325325"/>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descr="A close-up of a paper&#10;&#10;Description automatically generated">
            <a:extLst>
              <a:ext uri="{FF2B5EF4-FFF2-40B4-BE49-F238E27FC236}">
                <a16:creationId xmlns:a16="http://schemas.microsoft.com/office/drawing/2014/main" id="{8BB43E89-4407-5F76-159C-D308301F85C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6958" t="23413"/>
          <a:stretch/>
        </p:blipFill>
        <p:spPr>
          <a:xfrm>
            <a:off x="98498" y="190419"/>
            <a:ext cx="8658384" cy="4627755"/>
          </a:xfrm>
          <a:prstGeom prst="rect">
            <a:avLst/>
          </a:prstGeom>
        </p:spPr>
      </p:pic>
    </p:spTree>
    <p:extLst>
      <p:ext uri="{BB962C8B-B14F-4D97-AF65-F5344CB8AC3E}">
        <p14:creationId xmlns:p14="http://schemas.microsoft.com/office/powerpoint/2010/main" val="3713232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2285830" y="692915"/>
            <a:ext cx="6380492" cy="366822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4800" dirty="0">
                <a:solidFill>
                  <a:schemeClr val="tx1"/>
                </a:solidFill>
                <a:latin typeface="+mn-lt"/>
              </a:rPr>
              <a:t>Are they a standard, a benchmark or an SLO?</a:t>
            </a:r>
            <a:endParaRPr sz="4800" dirty="0">
              <a:solidFill>
                <a:schemeClr val="tx1"/>
              </a:solidFill>
              <a:latin typeface="+mn-lt"/>
            </a:endParaRPr>
          </a:p>
        </p:txBody>
      </p:sp>
      <p:grpSp>
        <p:nvGrpSpPr>
          <p:cNvPr id="361" name="Google Shape;361;p37"/>
          <p:cNvGrpSpPr/>
          <p:nvPr/>
        </p:nvGrpSpPr>
        <p:grpSpPr>
          <a:xfrm flipH="1">
            <a:off x="0" y="1700080"/>
            <a:ext cx="2500829" cy="2480514"/>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0275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389"/>
        <p:cNvGrpSpPr/>
        <p:nvPr/>
      </p:nvGrpSpPr>
      <p:grpSpPr>
        <a:xfrm>
          <a:off x="0" y="0"/>
          <a:ext cx="0" cy="0"/>
          <a:chOff x="0" y="0"/>
          <a:chExt cx="0" cy="0"/>
        </a:xfrm>
      </p:grpSpPr>
      <p:pic>
        <p:nvPicPr>
          <p:cNvPr id="7" name="Picture 6">
            <a:extLst>
              <a:ext uri="{FF2B5EF4-FFF2-40B4-BE49-F238E27FC236}">
                <a16:creationId xmlns:a16="http://schemas.microsoft.com/office/drawing/2014/main" id="{8BB43E89-4407-5F76-159C-D308301F85C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a:stretch/>
        </p:blipFill>
        <p:spPr>
          <a:xfrm>
            <a:off x="330636" y="258208"/>
            <a:ext cx="8482727" cy="462708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2212278" y="1318507"/>
            <a:ext cx="6380492" cy="366822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6600" dirty="0">
                <a:solidFill>
                  <a:schemeClr val="tx1"/>
                </a:solidFill>
                <a:latin typeface="+mn-lt"/>
              </a:rPr>
              <a:t>Textbook only has SLOs!</a:t>
            </a:r>
            <a:endParaRPr sz="6600" dirty="0">
              <a:solidFill>
                <a:schemeClr val="tx1"/>
              </a:solidFill>
              <a:latin typeface="+mn-lt"/>
            </a:endParaRPr>
          </a:p>
        </p:txBody>
      </p:sp>
      <p:grpSp>
        <p:nvGrpSpPr>
          <p:cNvPr id="361" name="Google Shape;361;p37"/>
          <p:cNvGrpSpPr/>
          <p:nvPr/>
        </p:nvGrpSpPr>
        <p:grpSpPr>
          <a:xfrm flipH="1">
            <a:off x="0" y="1700080"/>
            <a:ext cx="2500829" cy="2480514"/>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4680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sp>
        <p:nvSpPr>
          <p:cNvPr id="901" name="Google Shape;901;p50"/>
          <p:cNvSpPr txBox="1">
            <a:spLocks noGrp="1"/>
          </p:cNvSpPr>
          <p:nvPr>
            <p:ph type="title"/>
          </p:nvPr>
        </p:nvSpPr>
        <p:spPr>
          <a:xfrm>
            <a:off x="642975" y="256531"/>
            <a:ext cx="7704000" cy="113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4800" dirty="0"/>
              <a:t>Participatory Learning </a:t>
            </a:r>
            <a:endParaRPr sz="4800" dirty="0"/>
          </a:p>
        </p:txBody>
      </p:sp>
      <p:grpSp>
        <p:nvGrpSpPr>
          <p:cNvPr id="912" name="Google Shape;912;p50"/>
          <p:cNvGrpSpPr/>
          <p:nvPr/>
        </p:nvGrpSpPr>
        <p:grpSpPr>
          <a:xfrm>
            <a:off x="7524450" y="282606"/>
            <a:ext cx="1619550" cy="1746475"/>
            <a:chOff x="9829325" y="3168150"/>
            <a:chExt cx="1619550" cy="1746475"/>
          </a:xfrm>
        </p:grpSpPr>
        <p:sp>
          <p:nvSpPr>
            <p:cNvPr id="913"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50"/>
          <p:cNvGrpSpPr/>
          <p:nvPr/>
        </p:nvGrpSpPr>
        <p:grpSpPr>
          <a:xfrm>
            <a:off x="7617755" y="2590989"/>
            <a:ext cx="1385325" cy="1853800"/>
            <a:chOff x="9964525" y="914075"/>
            <a:chExt cx="1385325" cy="1853800"/>
          </a:xfrm>
        </p:grpSpPr>
        <p:sp>
          <p:nvSpPr>
            <p:cNvPr id="929" name="Google Shape;929;p50"/>
            <p:cNvSpPr/>
            <p:nvPr/>
          </p:nvSpPr>
          <p:spPr>
            <a:xfrm>
              <a:off x="10368950" y="1311400"/>
              <a:ext cx="743675" cy="519500"/>
            </a:xfrm>
            <a:custGeom>
              <a:avLst/>
              <a:gdLst/>
              <a:ahLst/>
              <a:cxnLst/>
              <a:rect l="l" t="t" r="r" b="b"/>
              <a:pathLst>
                <a:path w="29747" h="20780" extrusionOk="0">
                  <a:moveTo>
                    <a:pt x="1" y="8516"/>
                  </a:moveTo>
                  <a:cubicBezTo>
                    <a:pt x="3037" y="7425"/>
                    <a:pt x="5813" y="5978"/>
                    <a:pt x="8066" y="3677"/>
                  </a:cubicBezTo>
                  <a:cubicBezTo>
                    <a:pt x="8873" y="4033"/>
                    <a:pt x="9679" y="3914"/>
                    <a:pt x="10462" y="3606"/>
                  </a:cubicBezTo>
                  <a:cubicBezTo>
                    <a:pt x="11268" y="3274"/>
                    <a:pt x="12099" y="2894"/>
                    <a:pt x="12881" y="2491"/>
                  </a:cubicBezTo>
                  <a:cubicBezTo>
                    <a:pt x="13427" y="2206"/>
                    <a:pt x="13925" y="1827"/>
                    <a:pt x="14352" y="1376"/>
                  </a:cubicBezTo>
                  <a:cubicBezTo>
                    <a:pt x="14803" y="949"/>
                    <a:pt x="15230" y="498"/>
                    <a:pt x="15704" y="0"/>
                  </a:cubicBezTo>
                  <a:cubicBezTo>
                    <a:pt x="15894" y="95"/>
                    <a:pt x="16060" y="214"/>
                    <a:pt x="16226" y="356"/>
                  </a:cubicBezTo>
                  <a:cubicBezTo>
                    <a:pt x="16700" y="736"/>
                    <a:pt x="17199" y="1068"/>
                    <a:pt x="17697" y="1376"/>
                  </a:cubicBezTo>
                  <a:cubicBezTo>
                    <a:pt x="18408" y="1756"/>
                    <a:pt x="19167" y="2040"/>
                    <a:pt x="19950" y="2183"/>
                  </a:cubicBezTo>
                  <a:cubicBezTo>
                    <a:pt x="21658" y="2538"/>
                    <a:pt x="23390" y="2633"/>
                    <a:pt x="25098" y="2515"/>
                  </a:cubicBezTo>
                  <a:cubicBezTo>
                    <a:pt x="25762" y="2467"/>
                    <a:pt x="26402" y="2349"/>
                    <a:pt x="27019" y="2159"/>
                  </a:cubicBezTo>
                  <a:cubicBezTo>
                    <a:pt x="27612" y="1993"/>
                    <a:pt x="28205" y="1827"/>
                    <a:pt x="28798" y="1637"/>
                  </a:cubicBezTo>
                  <a:cubicBezTo>
                    <a:pt x="28845" y="1708"/>
                    <a:pt x="28893" y="1803"/>
                    <a:pt x="28940" y="1898"/>
                  </a:cubicBezTo>
                  <a:cubicBezTo>
                    <a:pt x="29154" y="2776"/>
                    <a:pt x="29391" y="3701"/>
                    <a:pt x="29605" y="4602"/>
                  </a:cubicBezTo>
                  <a:cubicBezTo>
                    <a:pt x="29699" y="5124"/>
                    <a:pt x="29723" y="5670"/>
                    <a:pt x="29628" y="6215"/>
                  </a:cubicBezTo>
                  <a:cubicBezTo>
                    <a:pt x="29628" y="6263"/>
                    <a:pt x="29581" y="6334"/>
                    <a:pt x="29605" y="6358"/>
                  </a:cubicBezTo>
                  <a:cubicBezTo>
                    <a:pt x="29747" y="6903"/>
                    <a:pt x="29628" y="7449"/>
                    <a:pt x="29652" y="7971"/>
                  </a:cubicBezTo>
                  <a:cubicBezTo>
                    <a:pt x="29676" y="8516"/>
                    <a:pt x="29652" y="9062"/>
                    <a:pt x="29628" y="9584"/>
                  </a:cubicBezTo>
                  <a:cubicBezTo>
                    <a:pt x="29628" y="9797"/>
                    <a:pt x="29581" y="9987"/>
                    <a:pt x="29533" y="10177"/>
                  </a:cubicBezTo>
                  <a:cubicBezTo>
                    <a:pt x="29320" y="10912"/>
                    <a:pt x="29083" y="11647"/>
                    <a:pt x="28845" y="12359"/>
                  </a:cubicBezTo>
                  <a:cubicBezTo>
                    <a:pt x="28632" y="13189"/>
                    <a:pt x="28252" y="13924"/>
                    <a:pt x="27731" y="14589"/>
                  </a:cubicBezTo>
                  <a:cubicBezTo>
                    <a:pt x="27256" y="15111"/>
                    <a:pt x="26853" y="15704"/>
                    <a:pt x="26378" y="16225"/>
                  </a:cubicBezTo>
                  <a:cubicBezTo>
                    <a:pt x="25809" y="16771"/>
                    <a:pt x="25240" y="17293"/>
                    <a:pt x="24623" y="17767"/>
                  </a:cubicBezTo>
                  <a:cubicBezTo>
                    <a:pt x="23627" y="18574"/>
                    <a:pt x="22488" y="19214"/>
                    <a:pt x="21279" y="19665"/>
                  </a:cubicBezTo>
                  <a:cubicBezTo>
                    <a:pt x="20496" y="19997"/>
                    <a:pt x="19689" y="20258"/>
                    <a:pt x="18859" y="20471"/>
                  </a:cubicBezTo>
                  <a:cubicBezTo>
                    <a:pt x="18052" y="20661"/>
                    <a:pt x="17246" y="20756"/>
                    <a:pt x="16416" y="20780"/>
                  </a:cubicBezTo>
                  <a:cubicBezTo>
                    <a:pt x="14826" y="20780"/>
                    <a:pt x="13237" y="20661"/>
                    <a:pt x="11648" y="20424"/>
                  </a:cubicBezTo>
                  <a:cubicBezTo>
                    <a:pt x="10604" y="20258"/>
                    <a:pt x="9608" y="19973"/>
                    <a:pt x="8659" y="19523"/>
                  </a:cubicBezTo>
                  <a:cubicBezTo>
                    <a:pt x="7426" y="18953"/>
                    <a:pt x="6263" y="18265"/>
                    <a:pt x="5148" y="17483"/>
                  </a:cubicBezTo>
                  <a:cubicBezTo>
                    <a:pt x="4484" y="17008"/>
                    <a:pt x="3915" y="16463"/>
                    <a:pt x="3393" y="15846"/>
                  </a:cubicBezTo>
                  <a:cubicBezTo>
                    <a:pt x="3369" y="15798"/>
                    <a:pt x="3298" y="15751"/>
                    <a:pt x="3298" y="15727"/>
                  </a:cubicBezTo>
                  <a:cubicBezTo>
                    <a:pt x="3298" y="15371"/>
                    <a:pt x="3061" y="15205"/>
                    <a:pt x="2800" y="15063"/>
                  </a:cubicBezTo>
                  <a:cubicBezTo>
                    <a:pt x="2729" y="15016"/>
                    <a:pt x="2681" y="14921"/>
                    <a:pt x="2634" y="14826"/>
                  </a:cubicBezTo>
                  <a:cubicBezTo>
                    <a:pt x="2136" y="14067"/>
                    <a:pt x="1685" y="13284"/>
                    <a:pt x="1258" y="12454"/>
                  </a:cubicBezTo>
                  <a:cubicBezTo>
                    <a:pt x="973" y="11932"/>
                    <a:pt x="736" y="11363"/>
                    <a:pt x="523" y="10793"/>
                  </a:cubicBezTo>
                  <a:cubicBezTo>
                    <a:pt x="404" y="10390"/>
                    <a:pt x="262" y="10011"/>
                    <a:pt x="191" y="9607"/>
                  </a:cubicBezTo>
                  <a:cubicBezTo>
                    <a:pt x="96" y="9299"/>
                    <a:pt x="72" y="8943"/>
                    <a:pt x="1" y="8516"/>
                  </a:cubicBezTo>
                  <a:close/>
                  <a:moveTo>
                    <a:pt x="16226" y="15988"/>
                  </a:moveTo>
                  <a:lnTo>
                    <a:pt x="16558" y="15988"/>
                  </a:lnTo>
                  <a:cubicBezTo>
                    <a:pt x="17578" y="16012"/>
                    <a:pt x="18598" y="15798"/>
                    <a:pt x="19523" y="15324"/>
                  </a:cubicBezTo>
                  <a:cubicBezTo>
                    <a:pt x="19689" y="15229"/>
                    <a:pt x="19879" y="15205"/>
                    <a:pt x="20045" y="15111"/>
                  </a:cubicBezTo>
                  <a:cubicBezTo>
                    <a:pt x="20496" y="14921"/>
                    <a:pt x="20946" y="14731"/>
                    <a:pt x="21350" y="14518"/>
                  </a:cubicBezTo>
                  <a:cubicBezTo>
                    <a:pt x="21516" y="14446"/>
                    <a:pt x="21658" y="14328"/>
                    <a:pt x="21800" y="14185"/>
                  </a:cubicBezTo>
                  <a:cubicBezTo>
                    <a:pt x="22014" y="13948"/>
                    <a:pt x="22227" y="13711"/>
                    <a:pt x="22417" y="13450"/>
                  </a:cubicBezTo>
                  <a:cubicBezTo>
                    <a:pt x="22725" y="13071"/>
                    <a:pt x="22820" y="12525"/>
                    <a:pt x="22607" y="12051"/>
                  </a:cubicBezTo>
                  <a:cubicBezTo>
                    <a:pt x="22559" y="11932"/>
                    <a:pt x="22559" y="11790"/>
                    <a:pt x="22512" y="11671"/>
                  </a:cubicBezTo>
                  <a:cubicBezTo>
                    <a:pt x="22488" y="11624"/>
                    <a:pt x="22417" y="11576"/>
                    <a:pt x="22393" y="11576"/>
                  </a:cubicBezTo>
                  <a:cubicBezTo>
                    <a:pt x="22370" y="11576"/>
                    <a:pt x="22251" y="11647"/>
                    <a:pt x="22227" y="11695"/>
                  </a:cubicBezTo>
                  <a:cubicBezTo>
                    <a:pt x="22109" y="12217"/>
                    <a:pt x="21824" y="12691"/>
                    <a:pt x="21421" y="13047"/>
                  </a:cubicBezTo>
                  <a:cubicBezTo>
                    <a:pt x="21373" y="13094"/>
                    <a:pt x="21326" y="13142"/>
                    <a:pt x="21302" y="13189"/>
                  </a:cubicBezTo>
                  <a:cubicBezTo>
                    <a:pt x="21089" y="13521"/>
                    <a:pt x="20757" y="13782"/>
                    <a:pt x="20353" y="13924"/>
                  </a:cubicBezTo>
                  <a:cubicBezTo>
                    <a:pt x="19926" y="14091"/>
                    <a:pt x="19476" y="14233"/>
                    <a:pt x="19072" y="14446"/>
                  </a:cubicBezTo>
                  <a:cubicBezTo>
                    <a:pt x="17839" y="15087"/>
                    <a:pt x="16511" y="15039"/>
                    <a:pt x="15206" y="14921"/>
                  </a:cubicBezTo>
                  <a:cubicBezTo>
                    <a:pt x="14779" y="14850"/>
                    <a:pt x="14352" y="14755"/>
                    <a:pt x="13949" y="14636"/>
                  </a:cubicBezTo>
                  <a:cubicBezTo>
                    <a:pt x="12905" y="14375"/>
                    <a:pt x="12905" y="14351"/>
                    <a:pt x="11980" y="13758"/>
                  </a:cubicBezTo>
                  <a:cubicBezTo>
                    <a:pt x="11648" y="13545"/>
                    <a:pt x="11292" y="13379"/>
                    <a:pt x="10936" y="13237"/>
                  </a:cubicBezTo>
                  <a:cubicBezTo>
                    <a:pt x="10794" y="13189"/>
                    <a:pt x="10652" y="13165"/>
                    <a:pt x="10509" y="13165"/>
                  </a:cubicBezTo>
                  <a:cubicBezTo>
                    <a:pt x="10367" y="13165"/>
                    <a:pt x="10248" y="13237"/>
                    <a:pt x="10201" y="13379"/>
                  </a:cubicBezTo>
                  <a:cubicBezTo>
                    <a:pt x="10153" y="13474"/>
                    <a:pt x="10177" y="13592"/>
                    <a:pt x="10272" y="13664"/>
                  </a:cubicBezTo>
                  <a:cubicBezTo>
                    <a:pt x="10438" y="13830"/>
                    <a:pt x="10628" y="13996"/>
                    <a:pt x="10818" y="14114"/>
                  </a:cubicBezTo>
                  <a:cubicBezTo>
                    <a:pt x="11268" y="14423"/>
                    <a:pt x="11743" y="14684"/>
                    <a:pt x="12193" y="14992"/>
                  </a:cubicBezTo>
                  <a:cubicBezTo>
                    <a:pt x="12407" y="15134"/>
                    <a:pt x="12644" y="15253"/>
                    <a:pt x="12905" y="15300"/>
                  </a:cubicBezTo>
                  <a:cubicBezTo>
                    <a:pt x="13261" y="15395"/>
                    <a:pt x="13617" y="15514"/>
                    <a:pt x="13973" y="15609"/>
                  </a:cubicBezTo>
                  <a:cubicBezTo>
                    <a:pt x="14684" y="15846"/>
                    <a:pt x="15443" y="15988"/>
                    <a:pt x="16226" y="15988"/>
                  </a:cubicBezTo>
                  <a:close/>
                  <a:moveTo>
                    <a:pt x="9798" y="8113"/>
                  </a:moveTo>
                  <a:lnTo>
                    <a:pt x="9655" y="8113"/>
                  </a:lnTo>
                  <a:cubicBezTo>
                    <a:pt x="9062" y="8113"/>
                    <a:pt x="8730" y="8777"/>
                    <a:pt x="9086" y="9251"/>
                  </a:cubicBezTo>
                  <a:cubicBezTo>
                    <a:pt x="9205" y="9465"/>
                    <a:pt x="9371" y="9631"/>
                    <a:pt x="9584" y="9750"/>
                  </a:cubicBezTo>
                  <a:cubicBezTo>
                    <a:pt x="9703" y="9797"/>
                    <a:pt x="9821" y="9844"/>
                    <a:pt x="9940" y="9844"/>
                  </a:cubicBezTo>
                  <a:cubicBezTo>
                    <a:pt x="10272" y="9868"/>
                    <a:pt x="10580" y="9678"/>
                    <a:pt x="10723" y="9370"/>
                  </a:cubicBezTo>
                  <a:cubicBezTo>
                    <a:pt x="10841" y="9014"/>
                    <a:pt x="10770" y="8635"/>
                    <a:pt x="10533" y="8326"/>
                  </a:cubicBezTo>
                  <a:cubicBezTo>
                    <a:pt x="10319" y="8137"/>
                    <a:pt x="10059" y="8065"/>
                    <a:pt x="9798" y="8113"/>
                  </a:cubicBezTo>
                  <a:close/>
                  <a:moveTo>
                    <a:pt x="21445" y="6951"/>
                  </a:moveTo>
                  <a:cubicBezTo>
                    <a:pt x="21468" y="7093"/>
                    <a:pt x="21492" y="7235"/>
                    <a:pt x="21563" y="7378"/>
                  </a:cubicBezTo>
                  <a:cubicBezTo>
                    <a:pt x="21682" y="7591"/>
                    <a:pt x="21919" y="7710"/>
                    <a:pt x="22180" y="7662"/>
                  </a:cubicBezTo>
                  <a:cubicBezTo>
                    <a:pt x="22417" y="7686"/>
                    <a:pt x="22654" y="7520"/>
                    <a:pt x="22749" y="7283"/>
                  </a:cubicBezTo>
                  <a:cubicBezTo>
                    <a:pt x="22820" y="7022"/>
                    <a:pt x="22844" y="6737"/>
                    <a:pt x="22773" y="6476"/>
                  </a:cubicBezTo>
                  <a:cubicBezTo>
                    <a:pt x="22725" y="6263"/>
                    <a:pt x="22536" y="6120"/>
                    <a:pt x="22322" y="6120"/>
                  </a:cubicBezTo>
                  <a:cubicBezTo>
                    <a:pt x="22251" y="6120"/>
                    <a:pt x="22156" y="6144"/>
                    <a:pt x="22085" y="6120"/>
                  </a:cubicBezTo>
                  <a:cubicBezTo>
                    <a:pt x="21848" y="6097"/>
                    <a:pt x="21611" y="6263"/>
                    <a:pt x="21539" y="6500"/>
                  </a:cubicBezTo>
                  <a:cubicBezTo>
                    <a:pt x="21492" y="6642"/>
                    <a:pt x="21468" y="6808"/>
                    <a:pt x="21445" y="69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0"/>
            <p:cNvSpPr/>
            <p:nvPr/>
          </p:nvSpPr>
          <p:spPr>
            <a:xfrm>
              <a:off x="10342275" y="1023775"/>
              <a:ext cx="735975" cy="473250"/>
            </a:xfrm>
            <a:custGeom>
              <a:avLst/>
              <a:gdLst/>
              <a:ahLst/>
              <a:cxnLst/>
              <a:rect l="l" t="t" r="r" b="b"/>
              <a:pathLst>
                <a:path w="29439" h="18930" extrusionOk="0">
                  <a:moveTo>
                    <a:pt x="27872" y="7141"/>
                  </a:moveTo>
                  <a:cubicBezTo>
                    <a:pt x="27730" y="6998"/>
                    <a:pt x="27588" y="6856"/>
                    <a:pt x="27422" y="6737"/>
                  </a:cubicBezTo>
                  <a:cubicBezTo>
                    <a:pt x="27279" y="6595"/>
                    <a:pt x="27019" y="6690"/>
                    <a:pt x="26995" y="6903"/>
                  </a:cubicBezTo>
                  <a:cubicBezTo>
                    <a:pt x="26924" y="7117"/>
                    <a:pt x="26971" y="7378"/>
                    <a:pt x="27090" y="7591"/>
                  </a:cubicBezTo>
                  <a:cubicBezTo>
                    <a:pt x="27493" y="8232"/>
                    <a:pt x="27778" y="8967"/>
                    <a:pt x="28228" y="9560"/>
                  </a:cubicBezTo>
                  <a:cubicBezTo>
                    <a:pt x="28584" y="10058"/>
                    <a:pt x="28892" y="10604"/>
                    <a:pt x="29106" y="11197"/>
                  </a:cubicBezTo>
                  <a:cubicBezTo>
                    <a:pt x="29225" y="11529"/>
                    <a:pt x="29343" y="11909"/>
                    <a:pt x="29438" y="12264"/>
                  </a:cubicBezTo>
                  <a:cubicBezTo>
                    <a:pt x="29130" y="12549"/>
                    <a:pt x="28750" y="12715"/>
                    <a:pt x="28347" y="12739"/>
                  </a:cubicBezTo>
                  <a:cubicBezTo>
                    <a:pt x="27991" y="12739"/>
                    <a:pt x="27659" y="12786"/>
                    <a:pt x="27351" y="12881"/>
                  </a:cubicBezTo>
                  <a:cubicBezTo>
                    <a:pt x="27042" y="12976"/>
                    <a:pt x="26734" y="13023"/>
                    <a:pt x="26425" y="13071"/>
                  </a:cubicBezTo>
                  <a:cubicBezTo>
                    <a:pt x="24623" y="13237"/>
                    <a:pt x="22796" y="13142"/>
                    <a:pt x="21041" y="12810"/>
                  </a:cubicBezTo>
                  <a:cubicBezTo>
                    <a:pt x="20163" y="12620"/>
                    <a:pt x="19357" y="12288"/>
                    <a:pt x="18621" y="11814"/>
                  </a:cubicBezTo>
                  <a:cubicBezTo>
                    <a:pt x="18171" y="11505"/>
                    <a:pt x="17744" y="11197"/>
                    <a:pt x="17317" y="10889"/>
                  </a:cubicBezTo>
                  <a:cubicBezTo>
                    <a:pt x="17483" y="10462"/>
                    <a:pt x="17673" y="10058"/>
                    <a:pt x="17839" y="9703"/>
                  </a:cubicBezTo>
                  <a:cubicBezTo>
                    <a:pt x="17957" y="9370"/>
                    <a:pt x="18005" y="9038"/>
                    <a:pt x="17957" y="8706"/>
                  </a:cubicBezTo>
                  <a:cubicBezTo>
                    <a:pt x="17933" y="8469"/>
                    <a:pt x="17767" y="8256"/>
                    <a:pt x="17554" y="8137"/>
                  </a:cubicBezTo>
                  <a:cubicBezTo>
                    <a:pt x="17459" y="8090"/>
                    <a:pt x="17317" y="8137"/>
                    <a:pt x="17269" y="8232"/>
                  </a:cubicBezTo>
                  <a:cubicBezTo>
                    <a:pt x="17246" y="8327"/>
                    <a:pt x="17222" y="8422"/>
                    <a:pt x="17198" y="8517"/>
                  </a:cubicBezTo>
                  <a:cubicBezTo>
                    <a:pt x="17127" y="9323"/>
                    <a:pt x="16771" y="10106"/>
                    <a:pt x="16202" y="10699"/>
                  </a:cubicBezTo>
                  <a:cubicBezTo>
                    <a:pt x="15704" y="11268"/>
                    <a:pt x="15182" y="11814"/>
                    <a:pt x="14613" y="12336"/>
                  </a:cubicBezTo>
                  <a:cubicBezTo>
                    <a:pt x="14114" y="12810"/>
                    <a:pt x="13521" y="13190"/>
                    <a:pt x="12905" y="13474"/>
                  </a:cubicBezTo>
                  <a:cubicBezTo>
                    <a:pt x="12383" y="13711"/>
                    <a:pt x="11837" y="13949"/>
                    <a:pt x="11315" y="14186"/>
                  </a:cubicBezTo>
                  <a:cubicBezTo>
                    <a:pt x="10912" y="14376"/>
                    <a:pt x="10485" y="14447"/>
                    <a:pt x="10034" y="14447"/>
                  </a:cubicBezTo>
                  <a:cubicBezTo>
                    <a:pt x="9987" y="14281"/>
                    <a:pt x="10106" y="14233"/>
                    <a:pt x="10177" y="14162"/>
                  </a:cubicBezTo>
                  <a:cubicBezTo>
                    <a:pt x="10960" y="13166"/>
                    <a:pt x="11647" y="12098"/>
                    <a:pt x="12240" y="10983"/>
                  </a:cubicBezTo>
                  <a:cubicBezTo>
                    <a:pt x="12359" y="10746"/>
                    <a:pt x="12454" y="10509"/>
                    <a:pt x="12525" y="10248"/>
                  </a:cubicBezTo>
                  <a:cubicBezTo>
                    <a:pt x="12596" y="9940"/>
                    <a:pt x="12620" y="9584"/>
                    <a:pt x="12739" y="9276"/>
                  </a:cubicBezTo>
                  <a:cubicBezTo>
                    <a:pt x="12833" y="8825"/>
                    <a:pt x="12857" y="8350"/>
                    <a:pt x="12786" y="7900"/>
                  </a:cubicBezTo>
                  <a:cubicBezTo>
                    <a:pt x="12786" y="7852"/>
                    <a:pt x="12786" y="7829"/>
                    <a:pt x="12762" y="7781"/>
                  </a:cubicBezTo>
                  <a:cubicBezTo>
                    <a:pt x="12739" y="7639"/>
                    <a:pt x="12644" y="7544"/>
                    <a:pt x="12525" y="7520"/>
                  </a:cubicBezTo>
                  <a:cubicBezTo>
                    <a:pt x="12383" y="7520"/>
                    <a:pt x="12264" y="7639"/>
                    <a:pt x="12217" y="7805"/>
                  </a:cubicBezTo>
                  <a:cubicBezTo>
                    <a:pt x="12193" y="7852"/>
                    <a:pt x="12193" y="7923"/>
                    <a:pt x="12193" y="7971"/>
                  </a:cubicBezTo>
                  <a:cubicBezTo>
                    <a:pt x="12193" y="8706"/>
                    <a:pt x="11932" y="9394"/>
                    <a:pt x="11719" y="10082"/>
                  </a:cubicBezTo>
                  <a:cubicBezTo>
                    <a:pt x="11647" y="10343"/>
                    <a:pt x="11529" y="10557"/>
                    <a:pt x="11363" y="10770"/>
                  </a:cubicBezTo>
                  <a:cubicBezTo>
                    <a:pt x="10793" y="11600"/>
                    <a:pt x="10248" y="12430"/>
                    <a:pt x="9655" y="13261"/>
                  </a:cubicBezTo>
                  <a:cubicBezTo>
                    <a:pt x="9418" y="13545"/>
                    <a:pt x="9180" y="13830"/>
                    <a:pt x="8896" y="14067"/>
                  </a:cubicBezTo>
                  <a:cubicBezTo>
                    <a:pt x="8255" y="14731"/>
                    <a:pt x="7591" y="15324"/>
                    <a:pt x="6880" y="15894"/>
                  </a:cubicBezTo>
                  <a:cubicBezTo>
                    <a:pt x="5575" y="16890"/>
                    <a:pt x="4152" y="17720"/>
                    <a:pt x="2634" y="18361"/>
                  </a:cubicBezTo>
                  <a:cubicBezTo>
                    <a:pt x="2254" y="18503"/>
                    <a:pt x="1874" y="18693"/>
                    <a:pt x="1495" y="18835"/>
                  </a:cubicBezTo>
                  <a:cubicBezTo>
                    <a:pt x="1376" y="18883"/>
                    <a:pt x="1234" y="18906"/>
                    <a:pt x="1115" y="18930"/>
                  </a:cubicBezTo>
                  <a:cubicBezTo>
                    <a:pt x="1092" y="18835"/>
                    <a:pt x="1092" y="18716"/>
                    <a:pt x="1068" y="18622"/>
                  </a:cubicBezTo>
                  <a:lnTo>
                    <a:pt x="1068" y="17056"/>
                  </a:lnTo>
                  <a:cubicBezTo>
                    <a:pt x="1092" y="16605"/>
                    <a:pt x="1210" y="16131"/>
                    <a:pt x="1447" y="15728"/>
                  </a:cubicBezTo>
                  <a:cubicBezTo>
                    <a:pt x="1519" y="15609"/>
                    <a:pt x="1637" y="15490"/>
                    <a:pt x="1756" y="15396"/>
                  </a:cubicBezTo>
                  <a:cubicBezTo>
                    <a:pt x="1851" y="15324"/>
                    <a:pt x="1874" y="15182"/>
                    <a:pt x="1803" y="15040"/>
                  </a:cubicBezTo>
                  <a:cubicBezTo>
                    <a:pt x="1732" y="14921"/>
                    <a:pt x="1590" y="14850"/>
                    <a:pt x="1447" y="14897"/>
                  </a:cubicBezTo>
                  <a:cubicBezTo>
                    <a:pt x="1258" y="14921"/>
                    <a:pt x="1092" y="15040"/>
                    <a:pt x="997" y="15182"/>
                  </a:cubicBezTo>
                  <a:cubicBezTo>
                    <a:pt x="617" y="15656"/>
                    <a:pt x="380" y="16226"/>
                    <a:pt x="285" y="16819"/>
                  </a:cubicBezTo>
                  <a:cubicBezTo>
                    <a:pt x="261" y="17151"/>
                    <a:pt x="261" y="17483"/>
                    <a:pt x="238" y="17815"/>
                  </a:cubicBezTo>
                  <a:cubicBezTo>
                    <a:pt x="238" y="17957"/>
                    <a:pt x="190" y="18100"/>
                    <a:pt x="167" y="18218"/>
                  </a:cubicBezTo>
                  <a:cubicBezTo>
                    <a:pt x="24" y="18218"/>
                    <a:pt x="1" y="18171"/>
                    <a:pt x="1" y="18076"/>
                  </a:cubicBezTo>
                  <a:cubicBezTo>
                    <a:pt x="1" y="16937"/>
                    <a:pt x="1" y="15775"/>
                    <a:pt x="24" y="14613"/>
                  </a:cubicBezTo>
                  <a:cubicBezTo>
                    <a:pt x="24" y="14257"/>
                    <a:pt x="48" y="13925"/>
                    <a:pt x="48" y="13569"/>
                  </a:cubicBezTo>
                  <a:cubicBezTo>
                    <a:pt x="95" y="12668"/>
                    <a:pt x="214" y="11790"/>
                    <a:pt x="404" y="10912"/>
                  </a:cubicBezTo>
                  <a:cubicBezTo>
                    <a:pt x="427" y="10770"/>
                    <a:pt x="475" y="10628"/>
                    <a:pt x="570" y="10509"/>
                  </a:cubicBezTo>
                  <a:cubicBezTo>
                    <a:pt x="902" y="9963"/>
                    <a:pt x="1163" y="9394"/>
                    <a:pt x="1376" y="8777"/>
                  </a:cubicBezTo>
                  <a:cubicBezTo>
                    <a:pt x="1495" y="8398"/>
                    <a:pt x="1661" y="8018"/>
                    <a:pt x="1874" y="7663"/>
                  </a:cubicBezTo>
                  <a:cubicBezTo>
                    <a:pt x="2064" y="7330"/>
                    <a:pt x="2278" y="6998"/>
                    <a:pt x="2491" y="6666"/>
                  </a:cubicBezTo>
                  <a:cubicBezTo>
                    <a:pt x="2539" y="6571"/>
                    <a:pt x="2610" y="6500"/>
                    <a:pt x="2705" y="6405"/>
                  </a:cubicBezTo>
                  <a:cubicBezTo>
                    <a:pt x="3132" y="5931"/>
                    <a:pt x="3606" y="5504"/>
                    <a:pt x="4128" y="5077"/>
                  </a:cubicBezTo>
                  <a:cubicBezTo>
                    <a:pt x="4531" y="4745"/>
                    <a:pt x="4887" y="4342"/>
                    <a:pt x="5195" y="3891"/>
                  </a:cubicBezTo>
                  <a:cubicBezTo>
                    <a:pt x="5480" y="3535"/>
                    <a:pt x="5765" y="3203"/>
                    <a:pt x="6097" y="2895"/>
                  </a:cubicBezTo>
                  <a:cubicBezTo>
                    <a:pt x="6405" y="2657"/>
                    <a:pt x="6547" y="2254"/>
                    <a:pt x="6476" y="1851"/>
                  </a:cubicBezTo>
                  <a:cubicBezTo>
                    <a:pt x="6476" y="1780"/>
                    <a:pt x="6429" y="1709"/>
                    <a:pt x="6429" y="1637"/>
                  </a:cubicBezTo>
                  <a:cubicBezTo>
                    <a:pt x="6524" y="1448"/>
                    <a:pt x="6713" y="1305"/>
                    <a:pt x="6927" y="1234"/>
                  </a:cubicBezTo>
                  <a:cubicBezTo>
                    <a:pt x="7686" y="878"/>
                    <a:pt x="8493" y="617"/>
                    <a:pt x="9299" y="475"/>
                  </a:cubicBezTo>
                  <a:cubicBezTo>
                    <a:pt x="10082" y="333"/>
                    <a:pt x="10841" y="190"/>
                    <a:pt x="11624" y="96"/>
                  </a:cubicBezTo>
                  <a:cubicBezTo>
                    <a:pt x="12003" y="24"/>
                    <a:pt x="12383" y="1"/>
                    <a:pt x="12786" y="1"/>
                  </a:cubicBezTo>
                  <a:cubicBezTo>
                    <a:pt x="13830" y="1"/>
                    <a:pt x="14850" y="24"/>
                    <a:pt x="15917" y="96"/>
                  </a:cubicBezTo>
                  <a:cubicBezTo>
                    <a:pt x="16558" y="143"/>
                    <a:pt x="17198" y="285"/>
                    <a:pt x="17839" y="380"/>
                  </a:cubicBezTo>
                  <a:cubicBezTo>
                    <a:pt x="19262" y="594"/>
                    <a:pt x="20543" y="1163"/>
                    <a:pt x="21824" y="1756"/>
                  </a:cubicBezTo>
                  <a:cubicBezTo>
                    <a:pt x="22654" y="2136"/>
                    <a:pt x="23460" y="2586"/>
                    <a:pt x="24219" y="3061"/>
                  </a:cubicBezTo>
                  <a:cubicBezTo>
                    <a:pt x="24860" y="3464"/>
                    <a:pt x="25429" y="3938"/>
                    <a:pt x="25927" y="4484"/>
                  </a:cubicBezTo>
                  <a:cubicBezTo>
                    <a:pt x="26568" y="5172"/>
                    <a:pt x="27161" y="5907"/>
                    <a:pt x="27683" y="6666"/>
                  </a:cubicBezTo>
                  <a:cubicBezTo>
                    <a:pt x="27778" y="6832"/>
                    <a:pt x="27849" y="6998"/>
                    <a:pt x="27920" y="71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0"/>
            <p:cNvSpPr/>
            <p:nvPr/>
          </p:nvSpPr>
          <p:spPr>
            <a:xfrm>
              <a:off x="10460875" y="1846300"/>
              <a:ext cx="464950" cy="444200"/>
            </a:xfrm>
            <a:custGeom>
              <a:avLst/>
              <a:gdLst/>
              <a:ahLst/>
              <a:cxnLst/>
              <a:rect l="l" t="t" r="r" b="b"/>
              <a:pathLst>
                <a:path w="18598" h="17768" extrusionOk="0">
                  <a:moveTo>
                    <a:pt x="7757" y="72"/>
                  </a:moveTo>
                  <a:cubicBezTo>
                    <a:pt x="8208" y="1"/>
                    <a:pt x="8635" y="167"/>
                    <a:pt x="9086" y="167"/>
                  </a:cubicBezTo>
                  <a:cubicBezTo>
                    <a:pt x="9086" y="285"/>
                    <a:pt x="9086" y="380"/>
                    <a:pt x="9109" y="499"/>
                  </a:cubicBezTo>
                  <a:cubicBezTo>
                    <a:pt x="9157" y="665"/>
                    <a:pt x="9252" y="831"/>
                    <a:pt x="9370" y="973"/>
                  </a:cubicBezTo>
                  <a:cubicBezTo>
                    <a:pt x="9536" y="1163"/>
                    <a:pt x="9702" y="1353"/>
                    <a:pt x="9845" y="1566"/>
                  </a:cubicBezTo>
                  <a:cubicBezTo>
                    <a:pt x="10248" y="2207"/>
                    <a:pt x="11149" y="2278"/>
                    <a:pt x="11624" y="1732"/>
                  </a:cubicBezTo>
                  <a:cubicBezTo>
                    <a:pt x="11980" y="1329"/>
                    <a:pt x="12264" y="878"/>
                    <a:pt x="12478" y="404"/>
                  </a:cubicBezTo>
                  <a:cubicBezTo>
                    <a:pt x="12573" y="380"/>
                    <a:pt x="12691" y="380"/>
                    <a:pt x="12786" y="380"/>
                  </a:cubicBezTo>
                  <a:cubicBezTo>
                    <a:pt x="13522" y="380"/>
                    <a:pt x="14233" y="309"/>
                    <a:pt x="14945" y="167"/>
                  </a:cubicBezTo>
                  <a:cubicBezTo>
                    <a:pt x="15063" y="143"/>
                    <a:pt x="15182" y="119"/>
                    <a:pt x="15277" y="95"/>
                  </a:cubicBezTo>
                  <a:cubicBezTo>
                    <a:pt x="15395" y="72"/>
                    <a:pt x="15514" y="167"/>
                    <a:pt x="15514" y="285"/>
                  </a:cubicBezTo>
                  <a:cubicBezTo>
                    <a:pt x="15514" y="475"/>
                    <a:pt x="15514" y="688"/>
                    <a:pt x="15538" y="902"/>
                  </a:cubicBezTo>
                  <a:cubicBezTo>
                    <a:pt x="15514" y="1044"/>
                    <a:pt x="15538" y="1187"/>
                    <a:pt x="15609" y="1329"/>
                  </a:cubicBezTo>
                  <a:cubicBezTo>
                    <a:pt x="15728" y="1542"/>
                    <a:pt x="15799" y="1803"/>
                    <a:pt x="15751" y="2064"/>
                  </a:cubicBezTo>
                  <a:cubicBezTo>
                    <a:pt x="15704" y="2918"/>
                    <a:pt x="15799" y="3748"/>
                    <a:pt x="16012" y="4555"/>
                  </a:cubicBezTo>
                  <a:cubicBezTo>
                    <a:pt x="16392" y="6121"/>
                    <a:pt x="16653" y="7686"/>
                    <a:pt x="16914" y="9275"/>
                  </a:cubicBezTo>
                  <a:cubicBezTo>
                    <a:pt x="17056" y="10011"/>
                    <a:pt x="17246" y="10722"/>
                    <a:pt x="17459" y="11434"/>
                  </a:cubicBezTo>
                  <a:cubicBezTo>
                    <a:pt x="17720" y="12312"/>
                    <a:pt x="17981" y="13189"/>
                    <a:pt x="18242" y="14043"/>
                  </a:cubicBezTo>
                  <a:cubicBezTo>
                    <a:pt x="18408" y="14684"/>
                    <a:pt x="18503" y="15324"/>
                    <a:pt x="18574" y="15965"/>
                  </a:cubicBezTo>
                  <a:cubicBezTo>
                    <a:pt x="18598" y="16107"/>
                    <a:pt x="18598" y="16273"/>
                    <a:pt x="18574" y="16415"/>
                  </a:cubicBezTo>
                  <a:cubicBezTo>
                    <a:pt x="18574" y="16653"/>
                    <a:pt x="18432" y="16842"/>
                    <a:pt x="18242" y="16961"/>
                  </a:cubicBezTo>
                  <a:cubicBezTo>
                    <a:pt x="18052" y="17080"/>
                    <a:pt x="17839" y="17174"/>
                    <a:pt x="17625" y="17222"/>
                  </a:cubicBezTo>
                  <a:cubicBezTo>
                    <a:pt x="16724" y="17388"/>
                    <a:pt x="15822" y="17530"/>
                    <a:pt x="14921" y="17673"/>
                  </a:cubicBezTo>
                  <a:cubicBezTo>
                    <a:pt x="14186" y="17767"/>
                    <a:pt x="13450" y="17625"/>
                    <a:pt x="12715" y="17530"/>
                  </a:cubicBezTo>
                  <a:cubicBezTo>
                    <a:pt x="11671" y="17412"/>
                    <a:pt x="10651" y="17222"/>
                    <a:pt x="9631" y="17032"/>
                  </a:cubicBezTo>
                  <a:cubicBezTo>
                    <a:pt x="8706" y="16866"/>
                    <a:pt x="7805" y="16605"/>
                    <a:pt x="6951" y="16249"/>
                  </a:cubicBezTo>
                  <a:cubicBezTo>
                    <a:pt x="5883" y="15822"/>
                    <a:pt x="4840" y="15324"/>
                    <a:pt x="3796" y="14874"/>
                  </a:cubicBezTo>
                  <a:cubicBezTo>
                    <a:pt x="3369" y="14684"/>
                    <a:pt x="2918" y="14541"/>
                    <a:pt x="2491" y="14375"/>
                  </a:cubicBezTo>
                  <a:cubicBezTo>
                    <a:pt x="1946" y="14186"/>
                    <a:pt x="1400" y="13972"/>
                    <a:pt x="902" y="13687"/>
                  </a:cubicBezTo>
                  <a:cubicBezTo>
                    <a:pt x="689" y="13616"/>
                    <a:pt x="475" y="13521"/>
                    <a:pt x="262" y="13450"/>
                  </a:cubicBezTo>
                  <a:cubicBezTo>
                    <a:pt x="190" y="13427"/>
                    <a:pt x="119" y="13379"/>
                    <a:pt x="1" y="13332"/>
                  </a:cubicBezTo>
                  <a:cubicBezTo>
                    <a:pt x="119" y="13023"/>
                    <a:pt x="262" y="12739"/>
                    <a:pt x="428" y="12454"/>
                  </a:cubicBezTo>
                  <a:cubicBezTo>
                    <a:pt x="712" y="12003"/>
                    <a:pt x="973" y="11576"/>
                    <a:pt x="1258" y="11126"/>
                  </a:cubicBezTo>
                  <a:cubicBezTo>
                    <a:pt x="1851" y="10224"/>
                    <a:pt x="2420" y="9323"/>
                    <a:pt x="3037" y="8421"/>
                  </a:cubicBezTo>
                  <a:cubicBezTo>
                    <a:pt x="3250" y="8089"/>
                    <a:pt x="3535" y="7781"/>
                    <a:pt x="3749" y="7425"/>
                  </a:cubicBezTo>
                  <a:cubicBezTo>
                    <a:pt x="4033" y="6951"/>
                    <a:pt x="4342" y="6476"/>
                    <a:pt x="4603" y="6002"/>
                  </a:cubicBezTo>
                  <a:cubicBezTo>
                    <a:pt x="5053" y="5148"/>
                    <a:pt x="5551" y="4318"/>
                    <a:pt x="6073" y="3488"/>
                  </a:cubicBezTo>
                  <a:cubicBezTo>
                    <a:pt x="6334" y="3084"/>
                    <a:pt x="6571" y="2657"/>
                    <a:pt x="6761" y="2207"/>
                  </a:cubicBezTo>
                  <a:cubicBezTo>
                    <a:pt x="6927" y="1780"/>
                    <a:pt x="7164" y="1376"/>
                    <a:pt x="7354" y="949"/>
                  </a:cubicBezTo>
                  <a:cubicBezTo>
                    <a:pt x="7496" y="665"/>
                    <a:pt x="7615" y="380"/>
                    <a:pt x="7757"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0"/>
            <p:cNvSpPr/>
            <p:nvPr/>
          </p:nvSpPr>
          <p:spPr>
            <a:xfrm>
              <a:off x="9990025" y="961525"/>
              <a:ext cx="376600" cy="548550"/>
            </a:xfrm>
            <a:custGeom>
              <a:avLst/>
              <a:gdLst/>
              <a:ahLst/>
              <a:cxnLst/>
              <a:rect l="l" t="t" r="r" b="b"/>
              <a:pathLst>
                <a:path w="15064" h="21942" extrusionOk="0">
                  <a:moveTo>
                    <a:pt x="15016" y="2348"/>
                  </a:moveTo>
                  <a:cubicBezTo>
                    <a:pt x="14684" y="2443"/>
                    <a:pt x="14375" y="2538"/>
                    <a:pt x="14067" y="2633"/>
                  </a:cubicBezTo>
                  <a:cubicBezTo>
                    <a:pt x="13901" y="2704"/>
                    <a:pt x="13735" y="2799"/>
                    <a:pt x="13616" y="2941"/>
                  </a:cubicBezTo>
                  <a:cubicBezTo>
                    <a:pt x="13308" y="3297"/>
                    <a:pt x="13047" y="3653"/>
                    <a:pt x="12786" y="4056"/>
                  </a:cubicBezTo>
                  <a:cubicBezTo>
                    <a:pt x="12715" y="4199"/>
                    <a:pt x="12667" y="4365"/>
                    <a:pt x="12691" y="4531"/>
                  </a:cubicBezTo>
                  <a:cubicBezTo>
                    <a:pt x="12691" y="4744"/>
                    <a:pt x="12715" y="4981"/>
                    <a:pt x="12762" y="5195"/>
                  </a:cubicBezTo>
                  <a:cubicBezTo>
                    <a:pt x="12383" y="5480"/>
                    <a:pt x="12003" y="5764"/>
                    <a:pt x="11624" y="6073"/>
                  </a:cubicBezTo>
                  <a:cubicBezTo>
                    <a:pt x="11125" y="6500"/>
                    <a:pt x="10746" y="7045"/>
                    <a:pt x="10532" y="7662"/>
                  </a:cubicBezTo>
                  <a:cubicBezTo>
                    <a:pt x="10461" y="7828"/>
                    <a:pt x="10437" y="7994"/>
                    <a:pt x="10437" y="8160"/>
                  </a:cubicBezTo>
                  <a:cubicBezTo>
                    <a:pt x="10437" y="8895"/>
                    <a:pt x="10627" y="9299"/>
                    <a:pt x="11481" y="9393"/>
                  </a:cubicBezTo>
                  <a:cubicBezTo>
                    <a:pt x="11529" y="9393"/>
                    <a:pt x="11552" y="9417"/>
                    <a:pt x="11600" y="9441"/>
                  </a:cubicBezTo>
                  <a:cubicBezTo>
                    <a:pt x="11576" y="9536"/>
                    <a:pt x="11552" y="9631"/>
                    <a:pt x="11505" y="9726"/>
                  </a:cubicBezTo>
                  <a:cubicBezTo>
                    <a:pt x="11102" y="10461"/>
                    <a:pt x="10841" y="11267"/>
                    <a:pt x="10722" y="12098"/>
                  </a:cubicBezTo>
                  <a:cubicBezTo>
                    <a:pt x="10698" y="12216"/>
                    <a:pt x="10698" y="12359"/>
                    <a:pt x="10675" y="12477"/>
                  </a:cubicBezTo>
                  <a:cubicBezTo>
                    <a:pt x="10698" y="12880"/>
                    <a:pt x="10627" y="13260"/>
                    <a:pt x="10485" y="13616"/>
                  </a:cubicBezTo>
                  <a:cubicBezTo>
                    <a:pt x="10343" y="13995"/>
                    <a:pt x="10248" y="14351"/>
                    <a:pt x="10177" y="14754"/>
                  </a:cubicBezTo>
                  <a:cubicBezTo>
                    <a:pt x="10105" y="15110"/>
                    <a:pt x="9987" y="15466"/>
                    <a:pt x="9844" y="15798"/>
                  </a:cubicBezTo>
                  <a:cubicBezTo>
                    <a:pt x="9821" y="15869"/>
                    <a:pt x="9821" y="15940"/>
                    <a:pt x="9773" y="16012"/>
                  </a:cubicBezTo>
                  <a:cubicBezTo>
                    <a:pt x="9584" y="16439"/>
                    <a:pt x="9512" y="16913"/>
                    <a:pt x="9560" y="17364"/>
                  </a:cubicBezTo>
                  <a:cubicBezTo>
                    <a:pt x="9560" y="17506"/>
                    <a:pt x="9536" y="17625"/>
                    <a:pt x="9489" y="17743"/>
                  </a:cubicBezTo>
                  <a:cubicBezTo>
                    <a:pt x="9441" y="17957"/>
                    <a:pt x="9394" y="18146"/>
                    <a:pt x="9346" y="18336"/>
                  </a:cubicBezTo>
                  <a:cubicBezTo>
                    <a:pt x="9323" y="18479"/>
                    <a:pt x="9275" y="18597"/>
                    <a:pt x="9204" y="18692"/>
                  </a:cubicBezTo>
                  <a:cubicBezTo>
                    <a:pt x="9038" y="18882"/>
                    <a:pt x="8919" y="19095"/>
                    <a:pt x="8848" y="19333"/>
                  </a:cubicBezTo>
                  <a:cubicBezTo>
                    <a:pt x="8730" y="19641"/>
                    <a:pt x="8564" y="19926"/>
                    <a:pt x="8350" y="20186"/>
                  </a:cubicBezTo>
                  <a:cubicBezTo>
                    <a:pt x="8113" y="20495"/>
                    <a:pt x="7899" y="20827"/>
                    <a:pt x="7662" y="21135"/>
                  </a:cubicBezTo>
                  <a:cubicBezTo>
                    <a:pt x="7472" y="21420"/>
                    <a:pt x="7188" y="21633"/>
                    <a:pt x="6879" y="21752"/>
                  </a:cubicBezTo>
                  <a:cubicBezTo>
                    <a:pt x="6571" y="21942"/>
                    <a:pt x="6168" y="21800"/>
                    <a:pt x="6025" y="21467"/>
                  </a:cubicBezTo>
                  <a:cubicBezTo>
                    <a:pt x="5931" y="21278"/>
                    <a:pt x="5836" y="21040"/>
                    <a:pt x="5764" y="20803"/>
                  </a:cubicBezTo>
                  <a:cubicBezTo>
                    <a:pt x="5551" y="19997"/>
                    <a:pt x="5243" y="19214"/>
                    <a:pt x="5100" y="18384"/>
                  </a:cubicBezTo>
                  <a:cubicBezTo>
                    <a:pt x="4982" y="17791"/>
                    <a:pt x="4294" y="17720"/>
                    <a:pt x="3938" y="17957"/>
                  </a:cubicBezTo>
                  <a:cubicBezTo>
                    <a:pt x="3796" y="18075"/>
                    <a:pt x="3653" y="18194"/>
                    <a:pt x="3558" y="18336"/>
                  </a:cubicBezTo>
                  <a:cubicBezTo>
                    <a:pt x="3392" y="18573"/>
                    <a:pt x="3131" y="18716"/>
                    <a:pt x="2847" y="18692"/>
                  </a:cubicBezTo>
                  <a:lnTo>
                    <a:pt x="1898" y="18692"/>
                  </a:lnTo>
                  <a:cubicBezTo>
                    <a:pt x="1708" y="18716"/>
                    <a:pt x="1518" y="18621"/>
                    <a:pt x="1424" y="18479"/>
                  </a:cubicBezTo>
                  <a:cubicBezTo>
                    <a:pt x="1258" y="18265"/>
                    <a:pt x="1163" y="18028"/>
                    <a:pt x="1163" y="17767"/>
                  </a:cubicBezTo>
                  <a:cubicBezTo>
                    <a:pt x="1234" y="17269"/>
                    <a:pt x="1281" y="16771"/>
                    <a:pt x="1329" y="16273"/>
                  </a:cubicBezTo>
                  <a:cubicBezTo>
                    <a:pt x="1424" y="15751"/>
                    <a:pt x="1613" y="15276"/>
                    <a:pt x="1874" y="14826"/>
                  </a:cubicBezTo>
                  <a:cubicBezTo>
                    <a:pt x="2088" y="14351"/>
                    <a:pt x="2325" y="13877"/>
                    <a:pt x="2586" y="13426"/>
                  </a:cubicBezTo>
                  <a:cubicBezTo>
                    <a:pt x="2705" y="13236"/>
                    <a:pt x="2823" y="13047"/>
                    <a:pt x="2989" y="12880"/>
                  </a:cubicBezTo>
                  <a:cubicBezTo>
                    <a:pt x="3250" y="12572"/>
                    <a:pt x="3535" y="12311"/>
                    <a:pt x="3796" y="12027"/>
                  </a:cubicBezTo>
                  <a:cubicBezTo>
                    <a:pt x="4151" y="11671"/>
                    <a:pt x="4057" y="11291"/>
                    <a:pt x="3582" y="11149"/>
                  </a:cubicBezTo>
                  <a:cubicBezTo>
                    <a:pt x="2776" y="10912"/>
                    <a:pt x="2017" y="10556"/>
                    <a:pt x="1305" y="10129"/>
                  </a:cubicBezTo>
                  <a:cubicBezTo>
                    <a:pt x="997" y="9915"/>
                    <a:pt x="736" y="9654"/>
                    <a:pt x="498" y="9370"/>
                  </a:cubicBezTo>
                  <a:cubicBezTo>
                    <a:pt x="166" y="8967"/>
                    <a:pt x="0" y="8468"/>
                    <a:pt x="24" y="7970"/>
                  </a:cubicBezTo>
                  <a:cubicBezTo>
                    <a:pt x="48" y="7496"/>
                    <a:pt x="24" y="6998"/>
                    <a:pt x="24" y="6523"/>
                  </a:cubicBezTo>
                  <a:cubicBezTo>
                    <a:pt x="0" y="6262"/>
                    <a:pt x="72" y="6001"/>
                    <a:pt x="214" y="5788"/>
                  </a:cubicBezTo>
                  <a:cubicBezTo>
                    <a:pt x="285" y="5693"/>
                    <a:pt x="356" y="5598"/>
                    <a:pt x="380" y="5480"/>
                  </a:cubicBezTo>
                  <a:cubicBezTo>
                    <a:pt x="593" y="4839"/>
                    <a:pt x="1044" y="4365"/>
                    <a:pt x="1471" y="3867"/>
                  </a:cubicBezTo>
                  <a:cubicBezTo>
                    <a:pt x="1756" y="3534"/>
                    <a:pt x="2064" y="3202"/>
                    <a:pt x="2349" y="2894"/>
                  </a:cubicBezTo>
                  <a:cubicBezTo>
                    <a:pt x="2467" y="2752"/>
                    <a:pt x="2586" y="2633"/>
                    <a:pt x="2705" y="2538"/>
                  </a:cubicBezTo>
                  <a:cubicBezTo>
                    <a:pt x="3274" y="2064"/>
                    <a:pt x="3914" y="1637"/>
                    <a:pt x="4578" y="1305"/>
                  </a:cubicBezTo>
                  <a:cubicBezTo>
                    <a:pt x="5219" y="996"/>
                    <a:pt x="5883" y="688"/>
                    <a:pt x="6547" y="380"/>
                  </a:cubicBezTo>
                  <a:cubicBezTo>
                    <a:pt x="7093" y="142"/>
                    <a:pt x="7710" y="24"/>
                    <a:pt x="8326" y="24"/>
                  </a:cubicBezTo>
                  <a:cubicBezTo>
                    <a:pt x="9133" y="0"/>
                    <a:pt x="9916" y="24"/>
                    <a:pt x="10722" y="24"/>
                  </a:cubicBezTo>
                  <a:cubicBezTo>
                    <a:pt x="11102" y="47"/>
                    <a:pt x="11457" y="95"/>
                    <a:pt x="11813" y="214"/>
                  </a:cubicBezTo>
                  <a:cubicBezTo>
                    <a:pt x="12715" y="427"/>
                    <a:pt x="13592" y="807"/>
                    <a:pt x="14351" y="1328"/>
                  </a:cubicBezTo>
                  <a:cubicBezTo>
                    <a:pt x="14517" y="1447"/>
                    <a:pt x="14684" y="1589"/>
                    <a:pt x="14826" y="1732"/>
                  </a:cubicBezTo>
                  <a:cubicBezTo>
                    <a:pt x="14992" y="1874"/>
                    <a:pt x="15063" y="2111"/>
                    <a:pt x="15016" y="23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0"/>
            <p:cNvSpPr/>
            <p:nvPr/>
          </p:nvSpPr>
          <p:spPr>
            <a:xfrm>
              <a:off x="10273475" y="941350"/>
              <a:ext cx="199875" cy="343975"/>
            </a:xfrm>
            <a:custGeom>
              <a:avLst/>
              <a:gdLst/>
              <a:ahLst/>
              <a:cxnLst/>
              <a:rect l="l" t="t" r="r" b="b"/>
              <a:pathLst>
                <a:path w="7995" h="13759" extrusionOk="0">
                  <a:moveTo>
                    <a:pt x="4887" y="24"/>
                  </a:moveTo>
                  <a:cubicBezTo>
                    <a:pt x="5196" y="1"/>
                    <a:pt x="5504" y="72"/>
                    <a:pt x="5765" y="214"/>
                  </a:cubicBezTo>
                  <a:cubicBezTo>
                    <a:pt x="5955" y="309"/>
                    <a:pt x="6097" y="451"/>
                    <a:pt x="6216" y="594"/>
                  </a:cubicBezTo>
                  <a:cubicBezTo>
                    <a:pt x="6477" y="878"/>
                    <a:pt x="6690" y="1187"/>
                    <a:pt x="6951" y="1448"/>
                  </a:cubicBezTo>
                  <a:cubicBezTo>
                    <a:pt x="7236" y="1732"/>
                    <a:pt x="7402" y="2112"/>
                    <a:pt x="7402" y="2491"/>
                  </a:cubicBezTo>
                  <a:lnTo>
                    <a:pt x="7402" y="3986"/>
                  </a:lnTo>
                  <a:cubicBezTo>
                    <a:pt x="7354" y="4033"/>
                    <a:pt x="7283" y="4081"/>
                    <a:pt x="7212" y="4128"/>
                  </a:cubicBezTo>
                  <a:cubicBezTo>
                    <a:pt x="6927" y="4389"/>
                    <a:pt x="6951" y="4840"/>
                    <a:pt x="7259" y="5053"/>
                  </a:cubicBezTo>
                  <a:cubicBezTo>
                    <a:pt x="7378" y="5148"/>
                    <a:pt x="7544" y="5219"/>
                    <a:pt x="7686" y="5314"/>
                  </a:cubicBezTo>
                  <a:cubicBezTo>
                    <a:pt x="7829" y="5385"/>
                    <a:pt x="7900" y="5456"/>
                    <a:pt x="7995" y="5527"/>
                  </a:cubicBezTo>
                  <a:cubicBezTo>
                    <a:pt x="7947" y="5646"/>
                    <a:pt x="7876" y="5741"/>
                    <a:pt x="7805" y="5836"/>
                  </a:cubicBezTo>
                  <a:cubicBezTo>
                    <a:pt x="7378" y="6358"/>
                    <a:pt x="6951" y="6880"/>
                    <a:pt x="6524" y="7378"/>
                  </a:cubicBezTo>
                  <a:cubicBezTo>
                    <a:pt x="6453" y="7473"/>
                    <a:pt x="6358" y="7544"/>
                    <a:pt x="6287" y="7615"/>
                  </a:cubicBezTo>
                  <a:cubicBezTo>
                    <a:pt x="5884" y="7947"/>
                    <a:pt x="5504" y="8303"/>
                    <a:pt x="5125" y="8659"/>
                  </a:cubicBezTo>
                  <a:cubicBezTo>
                    <a:pt x="4745" y="8967"/>
                    <a:pt x="4437" y="9347"/>
                    <a:pt x="4199" y="9774"/>
                  </a:cubicBezTo>
                  <a:cubicBezTo>
                    <a:pt x="4033" y="10011"/>
                    <a:pt x="3867" y="10248"/>
                    <a:pt x="3654" y="10461"/>
                  </a:cubicBezTo>
                  <a:cubicBezTo>
                    <a:pt x="3535" y="10604"/>
                    <a:pt x="3393" y="10746"/>
                    <a:pt x="3274" y="10888"/>
                  </a:cubicBezTo>
                  <a:cubicBezTo>
                    <a:pt x="2871" y="11339"/>
                    <a:pt x="2610" y="11908"/>
                    <a:pt x="2515" y="12525"/>
                  </a:cubicBezTo>
                  <a:cubicBezTo>
                    <a:pt x="2492" y="12762"/>
                    <a:pt x="2420" y="13000"/>
                    <a:pt x="2397" y="13237"/>
                  </a:cubicBezTo>
                  <a:cubicBezTo>
                    <a:pt x="2373" y="13450"/>
                    <a:pt x="2207" y="13640"/>
                    <a:pt x="1993" y="13664"/>
                  </a:cubicBezTo>
                  <a:cubicBezTo>
                    <a:pt x="1543" y="13735"/>
                    <a:pt x="1068" y="13759"/>
                    <a:pt x="594" y="13687"/>
                  </a:cubicBezTo>
                  <a:cubicBezTo>
                    <a:pt x="594" y="13640"/>
                    <a:pt x="570" y="13569"/>
                    <a:pt x="570" y="13521"/>
                  </a:cubicBezTo>
                  <a:cubicBezTo>
                    <a:pt x="784" y="13260"/>
                    <a:pt x="713" y="12881"/>
                    <a:pt x="428" y="12715"/>
                  </a:cubicBezTo>
                  <a:cubicBezTo>
                    <a:pt x="428" y="12407"/>
                    <a:pt x="475" y="12098"/>
                    <a:pt x="618" y="11814"/>
                  </a:cubicBezTo>
                  <a:cubicBezTo>
                    <a:pt x="807" y="11387"/>
                    <a:pt x="1021" y="10983"/>
                    <a:pt x="1211" y="10556"/>
                  </a:cubicBezTo>
                  <a:cubicBezTo>
                    <a:pt x="1282" y="10319"/>
                    <a:pt x="1519" y="10177"/>
                    <a:pt x="1780" y="10200"/>
                  </a:cubicBezTo>
                  <a:cubicBezTo>
                    <a:pt x="2088" y="10248"/>
                    <a:pt x="2254" y="10058"/>
                    <a:pt x="2397" y="9821"/>
                  </a:cubicBezTo>
                  <a:cubicBezTo>
                    <a:pt x="2634" y="9489"/>
                    <a:pt x="2397" y="9038"/>
                    <a:pt x="1993" y="9086"/>
                  </a:cubicBezTo>
                  <a:cubicBezTo>
                    <a:pt x="1804" y="9086"/>
                    <a:pt x="1590" y="9109"/>
                    <a:pt x="1400" y="9181"/>
                  </a:cubicBezTo>
                  <a:cubicBezTo>
                    <a:pt x="1021" y="9275"/>
                    <a:pt x="618" y="9299"/>
                    <a:pt x="238" y="9252"/>
                  </a:cubicBezTo>
                  <a:cubicBezTo>
                    <a:pt x="96" y="9228"/>
                    <a:pt x="1" y="9109"/>
                    <a:pt x="48" y="8967"/>
                  </a:cubicBezTo>
                  <a:cubicBezTo>
                    <a:pt x="96" y="8777"/>
                    <a:pt x="167" y="8611"/>
                    <a:pt x="262" y="8445"/>
                  </a:cubicBezTo>
                  <a:cubicBezTo>
                    <a:pt x="618" y="7852"/>
                    <a:pt x="1139" y="7354"/>
                    <a:pt x="1733" y="7022"/>
                  </a:cubicBezTo>
                  <a:cubicBezTo>
                    <a:pt x="1875" y="6951"/>
                    <a:pt x="2017" y="6903"/>
                    <a:pt x="2159" y="6880"/>
                  </a:cubicBezTo>
                  <a:cubicBezTo>
                    <a:pt x="2278" y="6856"/>
                    <a:pt x="2420" y="6880"/>
                    <a:pt x="2539" y="6856"/>
                  </a:cubicBezTo>
                  <a:cubicBezTo>
                    <a:pt x="2895" y="6808"/>
                    <a:pt x="3156" y="6500"/>
                    <a:pt x="3108" y="6144"/>
                  </a:cubicBezTo>
                  <a:cubicBezTo>
                    <a:pt x="3085" y="5978"/>
                    <a:pt x="2966" y="5836"/>
                    <a:pt x="2800" y="5765"/>
                  </a:cubicBezTo>
                  <a:cubicBezTo>
                    <a:pt x="2681" y="5717"/>
                    <a:pt x="2563" y="5670"/>
                    <a:pt x="2444" y="5622"/>
                  </a:cubicBezTo>
                  <a:cubicBezTo>
                    <a:pt x="2302" y="5551"/>
                    <a:pt x="2254" y="5361"/>
                    <a:pt x="2349" y="5243"/>
                  </a:cubicBezTo>
                  <a:cubicBezTo>
                    <a:pt x="2515" y="4982"/>
                    <a:pt x="2681" y="4745"/>
                    <a:pt x="2871" y="4507"/>
                  </a:cubicBezTo>
                  <a:cubicBezTo>
                    <a:pt x="3085" y="4294"/>
                    <a:pt x="3393" y="4175"/>
                    <a:pt x="3678" y="4199"/>
                  </a:cubicBezTo>
                  <a:lnTo>
                    <a:pt x="4911" y="4199"/>
                  </a:lnTo>
                  <a:cubicBezTo>
                    <a:pt x="5053" y="4199"/>
                    <a:pt x="5219" y="4199"/>
                    <a:pt x="5362" y="4175"/>
                  </a:cubicBezTo>
                  <a:cubicBezTo>
                    <a:pt x="5575" y="4128"/>
                    <a:pt x="5765" y="3962"/>
                    <a:pt x="5836" y="3748"/>
                  </a:cubicBezTo>
                  <a:cubicBezTo>
                    <a:pt x="5884" y="3535"/>
                    <a:pt x="5789" y="3321"/>
                    <a:pt x="5623" y="3203"/>
                  </a:cubicBezTo>
                  <a:cubicBezTo>
                    <a:pt x="5480" y="3061"/>
                    <a:pt x="5338" y="2918"/>
                    <a:pt x="5219" y="2752"/>
                  </a:cubicBezTo>
                  <a:cubicBezTo>
                    <a:pt x="4864" y="2325"/>
                    <a:pt x="4698" y="1756"/>
                    <a:pt x="4721" y="1187"/>
                  </a:cubicBezTo>
                  <a:cubicBezTo>
                    <a:pt x="4721" y="878"/>
                    <a:pt x="4745" y="570"/>
                    <a:pt x="4769" y="238"/>
                  </a:cubicBezTo>
                  <a:cubicBezTo>
                    <a:pt x="4792" y="167"/>
                    <a:pt x="4840" y="95"/>
                    <a:pt x="4887" y="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0"/>
            <p:cNvSpPr/>
            <p:nvPr/>
          </p:nvSpPr>
          <p:spPr>
            <a:xfrm>
              <a:off x="11120900" y="1301325"/>
              <a:ext cx="80100" cy="164275"/>
            </a:xfrm>
            <a:custGeom>
              <a:avLst/>
              <a:gdLst/>
              <a:ahLst/>
              <a:cxnLst/>
              <a:rect l="l" t="t" r="r" b="b"/>
              <a:pathLst>
                <a:path w="3204" h="6571" extrusionOk="0">
                  <a:moveTo>
                    <a:pt x="618" y="6452"/>
                  </a:moveTo>
                  <a:cubicBezTo>
                    <a:pt x="594" y="6357"/>
                    <a:pt x="570" y="6239"/>
                    <a:pt x="570" y="6120"/>
                  </a:cubicBezTo>
                  <a:cubicBezTo>
                    <a:pt x="641" y="5195"/>
                    <a:pt x="380" y="4317"/>
                    <a:pt x="191" y="3440"/>
                  </a:cubicBezTo>
                  <a:cubicBezTo>
                    <a:pt x="120" y="3179"/>
                    <a:pt x="48" y="2941"/>
                    <a:pt x="1" y="2681"/>
                  </a:cubicBezTo>
                  <a:cubicBezTo>
                    <a:pt x="25" y="2633"/>
                    <a:pt x="72" y="2586"/>
                    <a:pt x="120" y="2562"/>
                  </a:cubicBezTo>
                  <a:cubicBezTo>
                    <a:pt x="357" y="2372"/>
                    <a:pt x="428" y="2254"/>
                    <a:pt x="286" y="2064"/>
                  </a:cubicBezTo>
                  <a:cubicBezTo>
                    <a:pt x="1" y="1755"/>
                    <a:pt x="96" y="1447"/>
                    <a:pt x="238" y="1139"/>
                  </a:cubicBezTo>
                  <a:cubicBezTo>
                    <a:pt x="570" y="427"/>
                    <a:pt x="1306" y="0"/>
                    <a:pt x="2088" y="24"/>
                  </a:cubicBezTo>
                  <a:cubicBezTo>
                    <a:pt x="2444" y="48"/>
                    <a:pt x="2753" y="261"/>
                    <a:pt x="2895" y="593"/>
                  </a:cubicBezTo>
                  <a:cubicBezTo>
                    <a:pt x="3108" y="1044"/>
                    <a:pt x="3203" y="1542"/>
                    <a:pt x="3203" y="2064"/>
                  </a:cubicBezTo>
                  <a:lnTo>
                    <a:pt x="3203" y="3606"/>
                  </a:lnTo>
                  <a:cubicBezTo>
                    <a:pt x="3180" y="4388"/>
                    <a:pt x="2895" y="5124"/>
                    <a:pt x="2349" y="5669"/>
                  </a:cubicBezTo>
                  <a:cubicBezTo>
                    <a:pt x="2160" y="5907"/>
                    <a:pt x="1922" y="6096"/>
                    <a:pt x="1685" y="6262"/>
                  </a:cubicBezTo>
                  <a:cubicBezTo>
                    <a:pt x="1377" y="6500"/>
                    <a:pt x="973" y="6571"/>
                    <a:pt x="618" y="6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0"/>
            <p:cNvSpPr/>
            <p:nvPr/>
          </p:nvSpPr>
          <p:spPr>
            <a:xfrm>
              <a:off x="10294825" y="1603750"/>
              <a:ext cx="115675" cy="90175"/>
            </a:xfrm>
            <a:custGeom>
              <a:avLst/>
              <a:gdLst/>
              <a:ahLst/>
              <a:cxnLst/>
              <a:rect l="l" t="t" r="r" b="b"/>
              <a:pathLst>
                <a:path w="4627" h="3607" extrusionOk="0">
                  <a:moveTo>
                    <a:pt x="4603" y="3559"/>
                  </a:moveTo>
                  <a:cubicBezTo>
                    <a:pt x="3891" y="3606"/>
                    <a:pt x="3203" y="3583"/>
                    <a:pt x="2515" y="3535"/>
                  </a:cubicBezTo>
                  <a:cubicBezTo>
                    <a:pt x="1970" y="3464"/>
                    <a:pt x="1472" y="3274"/>
                    <a:pt x="997" y="2990"/>
                  </a:cubicBezTo>
                  <a:cubicBezTo>
                    <a:pt x="570" y="2729"/>
                    <a:pt x="262" y="2302"/>
                    <a:pt x="119" y="1827"/>
                  </a:cubicBezTo>
                  <a:cubicBezTo>
                    <a:pt x="1" y="1519"/>
                    <a:pt x="48" y="1187"/>
                    <a:pt x="238" y="926"/>
                  </a:cubicBezTo>
                  <a:cubicBezTo>
                    <a:pt x="262" y="878"/>
                    <a:pt x="309" y="831"/>
                    <a:pt x="333" y="784"/>
                  </a:cubicBezTo>
                  <a:cubicBezTo>
                    <a:pt x="618" y="238"/>
                    <a:pt x="1068" y="1"/>
                    <a:pt x="1946" y="333"/>
                  </a:cubicBezTo>
                  <a:cubicBezTo>
                    <a:pt x="2112" y="404"/>
                    <a:pt x="2254" y="499"/>
                    <a:pt x="2420" y="546"/>
                  </a:cubicBezTo>
                  <a:cubicBezTo>
                    <a:pt x="2563" y="594"/>
                    <a:pt x="2705" y="689"/>
                    <a:pt x="2800" y="831"/>
                  </a:cubicBezTo>
                  <a:cubicBezTo>
                    <a:pt x="2918" y="1044"/>
                    <a:pt x="3108" y="1187"/>
                    <a:pt x="3345" y="1210"/>
                  </a:cubicBezTo>
                  <a:cubicBezTo>
                    <a:pt x="3796" y="1970"/>
                    <a:pt x="4199" y="2705"/>
                    <a:pt x="4626" y="3464"/>
                  </a:cubicBezTo>
                  <a:cubicBezTo>
                    <a:pt x="4626" y="3464"/>
                    <a:pt x="4603" y="3488"/>
                    <a:pt x="4603" y="35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10751450" y="2682450"/>
              <a:ext cx="97875" cy="58750"/>
            </a:xfrm>
            <a:custGeom>
              <a:avLst/>
              <a:gdLst/>
              <a:ahLst/>
              <a:cxnLst/>
              <a:rect l="l" t="t" r="r" b="b"/>
              <a:pathLst>
                <a:path w="3915" h="2350" extrusionOk="0">
                  <a:moveTo>
                    <a:pt x="1" y="1"/>
                  </a:moveTo>
                  <a:cubicBezTo>
                    <a:pt x="333" y="72"/>
                    <a:pt x="665" y="167"/>
                    <a:pt x="997" y="333"/>
                  </a:cubicBezTo>
                  <a:cubicBezTo>
                    <a:pt x="1638" y="618"/>
                    <a:pt x="2278" y="926"/>
                    <a:pt x="2919" y="1211"/>
                  </a:cubicBezTo>
                  <a:cubicBezTo>
                    <a:pt x="3274" y="1353"/>
                    <a:pt x="3559" y="1590"/>
                    <a:pt x="3772" y="1899"/>
                  </a:cubicBezTo>
                  <a:cubicBezTo>
                    <a:pt x="3915" y="2112"/>
                    <a:pt x="3844" y="2326"/>
                    <a:pt x="3583" y="2349"/>
                  </a:cubicBezTo>
                  <a:cubicBezTo>
                    <a:pt x="3132" y="2349"/>
                    <a:pt x="2681" y="2349"/>
                    <a:pt x="2231" y="2349"/>
                  </a:cubicBezTo>
                  <a:cubicBezTo>
                    <a:pt x="2088" y="2326"/>
                    <a:pt x="1946" y="2278"/>
                    <a:pt x="1827" y="2207"/>
                  </a:cubicBezTo>
                  <a:cubicBezTo>
                    <a:pt x="1353" y="1922"/>
                    <a:pt x="950" y="1567"/>
                    <a:pt x="641" y="1116"/>
                  </a:cubicBezTo>
                  <a:cubicBezTo>
                    <a:pt x="428" y="784"/>
                    <a:pt x="238" y="4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10179200" y="2250150"/>
              <a:ext cx="33225" cy="122175"/>
            </a:xfrm>
            <a:custGeom>
              <a:avLst/>
              <a:gdLst/>
              <a:ahLst/>
              <a:cxnLst/>
              <a:rect l="l" t="t" r="r" b="b"/>
              <a:pathLst>
                <a:path w="1329" h="4887" extrusionOk="0">
                  <a:moveTo>
                    <a:pt x="1234" y="0"/>
                  </a:moveTo>
                  <a:cubicBezTo>
                    <a:pt x="1257" y="166"/>
                    <a:pt x="1305" y="333"/>
                    <a:pt x="1305" y="499"/>
                  </a:cubicBezTo>
                  <a:cubicBezTo>
                    <a:pt x="1305" y="1044"/>
                    <a:pt x="1329" y="1613"/>
                    <a:pt x="1305" y="2159"/>
                  </a:cubicBezTo>
                  <a:cubicBezTo>
                    <a:pt x="1305" y="2586"/>
                    <a:pt x="1186" y="2989"/>
                    <a:pt x="1020" y="3345"/>
                  </a:cubicBezTo>
                  <a:cubicBezTo>
                    <a:pt x="807" y="3843"/>
                    <a:pt x="593" y="4341"/>
                    <a:pt x="380" y="4840"/>
                  </a:cubicBezTo>
                  <a:cubicBezTo>
                    <a:pt x="380" y="4863"/>
                    <a:pt x="332" y="4863"/>
                    <a:pt x="261" y="4887"/>
                  </a:cubicBezTo>
                  <a:cubicBezTo>
                    <a:pt x="95" y="4484"/>
                    <a:pt x="0" y="4033"/>
                    <a:pt x="48" y="3606"/>
                  </a:cubicBezTo>
                  <a:cubicBezTo>
                    <a:pt x="71" y="3060"/>
                    <a:pt x="166" y="2539"/>
                    <a:pt x="261" y="2017"/>
                  </a:cubicBezTo>
                  <a:cubicBezTo>
                    <a:pt x="309" y="1780"/>
                    <a:pt x="356" y="1566"/>
                    <a:pt x="451" y="1376"/>
                  </a:cubicBezTo>
                  <a:cubicBezTo>
                    <a:pt x="522" y="1163"/>
                    <a:pt x="593" y="949"/>
                    <a:pt x="688" y="760"/>
                  </a:cubicBezTo>
                  <a:cubicBezTo>
                    <a:pt x="759" y="451"/>
                    <a:pt x="973" y="190"/>
                    <a:pt x="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10708750" y="1851650"/>
              <a:ext cx="39175" cy="27875"/>
            </a:xfrm>
            <a:custGeom>
              <a:avLst/>
              <a:gdLst/>
              <a:ahLst/>
              <a:cxnLst/>
              <a:rect l="l" t="t" r="r" b="b"/>
              <a:pathLst>
                <a:path w="1567" h="1115" extrusionOk="0">
                  <a:moveTo>
                    <a:pt x="1" y="95"/>
                  </a:moveTo>
                  <a:cubicBezTo>
                    <a:pt x="570" y="0"/>
                    <a:pt x="1045" y="190"/>
                    <a:pt x="1567" y="190"/>
                  </a:cubicBezTo>
                  <a:cubicBezTo>
                    <a:pt x="1495" y="474"/>
                    <a:pt x="1329" y="735"/>
                    <a:pt x="1116" y="949"/>
                  </a:cubicBezTo>
                  <a:cubicBezTo>
                    <a:pt x="974" y="1115"/>
                    <a:pt x="713" y="1091"/>
                    <a:pt x="594" y="901"/>
                  </a:cubicBezTo>
                  <a:cubicBezTo>
                    <a:pt x="404" y="664"/>
                    <a:pt x="238" y="403"/>
                    <a:pt x="1" y="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11039075" y="1202275"/>
              <a:ext cx="8325" cy="7150"/>
            </a:xfrm>
            <a:custGeom>
              <a:avLst/>
              <a:gdLst/>
              <a:ahLst/>
              <a:cxnLst/>
              <a:rect l="l" t="t" r="r" b="b"/>
              <a:pathLst>
                <a:path w="333" h="286" extrusionOk="0">
                  <a:moveTo>
                    <a:pt x="333" y="262"/>
                  </a:moveTo>
                  <a:cubicBezTo>
                    <a:pt x="95" y="285"/>
                    <a:pt x="72" y="285"/>
                    <a:pt x="0" y="1"/>
                  </a:cubicBezTo>
                  <a:lnTo>
                    <a:pt x="0" y="1"/>
                  </a:lnTo>
                  <a:lnTo>
                    <a:pt x="167" y="119"/>
                  </a:lnTo>
                  <a:lnTo>
                    <a:pt x="309" y="262"/>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11046775" y="1217100"/>
              <a:ext cx="4175" cy="4175"/>
            </a:xfrm>
            <a:custGeom>
              <a:avLst/>
              <a:gdLst/>
              <a:ahLst/>
              <a:cxnLst/>
              <a:rect l="l" t="t" r="r" b="b"/>
              <a:pathLst>
                <a:path w="167" h="167" extrusionOk="0">
                  <a:moveTo>
                    <a:pt x="1" y="1"/>
                  </a:moveTo>
                  <a:cubicBezTo>
                    <a:pt x="119" y="1"/>
                    <a:pt x="143" y="72"/>
                    <a:pt x="167" y="167"/>
                  </a:cubicBezTo>
                  <a:lnTo>
                    <a:pt x="167" y="167"/>
                  </a:lnTo>
                  <a:cubicBezTo>
                    <a:pt x="25" y="167"/>
                    <a:pt x="48" y="72"/>
                    <a:pt x="1" y="1"/>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11045000" y="1208200"/>
              <a:ext cx="2400" cy="8925"/>
            </a:xfrm>
            <a:custGeom>
              <a:avLst/>
              <a:gdLst/>
              <a:ahLst/>
              <a:cxnLst/>
              <a:rect l="l" t="t" r="r" b="b"/>
              <a:pathLst>
                <a:path w="96" h="357" extrusionOk="0">
                  <a:moveTo>
                    <a:pt x="96" y="333"/>
                  </a:moveTo>
                  <a:cubicBezTo>
                    <a:pt x="1" y="238"/>
                    <a:pt x="1" y="96"/>
                    <a:pt x="96" y="1"/>
                  </a:cubicBezTo>
                  <a:lnTo>
                    <a:pt x="96" y="1"/>
                  </a:lnTo>
                  <a:lnTo>
                    <a:pt x="96" y="357"/>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11050925" y="1221250"/>
              <a:ext cx="1825" cy="3000"/>
            </a:xfrm>
            <a:custGeom>
              <a:avLst/>
              <a:gdLst/>
              <a:ahLst/>
              <a:cxnLst/>
              <a:rect l="l" t="t" r="r" b="b"/>
              <a:pathLst>
                <a:path w="73" h="120" extrusionOk="0">
                  <a:moveTo>
                    <a:pt x="1" y="1"/>
                  </a:moveTo>
                  <a:cubicBezTo>
                    <a:pt x="25" y="24"/>
                    <a:pt x="48" y="48"/>
                    <a:pt x="72" y="72"/>
                  </a:cubicBezTo>
                  <a:cubicBezTo>
                    <a:pt x="72" y="72"/>
                    <a:pt x="72" y="96"/>
                    <a:pt x="48" y="119"/>
                  </a:cubicBezTo>
                  <a:lnTo>
                    <a:pt x="1" y="1"/>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10921650" y="1454900"/>
              <a:ext cx="186825" cy="188025"/>
            </a:xfrm>
            <a:custGeom>
              <a:avLst/>
              <a:gdLst/>
              <a:ahLst/>
              <a:cxnLst/>
              <a:rect l="l" t="t" r="r" b="b"/>
              <a:pathLst>
                <a:path w="7473" h="7521" extrusionOk="0">
                  <a:moveTo>
                    <a:pt x="5812" y="784"/>
                  </a:moveTo>
                  <a:cubicBezTo>
                    <a:pt x="4626" y="1"/>
                    <a:pt x="2800" y="119"/>
                    <a:pt x="1685" y="973"/>
                  </a:cubicBezTo>
                  <a:cubicBezTo>
                    <a:pt x="357" y="1946"/>
                    <a:pt x="1" y="3488"/>
                    <a:pt x="309" y="5077"/>
                  </a:cubicBezTo>
                  <a:cubicBezTo>
                    <a:pt x="617" y="6500"/>
                    <a:pt x="1898" y="7520"/>
                    <a:pt x="3393" y="7473"/>
                  </a:cubicBezTo>
                  <a:cubicBezTo>
                    <a:pt x="4721" y="7354"/>
                    <a:pt x="5955" y="6643"/>
                    <a:pt x="6737" y="5551"/>
                  </a:cubicBezTo>
                  <a:cubicBezTo>
                    <a:pt x="7022" y="5148"/>
                    <a:pt x="7164" y="4698"/>
                    <a:pt x="7141" y="4223"/>
                  </a:cubicBezTo>
                  <a:cubicBezTo>
                    <a:pt x="7473" y="2918"/>
                    <a:pt x="6951" y="1519"/>
                    <a:pt x="5812" y="7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10418775" y="1534375"/>
              <a:ext cx="220025" cy="186225"/>
            </a:xfrm>
            <a:custGeom>
              <a:avLst/>
              <a:gdLst/>
              <a:ahLst/>
              <a:cxnLst/>
              <a:rect l="l" t="t" r="r" b="b"/>
              <a:pathLst>
                <a:path w="8801" h="7449" extrusionOk="0">
                  <a:moveTo>
                    <a:pt x="7022" y="878"/>
                  </a:moveTo>
                  <a:cubicBezTo>
                    <a:pt x="5551" y="0"/>
                    <a:pt x="3653" y="712"/>
                    <a:pt x="2254" y="1424"/>
                  </a:cubicBezTo>
                  <a:cubicBezTo>
                    <a:pt x="427" y="2349"/>
                    <a:pt x="0" y="4721"/>
                    <a:pt x="1780" y="5954"/>
                  </a:cubicBezTo>
                  <a:cubicBezTo>
                    <a:pt x="1946" y="6073"/>
                    <a:pt x="2135" y="6192"/>
                    <a:pt x="2325" y="6263"/>
                  </a:cubicBezTo>
                  <a:cubicBezTo>
                    <a:pt x="2467" y="6381"/>
                    <a:pt x="2610" y="6500"/>
                    <a:pt x="2752" y="6595"/>
                  </a:cubicBezTo>
                  <a:cubicBezTo>
                    <a:pt x="4128" y="7449"/>
                    <a:pt x="6026" y="7117"/>
                    <a:pt x="7212" y="6097"/>
                  </a:cubicBezTo>
                  <a:cubicBezTo>
                    <a:pt x="8706" y="4839"/>
                    <a:pt x="8801" y="1922"/>
                    <a:pt x="7022" y="8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9964525" y="914075"/>
              <a:ext cx="1385325" cy="1853800"/>
            </a:xfrm>
            <a:custGeom>
              <a:avLst/>
              <a:gdLst/>
              <a:ahLst/>
              <a:cxnLst/>
              <a:rect l="l" t="t" r="r" b="b"/>
              <a:pathLst>
                <a:path w="55413" h="74152" extrusionOk="0">
                  <a:moveTo>
                    <a:pt x="54961" y="37598"/>
                  </a:moveTo>
                  <a:cubicBezTo>
                    <a:pt x="54843" y="37527"/>
                    <a:pt x="54701" y="37503"/>
                    <a:pt x="54558" y="37479"/>
                  </a:cubicBezTo>
                  <a:lnTo>
                    <a:pt x="53847" y="37408"/>
                  </a:lnTo>
                  <a:lnTo>
                    <a:pt x="53182" y="37337"/>
                  </a:lnTo>
                  <a:lnTo>
                    <a:pt x="53135" y="37337"/>
                  </a:lnTo>
                  <a:cubicBezTo>
                    <a:pt x="53064" y="37337"/>
                    <a:pt x="53040" y="37337"/>
                    <a:pt x="53016" y="37290"/>
                  </a:cubicBezTo>
                  <a:lnTo>
                    <a:pt x="53088" y="37266"/>
                  </a:lnTo>
                  <a:cubicBezTo>
                    <a:pt x="53254" y="37124"/>
                    <a:pt x="53467" y="37052"/>
                    <a:pt x="53681" y="37005"/>
                  </a:cubicBezTo>
                  <a:cubicBezTo>
                    <a:pt x="53894" y="36981"/>
                    <a:pt x="54108" y="36839"/>
                    <a:pt x="54226" y="36649"/>
                  </a:cubicBezTo>
                  <a:cubicBezTo>
                    <a:pt x="54368" y="36436"/>
                    <a:pt x="54345" y="36151"/>
                    <a:pt x="54179" y="35961"/>
                  </a:cubicBezTo>
                  <a:cubicBezTo>
                    <a:pt x="54084" y="35866"/>
                    <a:pt x="53965" y="35795"/>
                    <a:pt x="53823" y="35795"/>
                  </a:cubicBezTo>
                  <a:cubicBezTo>
                    <a:pt x="53752" y="35795"/>
                    <a:pt x="53681" y="35819"/>
                    <a:pt x="53633" y="35843"/>
                  </a:cubicBezTo>
                  <a:cubicBezTo>
                    <a:pt x="53301" y="35961"/>
                    <a:pt x="52993" y="36127"/>
                    <a:pt x="52661" y="36270"/>
                  </a:cubicBezTo>
                  <a:lnTo>
                    <a:pt x="52376" y="36388"/>
                  </a:lnTo>
                  <a:cubicBezTo>
                    <a:pt x="52210" y="36483"/>
                    <a:pt x="52044" y="36554"/>
                    <a:pt x="51878" y="36602"/>
                  </a:cubicBezTo>
                  <a:lnTo>
                    <a:pt x="51878" y="36578"/>
                  </a:lnTo>
                  <a:cubicBezTo>
                    <a:pt x="51854" y="36530"/>
                    <a:pt x="51854" y="36507"/>
                    <a:pt x="51854" y="36459"/>
                  </a:cubicBezTo>
                  <a:cubicBezTo>
                    <a:pt x="51854" y="36246"/>
                    <a:pt x="51854" y="36009"/>
                    <a:pt x="51830" y="35795"/>
                  </a:cubicBezTo>
                  <a:cubicBezTo>
                    <a:pt x="51807" y="35416"/>
                    <a:pt x="51830" y="35036"/>
                    <a:pt x="51878" y="34657"/>
                  </a:cubicBezTo>
                  <a:cubicBezTo>
                    <a:pt x="51925" y="34419"/>
                    <a:pt x="51830" y="34182"/>
                    <a:pt x="51617" y="34087"/>
                  </a:cubicBezTo>
                  <a:cubicBezTo>
                    <a:pt x="51546" y="34040"/>
                    <a:pt x="51451" y="34016"/>
                    <a:pt x="51380" y="34016"/>
                  </a:cubicBezTo>
                  <a:cubicBezTo>
                    <a:pt x="51237" y="34016"/>
                    <a:pt x="51095" y="34087"/>
                    <a:pt x="51000" y="34206"/>
                  </a:cubicBezTo>
                  <a:cubicBezTo>
                    <a:pt x="50810" y="34372"/>
                    <a:pt x="50692" y="34609"/>
                    <a:pt x="50692" y="34846"/>
                  </a:cubicBezTo>
                  <a:lnTo>
                    <a:pt x="50692" y="35582"/>
                  </a:lnTo>
                  <a:lnTo>
                    <a:pt x="50692" y="36198"/>
                  </a:lnTo>
                  <a:cubicBezTo>
                    <a:pt x="50715" y="36483"/>
                    <a:pt x="50668" y="36791"/>
                    <a:pt x="50573" y="37076"/>
                  </a:cubicBezTo>
                  <a:cubicBezTo>
                    <a:pt x="50478" y="37313"/>
                    <a:pt x="50336" y="37550"/>
                    <a:pt x="50146" y="37717"/>
                  </a:cubicBezTo>
                  <a:lnTo>
                    <a:pt x="49861" y="37930"/>
                  </a:lnTo>
                  <a:cubicBezTo>
                    <a:pt x="49458" y="38238"/>
                    <a:pt x="49055" y="38523"/>
                    <a:pt x="48628" y="38808"/>
                  </a:cubicBezTo>
                  <a:cubicBezTo>
                    <a:pt x="48011" y="39211"/>
                    <a:pt x="47323" y="39496"/>
                    <a:pt x="46612" y="39638"/>
                  </a:cubicBezTo>
                  <a:cubicBezTo>
                    <a:pt x="46137" y="39709"/>
                    <a:pt x="45639" y="39757"/>
                    <a:pt x="45165" y="39757"/>
                  </a:cubicBezTo>
                  <a:cubicBezTo>
                    <a:pt x="44548" y="39757"/>
                    <a:pt x="43955" y="39685"/>
                    <a:pt x="43362" y="39567"/>
                  </a:cubicBezTo>
                  <a:cubicBezTo>
                    <a:pt x="43220" y="39519"/>
                    <a:pt x="43101" y="39496"/>
                    <a:pt x="42959" y="39448"/>
                  </a:cubicBezTo>
                  <a:lnTo>
                    <a:pt x="42603" y="39377"/>
                  </a:lnTo>
                  <a:cubicBezTo>
                    <a:pt x="41441" y="39092"/>
                    <a:pt x="40326" y="38642"/>
                    <a:pt x="39282" y="38049"/>
                  </a:cubicBezTo>
                  <a:cubicBezTo>
                    <a:pt x="38926" y="37859"/>
                    <a:pt x="38618" y="37645"/>
                    <a:pt x="38286" y="37432"/>
                  </a:cubicBezTo>
                  <a:lnTo>
                    <a:pt x="38191" y="37361"/>
                  </a:lnTo>
                  <a:cubicBezTo>
                    <a:pt x="38001" y="37218"/>
                    <a:pt x="37811" y="37076"/>
                    <a:pt x="37622" y="36934"/>
                  </a:cubicBezTo>
                  <a:lnTo>
                    <a:pt x="37456" y="36791"/>
                  </a:lnTo>
                  <a:cubicBezTo>
                    <a:pt x="37574" y="36720"/>
                    <a:pt x="37716" y="36673"/>
                    <a:pt x="37859" y="36625"/>
                  </a:cubicBezTo>
                  <a:cubicBezTo>
                    <a:pt x="39163" y="36151"/>
                    <a:pt x="40373" y="35463"/>
                    <a:pt x="41464" y="34585"/>
                  </a:cubicBezTo>
                  <a:lnTo>
                    <a:pt x="41868" y="34253"/>
                  </a:lnTo>
                  <a:cubicBezTo>
                    <a:pt x="42366" y="33874"/>
                    <a:pt x="42816" y="33470"/>
                    <a:pt x="43243" y="33044"/>
                  </a:cubicBezTo>
                  <a:cubicBezTo>
                    <a:pt x="44002" y="32261"/>
                    <a:pt x="44690" y="31383"/>
                    <a:pt x="45331" y="30482"/>
                  </a:cubicBezTo>
                  <a:cubicBezTo>
                    <a:pt x="45568" y="30126"/>
                    <a:pt x="45758" y="29723"/>
                    <a:pt x="45853" y="29296"/>
                  </a:cubicBezTo>
                  <a:lnTo>
                    <a:pt x="45876" y="29082"/>
                  </a:lnTo>
                  <a:cubicBezTo>
                    <a:pt x="46066" y="28276"/>
                    <a:pt x="46256" y="27445"/>
                    <a:pt x="46493" y="26639"/>
                  </a:cubicBezTo>
                  <a:cubicBezTo>
                    <a:pt x="46849" y="25571"/>
                    <a:pt x="47015" y="24433"/>
                    <a:pt x="46944" y="23318"/>
                  </a:cubicBezTo>
                  <a:lnTo>
                    <a:pt x="46944" y="23294"/>
                  </a:lnTo>
                  <a:lnTo>
                    <a:pt x="46991" y="23033"/>
                  </a:lnTo>
                  <a:lnTo>
                    <a:pt x="47015" y="23033"/>
                  </a:lnTo>
                  <a:cubicBezTo>
                    <a:pt x="47039" y="23033"/>
                    <a:pt x="47062" y="23033"/>
                    <a:pt x="47110" y="23033"/>
                  </a:cubicBezTo>
                  <a:lnTo>
                    <a:pt x="47110" y="23033"/>
                  </a:lnTo>
                  <a:lnTo>
                    <a:pt x="47347" y="23033"/>
                  </a:lnTo>
                  <a:cubicBezTo>
                    <a:pt x="47916" y="23033"/>
                    <a:pt x="48486" y="22772"/>
                    <a:pt x="48889" y="22369"/>
                  </a:cubicBezTo>
                  <a:cubicBezTo>
                    <a:pt x="48960" y="22322"/>
                    <a:pt x="49008" y="22274"/>
                    <a:pt x="49055" y="22203"/>
                  </a:cubicBezTo>
                  <a:lnTo>
                    <a:pt x="49197" y="22108"/>
                  </a:lnTo>
                  <a:cubicBezTo>
                    <a:pt x="49743" y="21586"/>
                    <a:pt x="50146" y="20922"/>
                    <a:pt x="50383" y="20187"/>
                  </a:cubicBezTo>
                  <a:cubicBezTo>
                    <a:pt x="50455" y="19950"/>
                    <a:pt x="50502" y="19712"/>
                    <a:pt x="50502" y="19451"/>
                  </a:cubicBezTo>
                  <a:lnTo>
                    <a:pt x="50502" y="18194"/>
                  </a:lnTo>
                  <a:lnTo>
                    <a:pt x="50502" y="17317"/>
                  </a:lnTo>
                  <a:cubicBezTo>
                    <a:pt x="50478" y="16700"/>
                    <a:pt x="50312" y="16083"/>
                    <a:pt x="50004" y="15538"/>
                  </a:cubicBezTo>
                  <a:cubicBezTo>
                    <a:pt x="49909" y="15348"/>
                    <a:pt x="49790" y="15182"/>
                    <a:pt x="49648" y="15063"/>
                  </a:cubicBezTo>
                  <a:cubicBezTo>
                    <a:pt x="49268" y="14731"/>
                    <a:pt x="48770" y="14541"/>
                    <a:pt x="48272" y="14541"/>
                  </a:cubicBezTo>
                  <a:cubicBezTo>
                    <a:pt x="48011" y="14541"/>
                    <a:pt x="47750" y="14589"/>
                    <a:pt x="47513" y="14660"/>
                  </a:cubicBezTo>
                  <a:cubicBezTo>
                    <a:pt x="46802" y="14850"/>
                    <a:pt x="46208" y="15300"/>
                    <a:pt x="45829" y="15941"/>
                  </a:cubicBezTo>
                  <a:cubicBezTo>
                    <a:pt x="45782" y="16012"/>
                    <a:pt x="45710" y="16083"/>
                    <a:pt x="45663" y="16178"/>
                  </a:cubicBezTo>
                  <a:lnTo>
                    <a:pt x="45663" y="16178"/>
                  </a:lnTo>
                  <a:cubicBezTo>
                    <a:pt x="45473" y="15822"/>
                    <a:pt x="45355" y="15443"/>
                    <a:pt x="45331" y="15063"/>
                  </a:cubicBezTo>
                  <a:cubicBezTo>
                    <a:pt x="45260" y="14067"/>
                    <a:pt x="44999" y="13094"/>
                    <a:pt x="44595" y="12193"/>
                  </a:cubicBezTo>
                  <a:cubicBezTo>
                    <a:pt x="43979" y="10865"/>
                    <a:pt x="43149" y="9631"/>
                    <a:pt x="42152" y="8564"/>
                  </a:cubicBezTo>
                  <a:cubicBezTo>
                    <a:pt x="41275" y="7567"/>
                    <a:pt x="40231" y="6713"/>
                    <a:pt x="39069" y="6073"/>
                  </a:cubicBezTo>
                  <a:cubicBezTo>
                    <a:pt x="37930" y="5432"/>
                    <a:pt x="36744" y="4863"/>
                    <a:pt x="35510" y="4412"/>
                  </a:cubicBezTo>
                  <a:cubicBezTo>
                    <a:pt x="34894" y="4175"/>
                    <a:pt x="34253" y="3985"/>
                    <a:pt x="33589" y="3843"/>
                  </a:cubicBezTo>
                  <a:cubicBezTo>
                    <a:pt x="32427" y="3582"/>
                    <a:pt x="31264" y="3440"/>
                    <a:pt x="30102" y="3392"/>
                  </a:cubicBezTo>
                  <a:lnTo>
                    <a:pt x="29462" y="3392"/>
                  </a:lnTo>
                  <a:lnTo>
                    <a:pt x="28536" y="3392"/>
                  </a:lnTo>
                  <a:cubicBezTo>
                    <a:pt x="28015" y="3392"/>
                    <a:pt x="27469" y="3416"/>
                    <a:pt x="26947" y="3464"/>
                  </a:cubicBezTo>
                  <a:cubicBezTo>
                    <a:pt x="26070" y="3582"/>
                    <a:pt x="25168" y="3748"/>
                    <a:pt x="24314" y="3891"/>
                  </a:cubicBezTo>
                  <a:cubicBezTo>
                    <a:pt x="23460" y="4080"/>
                    <a:pt x="22630" y="4341"/>
                    <a:pt x="21847" y="4721"/>
                  </a:cubicBezTo>
                  <a:cubicBezTo>
                    <a:pt x="21444" y="4863"/>
                    <a:pt x="21112" y="5172"/>
                    <a:pt x="20970" y="5575"/>
                  </a:cubicBezTo>
                  <a:lnTo>
                    <a:pt x="20922" y="5575"/>
                  </a:lnTo>
                  <a:cubicBezTo>
                    <a:pt x="20851" y="5575"/>
                    <a:pt x="20804" y="5551"/>
                    <a:pt x="20780" y="5527"/>
                  </a:cubicBezTo>
                  <a:cubicBezTo>
                    <a:pt x="20732" y="5504"/>
                    <a:pt x="20732" y="5456"/>
                    <a:pt x="20732" y="5409"/>
                  </a:cubicBezTo>
                  <a:lnTo>
                    <a:pt x="20732" y="4934"/>
                  </a:lnTo>
                  <a:lnTo>
                    <a:pt x="20732" y="4389"/>
                  </a:lnTo>
                  <a:lnTo>
                    <a:pt x="20732" y="3582"/>
                  </a:lnTo>
                  <a:cubicBezTo>
                    <a:pt x="20709" y="2894"/>
                    <a:pt x="20448" y="2278"/>
                    <a:pt x="19997" y="1803"/>
                  </a:cubicBezTo>
                  <a:cubicBezTo>
                    <a:pt x="19784" y="1566"/>
                    <a:pt x="19594" y="1305"/>
                    <a:pt x="19404" y="1068"/>
                  </a:cubicBezTo>
                  <a:cubicBezTo>
                    <a:pt x="19119" y="641"/>
                    <a:pt x="18692" y="332"/>
                    <a:pt x="18194" y="190"/>
                  </a:cubicBezTo>
                  <a:cubicBezTo>
                    <a:pt x="18099" y="166"/>
                    <a:pt x="18004" y="143"/>
                    <a:pt x="17910" y="119"/>
                  </a:cubicBezTo>
                  <a:cubicBezTo>
                    <a:pt x="17791" y="95"/>
                    <a:pt x="17696" y="48"/>
                    <a:pt x="17601" y="24"/>
                  </a:cubicBezTo>
                  <a:cubicBezTo>
                    <a:pt x="17506" y="0"/>
                    <a:pt x="17388" y="0"/>
                    <a:pt x="17293" y="0"/>
                  </a:cubicBezTo>
                  <a:cubicBezTo>
                    <a:pt x="16795" y="0"/>
                    <a:pt x="16368" y="309"/>
                    <a:pt x="16202" y="759"/>
                  </a:cubicBezTo>
                  <a:cubicBezTo>
                    <a:pt x="16130" y="925"/>
                    <a:pt x="16083" y="1092"/>
                    <a:pt x="16083" y="1281"/>
                  </a:cubicBezTo>
                  <a:cubicBezTo>
                    <a:pt x="16083" y="1495"/>
                    <a:pt x="16059" y="1708"/>
                    <a:pt x="16059" y="1922"/>
                  </a:cubicBezTo>
                  <a:lnTo>
                    <a:pt x="16059" y="2230"/>
                  </a:lnTo>
                  <a:lnTo>
                    <a:pt x="16059" y="2444"/>
                  </a:lnTo>
                  <a:lnTo>
                    <a:pt x="16059" y="2444"/>
                  </a:lnTo>
                  <a:lnTo>
                    <a:pt x="16036" y="2444"/>
                  </a:lnTo>
                  <a:cubicBezTo>
                    <a:pt x="15941" y="2396"/>
                    <a:pt x="15870" y="2372"/>
                    <a:pt x="15798" y="2325"/>
                  </a:cubicBezTo>
                  <a:cubicBezTo>
                    <a:pt x="14873" y="1685"/>
                    <a:pt x="13853" y="1258"/>
                    <a:pt x="12762" y="1020"/>
                  </a:cubicBezTo>
                  <a:cubicBezTo>
                    <a:pt x="12477" y="949"/>
                    <a:pt x="12169" y="902"/>
                    <a:pt x="11884" y="878"/>
                  </a:cubicBezTo>
                  <a:lnTo>
                    <a:pt x="10556" y="878"/>
                  </a:lnTo>
                  <a:lnTo>
                    <a:pt x="9251" y="878"/>
                  </a:lnTo>
                  <a:cubicBezTo>
                    <a:pt x="8587" y="878"/>
                    <a:pt x="7923" y="997"/>
                    <a:pt x="7306" y="1258"/>
                  </a:cubicBezTo>
                  <a:cubicBezTo>
                    <a:pt x="6429" y="1613"/>
                    <a:pt x="5575" y="2017"/>
                    <a:pt x="4745" y="2491"/>
                  </a:cubicBezTo>
                  <a:cubicBezTo>
                    <a:pt x="3748" y="2989"/>
                    <a:pt x="2871" y="3701"/>
                    <a:pt x="2183" y="4578"/>
                  </a:cubicBezTo>
                  <a:cubicBezTo>
                    <a:pt x="2088" y="4673"/>
                    <a:pt x="2017" y="4745"/>
                    <a:pt x="1945" y="4839"/>
                  </a:cubicBezTo>
                  <a:lnTo>
                    <a:pt x="1851" y="4934"/>
                  </a:lnTo>
                  <a:cubicBezTo>
                    <a:pt x="1305" y="5527"/>
                    <a:pt x="736" y="6120"/>
                    <a:pt x="475" y="6927"/>
                  </a:cubicBezTo>
                  <a:cubicBezTo>
                    <a:pt x="427" y="7022"/>
                    <a:pt x="380" y="7117"/>
                    <a:pt x="332" y="7212"/>
                  </a:cubicBezTo>
                  <a:cubicBezTo>
                    <a:pt x="285" y="7259"/>
                    <a:pt x="261" y="7306"/>
                    <a:pt x="238" y="7354"/>
                  </a:cubicBezTo>
                  <a:cubicBezTo>
                    <a:pt x="95" y="7615"/>
                    <a:pt x="0" y="7899"/>
                    <a:pt x="0" y="8208"/>
                  </a:cubicBezTo>
                  <a:lnTo>
                    <a:pt x="0" y="9678"/>
                  </a:lnTo>
                  <a:lnTo>
                    <a:pt x="0" y="10153"/>
                  </a:lnTo>
                  <a:cubicBezTo>
                    <a:pt x="0" y="10509"/>
                    <a:pt x="95" y="10841"/>
                    <a:pt x="261" y="11173"/>
                  </a:cubicBezTo>
                  <a:cubicBezTo>
                    <a:pt x="688" y="12027"/>
                    <a:pt x="1376" y="12738"/>
                    <a:pt x="2230" y="13165"/>
                  </a:cubicBezTo>
                  <a:lnTo>
                    <a:pt x="3131" y="13616"/>
                  </a:lnTo>
                  <a:lnTo>
                    <a:pt x="3440" y="13782"/>
                  </a:lnTo>
                  <a:lnTo>
                    <a:pt x="3274" y="13996"/>
                  </a:lnTo>
                  <a:lnTo>
                    <a:pt x="3108" y="14233"/>
                  </a:lnTo>
                  <a:cubicBezTo>
                    <a:pt x="2942" y="14399"/>
                    <a:pt x="2823" y="14589"/>
                    <a:pt x="2705" y="14778"/>
                  </a:cubicBezTo>
                  <a:cubicBezTo>
                    <a:pt x="2420" y="15300"/>
                    <a:pt x="2135" y="15846"/>
                    <a:pt x="1874" y="16415"/>
                  </a:cubicBezTo>
                  <a:lnTo>
                    <a:pt x="1756" y="16700"/>
                  </a:lnTo>
                  <a:cubicBezTo>
                    <a:pt x="1542" y="17056"/>
                    <a:pt x="1400" y="17459"/>
                    <a:pt x="1352" y="17862"/>
                  </a:cubicBezTo>
                  <a:cubicBezTo>
                    <a:pt x="1329" y="18123"/>
                    <a:pt x="1281" y="18360"/>
                    <a:pt x="1234" y="18621"/>
                  </a:cubicBezTo>
                  <a:cubicBezTo>
                    <a:pt x="1210" y="18787"/>
                    <a:pt x="1186" y="18953"/>
                    <a:pt x="1163" y="19119"/>
                  </a:cubicBezTo>
                  <a:cubicBezTo>
                    <a:pt x="1139" y="19309"/>
                    <a:pt x="1139" y="19499"/>
                    <a:pt x="1139" y="19689"/>
                  </a:cubicBezTo>
                  <a:cubicBezTo>
                    <a:pt x="1139" y="20353"/>
                    <a:pt x="1447" y="20946"/>
                    <a:pt x="1945" y="21373"/>
                  </a:cubicBezTo>
                  <a:cubicBezTo>
                    <a:pt x="2159" y="21563"/>
                    <a:pt x="2444" y="21658"/>
                    <a:pt x="2728" y="21658"/>
                  </a:cubicBezTo>
                  <a:lnTo>
                    <a:pt x="3464" y="21658"/>
                  </a:lnTo>
                  <a:lnTo>
                    <a:pt x="3962" y="21658"/>
                  </a:lnTo>
                  <a:cubicBezTo>
                    <a:pt x="4389" y="21681"/>
                    <a:pt x="4816" y="21515"/>
                    <a:pt x="5148" y="21231"/>
                  </a:cubicBezTo>
                  <a:cubicBezTo>
                    <a:pt x="5171" y="21207"/>
                    <a:pt x="5195" y="21183"/>
                    <a:pt x="5219" y="21183"/>
                  </a:cubicBezTo>
                  <a:lnTo>
                    <a:pt x="5361" y="21658"/>
                  </a:lnTo>
                  <a:cubicBezTo>
                    <a:pt x="5504" y="22132"/>
                    <a:pt x="5622" y="22583"/>
                    <a:pt x="5765" y="23033"/>
                  </a:cubicBezTo>
                  <a:cubicBezTo>
                    <a:pt x="5859" y="23342"/>
                    <a:pt x="5978" y="23650"/>
                    <a:pt x="6144" y="23935"/>
                  </a:cubicBezTo>
                  <a:cubicBezTo>
                    <a:pt x="6429" y="24457"/>
                    <a:pt x="6974" y="24812"/>
                    <a:pt x="7591" y="24812"/>
                  </a:cubicBezTo>
                  <a:cubicBezTo>
                    <a:pt x="7876" y="24812"/>
                    <a:pt x="8160" y="24741"/>
                    <a:pt x="8421" y="24623"/>
                  </a:cubicBezTo>
                  <a:cubicBezTo>
                    <a:pt x="8991" y="24338"/>
                    <a:pt x="9465" y="23887"/>
                    <a:pt x="9797" y="23342"/>
                  </a:cubicBezTo>
                  <a:cubicBezTo>
                    <a:pt x="9892" y="23176"/>
                    <a:pt x="10011" y="23033"/>
                    <a:pt x="10129" y="22867"/>
                  </a:cubicBezTo>
                  <a:cubicBezTo>
                    <a:pt x="10438" y="22488"/>
                    <a:pt x="10698" y="22037"/>
                    <a:pt x="10888" y="21563"/>
                  </a:cubicBezTo>
                  <a:cubicBezTo>
                    <a:pt x="10888" y="21539"/>
                    <a:pt x="10912" y="21515"/>
                    <a:pt x="10936" y="21491"/>
                  </a:cubicBezTo>
                  <a:cubicBezTo>
                    <a:pt x="10983" y="21444"/>
                    <a:pt x="11007" y="21397"/>
                    <a:pt x="11031" y="21349"/>
                  </a:cubicBezTo>
                  <a:cubicBezTo>
                    <a:pt x="11078" y="21278"/>
                    <a:pt x="11125" y="21207"/>
                    <a:pt x="11149" y="21136"/>
                  </a:cubicBezTo>
                  <a:cubicBezTo>
                    <a:pt x="11291" y="20946"/>
                    <a:pt x="11363" y="20732"/>
                    <a:pt x="11410" y="20519"/>
                  </a:cubicBezTo>
                  <a:cubicBezTo>
                    <a:pt x="11434" y="20282"/>
                    <a:pt x="11481" y="20044"/>
                    <a:pt x="11552" y="19831"/>
                  </a:cubicBezTo>
                  <a:cubicBezTo>
                    <a:pt x="11624" y="19570"/>
                    <a:pt x="11671" y="19285"/>
                    <a:pt x="11647" y="19024"/>
                  </a:cubicBezTo>
                  <a:cubicBezTo>
                    <a:pt x="11624" y="18930"/>
                    <a:pt x="11624" y="18811"/>
                    <a:pt x="11647" y="18716"/>
                  </a:cubicBezTo>
                  <a:cubicBezTo>
                    <a:pt x="11718" y="18431"/>
                    <a:pt x="11813" y="18123"/>
                    <a:pt x="11932" y="17862"/>
                  </a:cubicBezTo>
                  <a:cubicBezTo>
                    <a:pt x="12003" y="17625"/>
                    <a:pt x="12098" y="17388"/>
                    <a:pt x="12169" y="17127"/>
                  </a:cubicBezTo>
                  <a:cubicBezTo>
                    <a:pt x="12217" y="16961"/>
                    <a:pt x="12264" y="16795"/>
                    <a:pt x="12288" y="16629"/>
                  </a:cubicBezTo>
                  <a:cubicBezTo>
                    <a:pt x="12335" y="16344"/>
                    <a:pt x="12406" y="16083"/>
                    <a:pt x="12549" y="15822"/>
                  </a:cubicBezTo>
                  <a:lnTo>
                    <a:pt x="12810" y="15822"/>
                  </a:lnTo>
                  <a:cubicBezTo>
                    <a:pt x="13047" y="15822"/>
                    <a:pt x="13260" y="15822"/>
                    <a:pt x="13474" y="15846"/>
                  </a:cubicBezTo>
                  <a:lnTo>
                    <a:pt x="13569" y="15846"/>
                  </a:lnTo>
                  <a:cubicBezTo>
                    <a:pt x="13687" y="15822"/>
                    <a:pt x="13782" y="15822"/>
                    <a:pt x="13901" y="15798"/>
                  </a:cubicBezTo>
                  <a:cubicBezTo>
                    <a:pt x="13996" y="15775"/>
                    <a:pt x="14091" y="15775"/>
                    <a:pt x="14185" y="15775"/>
                  </a:cubicBezTo>
                  <a:cubicBezTo>
                    <a:pt x="14257" y="15775"/>
                    <a:pt x="14304" y="15775"/>
                    <a:pt x="14375" y="15798"/>
                  </a:cubicBezTo>
                  <a:lnTo>
                    <a:pt x="14375" y="15798"/>
                  </a:lnTo>
                  <a:cubicBezTo>
                    <a:pt x="14375" y="15822"/>
                    <a:pt x="14375" y="15846"/>
                    <a:pt x="14375" y="15870"/>
                  </a:cubicBezTo>
                  <a:lnTo>
                    <a:pt x="14304" y="16344"/>
                  </a:lnTo>
                  <a:cubicBezTo>
                    <a:pt x="14280" y="16581"/>
                    <a:pt x="14257" y="16818"/>
                    <a:pt x="14209" y="17032"/>
                  </a:cubicBezTo>
                  <a:lnTo>
                    <a:pt x="14185" y="17340"/>
                  </a:lnTo>
                  <a:cubicBezTo>
                    <a:pt x="14138" y="17696"/>
                    <a:pt x="14091" y="18076"/>
                    <a:pt x="14091" y="18431"/>
                  </a:cubicBezTo>
                  <a:cubicBezTo>
                    <a:pt x="14067" y="19831"/>
                    <a:pt x="14067" y="21254"/>
                    <a:pt x="14067" y="22630"/>
                  </a:cubicBezTo>
                  <a:lnTo>
                    <a:pt x="14067" y="22844"/>
                  </a:lnTo>
                  <a:cubicBezTo>
                    <a:pt x="14043" y="23128"/>
                    <a:pt x="14067" y="23413"/>
                    <a:pt x="14114" y="23698"/>
                  </a:cubicBezTo>
                  <a:cubicBezTo>
                    <a:pt x="14162" y="23935"/>
                    <a:pt x="14209" y="24196"/>
                    <a:pt x="14257" y="24457"/>
                  </a:cubicBezTo>
                  <a:cubicBezTo>
                    <a:pt x="14351" y="25144"/>
                    <a:pt x="14494" y="25856"/>
                    <a:pt x="14684" y="26544"/>
                  </a:cubicBezTo>
                  <a:cubicBezTo>
                    <a:pt x="14707" y="26615"/>
                    <a:pt x="14731" y="26686"/>
                    <a:pt x="14731" y="26757"/>
                  </a:cubicBezTo>
                  <a:lnTo>
                    <a:pt x="14731" y="26781"/>
                  </a:lnTo>
                  <a:lnTo>
                    <a:pt x="14328" y="26781"/>
                  </a:lnTo>
                  <a:cubicBezTo>
                    <a:pt x="13782" y="26757"/>
                    <a:pt x="13260" y="27018"/>
                    <a:pt x="12952" y="27469"/>
                  </a:cubicBezTo>
                  <a:cubicBezTo>
                    <a:pt x="12881" y="27540"/>
                    <a:pt x="12833" y="27635"/>
                    <a:pt x="12762" y="27706"/>
                  </a:cubicBezTo>
                  <a:lnTo>
                    <a:pt x="12620" y="27920"/>
                  </a:lnTo>
                  <a:cubicBezTo>
                    <a:pt x="12311" y="28347"/>
                    <a:pt x="12193" y="28916"/>
                    <a:pt x="12335" y="29438"/>
                  </a:cubicBezTo>
                  <a:cubicBezTo>
                    <a:pt x="12383" y="29936"/>
                    <a:pt x="12620" y="30411"/>
                    <a:pt x="12999" y="30743"/>
                  </a:cubicBezTo>
                  <a:cubicBezTo>
                    <a:pt x="13071" y="30814"/>
                    <a:pt x="13142" y="30909"/>
                    <a:pt x="13213" y="30980"/>
                  </a:cubicBezTo>
                  <a:cubicBezTo>
                    <a:pt x="13355" y="31170"/>
                    <a:pt x="13545" y="31312"/>
                    <a:pt x="13758" y="31431"/>
                  </a:cubicBezTo>
                  <a:lnTo>
                    <a:pt x="13877" y="31478"/>
                  </a:lnTo>
                  <a:cubicBezTo>
                    <a:pt x="14257" y="31644"/>
                    <a:pt x="14636" y="31810"/>
                    <a:pt x="15039" y="31952"/>
                  </a:cubicBezTo>
                  <a:cubicBezTo>
                    <a:pt x="15466" y="32095"/>
                    <a:pt x="15893" y="32142"/>
                    <a:pt x="16320" y="32142"/>
                  </a:cubicBezTo>
                  <a:lnTo>
                    <a:pt x="18526" y="32142"/>
                  </a:lnTo>
                  <a:lnTo>
                    <a:pt x="18645" y="32261"/>
                  </a:lnTo>
                  <a:cubicBezTo>
                    <a:pt x="18740" y="32379"/>
                    <a:pt x="18835" y="32474"/>
                    <a:pt x="18930" y="32593"/>
                  </a:cubicBezTo>
                  <a:cubicBezTo>
                    <a:pt x="19451" y="33186"/>
                    <a:pt x="20044" y="33755"/>
                    <a:pt x="20709" y="34230"/>
                  </a:cubicBezTo>
                  <a:cubicBezTo>
                    <a:pt x="21563" y="34846"/>
                    <a:pt x="22464" y="35392"/>
                    <a:pt x="23413" y="35890"/>
                  </a:cubicBezTo>
                  <a:cubicBezTo>
                    <a:pt x="24148" y="36293"/>
                    <a:pt x="24931" y="36649"/>
                    <a:pt x="25737" y="36886"/>
                  </a:cubicBezTo>
                  <a:cubicBezTo>
                    <a:pt x="25880" y="36934"/>
                    <a:pt x="25998" y="36981"/>
                    <a:pt x="26164" y="37029"/>
                  </a:cubicBezTo>
                  <a:lnTo>
                    <a:pt x="26283" y="37052"/>
                  </a:lnTo>
                  <a:lnTo>
                    <a:pt x="26141" y="37218"/>
                  </a:lnTo>
                  <a:cubicBezTo>
                    <a:pt x="26022" y="37361"/>
                    <a:pt x="25903" y="37527"/>
                    <a:pt x="25761" y="37669"/>
                  </a:cubicBezTo>
                  <a:cubicBezTo>
                    <a:pt x="25358" y="38096"/>
                    <a:pt x="24812" y="38404"/>
                    <a:pt x="24219" y="38499"/>
                  </a:cubicBezTo>
                  <a:cubicBezTo>
                    <a:pt x="23982" y="38523"/>
                    <a:pt x="23721" y="38570"/>
                    <a:pt x="23484" y="38618"/>
                  </a:cubicBezTo>
                  <a:cubicBezTo>
                    <a:pt x="23247" y="38665"/>
                    <a:pt x="22938" y="38713"/>
                    <a:pt x="22677" y="38737"/>
                  </a:cubicBezTo>
                  <a:cubicBezTo>
                    <a:pt x="22464" y="38760"/>
                    <a:pt x="22227" y="38784"/>
                    <a:pt x="21990" y="38784"/>
                  </a:cubicBezTo>
                  <a:cubicBezTo>
                    <a:pt x="21681" y="38784"/>
                    <a:pt x="21349" y="38737"/>
                    <a:pt x="21041" y="38665"/>
                  </a:cubicBezTo>
                  <a:cubicBezTo>
                    <a:pt x="20448" y="38523"/>
                    <a:pt x="19784" y="38381"/>
                    <a:pt x="19024" y="38238"/>
                  </a:cubicBezTo>
                  <a:cubicBezTo>
                    <a:pt x="18621" y="38167"/>
                    <a:pt x="18194" y="38072"/>
                    <a:pt x="17815" y="37906"/>
                  </a:cubicBezTo>
                  <a:cubicBezTo>
                    <a:pt x="17554" y="37811"/>
                    <a:pt x="17269" y="37717"/>
                    <a:pt x="17008" y="37669"/>
                  </a:cubicBezTo>
                  <a:cubicBezTo>
                    <a:pt x="16771" y="37598"/>
                    <a:pt x="16510" y="37550"/>
                    <a:pt x="16273" y="37479"/>
                  </a:cubicBezTo>
                  <a:cubicBezTo>
                    <a:pt x="15917" y="37384"/>
                    <a:pt x="15537" y="37313"/>
                    <a:pt x="15158" y="37195"/>
                  </a:cubicBezTo>
                  <a:cubicBezTo>
                    <a:pt x="14850" y="37100"/>
                    <a:pt x="14494" y="37029"/>
                    <a:pt x="14162" y="37005"/>
                  </a:cubicBezTo>
                  <a:cubicBezTo>
                    <a:pt x="14091" y="36981"/>
                    <a:pt x="14019" y="36981"/>
                    <a:pt x="13948" y="36957"/>
                  </a:cubicBezTo>
                  <a:lnTo>
                    <a:pt x="13877" y="36957"/>
                  </a:lnTo>
                  <a:cubicBezTo>
                    <a:pt x="13830" y="36697"/>
                    <a:pt x="13640" y="36483"/>
                    <a:pt x="13403" y="36364"/>
                  </a:cubicBezTo>
                  <a:lnTo>
                    <a:pt x="13331" y="36080"/>
                  </a:lnTo>
                  <a:cubicBezTo>
                    <a:pt x="13284" y="35819"/>
                    <a:pt x="13213" y="35605"/>
                    <a:pt x="13189" y="35392"/>
                  </a:cubicBezTo>
                  <a:cubicBezTo>
                    <a:pt x="13142" y="35226"/>
                    <a:pt x="13118" y="35036"/>
                    <a:pt x="13118" y="34870"/>
                  </a:cubicBezTo>
                  <a:lnTo>
                    <a:pt x="13118" y="34728"/>
                  </a:lnTo>
                  <a:cubicBezTo>
                    <a:pt x="13118" y="34657"/>
                    <a:pt x="13094" y="34562"/>
                    <a:pt x="13094" y="34490"/>
                  </a:cubicBezTo>
                  <a:cubicBezTo>
                    <a:pt x="13071" y="34396"/>
                    <a:pt x="13071" y="34253"/>
                    <a:pt x="13047" y="34111"/>
                  </a:cubicBezTo>
                  <a:cubicBezTo>
                    <a:pt x="13023" y="33921"/>
                    <a:pt x="12904" y="33755"/>
                    <a:pt x="12762" y="33660"/>
                  </a:cubicBezTo>
                  <a:cubicBezTo>
                    <a:pt x="12667" y="33589"/>
                    <a:pt x="12572" y="33542"/>
                    <a:pt x="12454" y="33542"/>
                  </a:cubicBezTo>
                  <a:cubicBezTo>
                    <a:pt x="12406" y="33542"/>
                    <a:pt x="12335" y="33542"/>
                    <a:pt x="12288" y="33565"/>
                  </a:cubicBezTo>
                  <a:cubicBezTo>
                    <a:pt x="12145" y="33660"/>
                    <a:pt x="12051" y="33826"/>
                    <a:pt x="12098" y="33992"/>
                  </a:cubicBezTo>
                  <a:cubicBezTo>
                    <a:pt x="12098" y="34040"/>
                    <a:pt x="12122" y="34064"/>
                    <a:pt x="12122" y="34111"/>
                  </a:cubicBezTo>
                  <a:cubicBezTo>
                    <a:pt x="12122" y="34135"/>
                    <a:pt x="12145" y="34182"/>
                    <a:pt x="12145" y="34206"/>
                  </a:cubicBezTo>
                  <a:cubicBezTo>
                    <a:pt x="12169" y="34633"/>
                    <a:pt x="12169" y="35060"/>
                    <a:pt x="12193" y="35487"/>
                  </a:cubicBezTo>
                  <a:cubicBezTo>
                    <a:pt x="12193" y="35510"/>
                    <a:pt x="12193" y="35534"/>
                    <a:pt x="12193" y="35558"/>
                  </a:cubicBezTo>
                  <a:lnTo>
                    <a:pt x="12122" y="35558"/>
                  </a:lnTo>
                  <a:cubicBezTo>
                    <a:pt x="12027" y="35558"/>
                    <a:pt x="11956" y="35534"/>
                    <a:pt x="11861" y="35487"/>
                  </a:cubicBezTo>
                  <a:lnTo>
                    <a:pt x="11790" y="35439"/>
                  </a:lnTo>
                  <a:lnTo>
                    <a:pt x="11529" y="35297"/>
                  </a:lnTo>
                  <a:cubicBezTo>
                    <a:pt x="11410" y="35226"/>
                    <a:pt x="11291" y="35202"/>
                    <a:pt x="11173" y="35202"/>
                  </a:cubicBezTo>
                  <a:cubicBezTo>
                    <a:pt x="11054" y="35202"/>
                    <a:pt x="10959" y="35226"/>
                    <a:pt x="10864" y="35250"/>
                  </a:cubicBezTo>
                  <a:cubicBezTo>
                    <a:pt x="10580" y="35344"/>
                    <a:pt x="10485" y="35700"/>
                    <a:pt x="10698" y="35890"/>
                  </a:cubicBezTo>
                  <a:cubicBezTo>
                    <a:pt x="10746" y="35937"/>
                    <a:pt x="10793" y="35985"/>
                    <a:pt x="10841" y="36009"/>
                  </a:cubicBezTo>
                  <a:lnTo>
                    <a:pt x="11031" y="36127"/>
                  </a:lnTo>
                  <a:cubicBezTo>
                    <a:pt x="11244" y="36270"/>
                    <a:pt x="11481" y="36388"/>
                    <a:pt x="11718" y="36507"/>
                  </a:cubicBezTo>
                  <a:cubicBezTo>
                    <a:pt x="11908" y="36602"/>
                    <a:pt x="12074" y="36720"/>
                    <a:pt x="12217" y="36863"/>
                  </a:cubicBezTo>
                  <a:lnTo>
                    <a:pt x="12145" y="36863"/>
                  </a:lnTo>
                  <a:lnTo>
                    <a:pt x="11861" y="36863"/>
                  </a:lnTo>
                  <a:lnTo>
                    <a:pt x="11600" y="36863"/>
                  </a:lnTo>
                  <a:cubicBezTo>
                    <a:pt x="11410" y="36863"/>
                    <a:pt x="11197" y="36839"/>
                    <a:pt x="10983" y="36768"/>
                  </a:cubicBezTo>
                  <a:cubicBezTo>
                    <a:pt x="10770" y="36697"/>
                    <a:pt x="10532" y="36673"/>
                    <a:pt x="10295" y="36673"/>
                  </a:cubicBezTo>
                  <a:lnTo>
                    <a:pt x="10177" y="36673"/>
                  </a:lnTo>
                  <a:cubicBezTo>
                    <a:pt x="9963" y="36697"/>
                    <a:pt x="9797" y="36863"/>
                    <a:pt x="9773" y="37076"/>
                  </a:cubicBezTo>
                  <a:cubicBezTo>
                    <a:pt x="9750" y="37242"/>
                    <a:pt x="9821" y="37408"/>
                    <a:pt x="9987" y="37479"/>
                  </a:cubicBezTo>
                  <a:cubicBezTo>
                    <a:pt x="10082" y="37550"/>
                    <a:pt x="10200" y="37598"/>
                    <a:pt x="10295" y="37622"/>
                  </a:cubicBezTo>
                  <a:lnTo>
                    <a:pt x="10509" y="37669"/>
                  </a:lnTo>
                  <a:cubicBezTo>
                    <a:pt x="10604" y="37693"/>
                    <a:pt x="10698" y="37717"/>
                    <a:pt x="10770" y="37764"/>
                  </a:cubicBezTo>
                  <a:cubicBezTo>
                    <a:pt x="11031" y="37859"/>
                    <a:pt x="11315" y="37883"/>
                    <a:pt x="11600" y="37883"/>
                  </a:cubicBezTo>
                  <a:lnTo>
                    <a:pt x="11884" y="37883"/>
                  </a:lnTo>
                  <a:cubicBezTo>
                    <a:pt x="12264" y="37883"/>
                    <a:pt x="12620" y="37883"/>
                    <a:pt x="12976" y="37906"/>
                  </a:cubicBezTo>
                  <a:cubicBezTo>
                    <a:pt x="13118" y="37906"/>
                    <a:pt x="13260" y="37930"/>
                    <a:pt x="13379" y="37977"/>
                  </a:cubicBezTo>
                  <a:cubicBezTo>
                    <a:pt x="13687" y="38096"/>
                    <a:pt x="14019" y="38167"/>
                    <a:pt x="14328" y="38191"/>
                  </a:cubicBezTo>
                  <a:cubicBezTo>
                    <a:pt x="14470" y="38215"/>
                    <a:pt x="14589" y="38238"/>
                    <a:pt x="14707" y="38262"/>
                  </a:cubicBezTo>
                  <a:lnTo>
                    <a:pt x="14802" y="38286"/>
                  </a:lnTo>
                  <a:cubicBezTo>
                    <a:pt x="15111" y="38381"/>
                    <a:pt x="15419" y="38452"/>
                    <a:pt x="15727" y="38523"/>
                  </a:cubicBezTo>
                  <a:lnTo>
                    <a:pt x="16202" y="38642"/>
                  </a:lnTo>
                  <a:cubicBezTo>
                    <a:pt x="16605" y="38760"/>
                    <a:pt x="17032" y="38855"/>
                    <a:pt x="17459" y="38997"/>
                  </a:cubicBezTo>
                  <a:cubicBezTo>
                    <a:pt x="17838" y="39140"/>
                    <a:pt x="18242" y="39258"/>
                    <a:pt x="18621" y="39353"/>
                  </a:cubicBezTo>
                  <a:cubicBezTo>
                    <a:pt x="19001" y="39424"/>
                    <a:pt x="19380" y="39496"/>
                    <a:pt x="19760" y="39590"/>
                  </a:cubicBezTo>
                  <a:cubicBezTo>
                    <a:pt x="20210" y="39685"/>
                    <a:pt x="20661" y="39780"/>
                    <a:pt x="21088" y="39851"/>
                  </a:cubicBezTo>
                  <a:cubicBezTo>
                    <a:pt x="21349" y="39899"/>
                    <a:pt x="21610" y="39923"/>
                    <a:pt x="21871" y="39946"/>
                  </a:cubicBezTo>
                  <a:lnTo>
                    <a:pt x="22108" y="39946"/>
                  </a:lnTo>
                  <a:cubicBezTo>
                    <a:pt x="22677" y="39923"/>
                    <a:pt x="23247" y="39851"/>
                    <a:pt x="23816" y="39733"/>
                  </a:cubicBezTo>
                  <a:lnTo>
                    <a:pt x="24148" y="39685"/>
                  </a:lnTo>
                  <a:cubicBezTo>
                    <a:pt x="24575" y="39614"/>
                    <a:pt x="24978" y="39519"/>
                    <a:pt x="25358" y="39377"/>
                  </a:cubicBezTo>
                  <a:cubicBezTo>
                    <a:pt x="25429" y="39330"/>
                    <a:pt x="25500" y="39306"/>
                    <a:pt x="25595" y="39258"/>
                  </a:cubicBezTo>
                  <a:cubicBezTo>
                    <a:pt x="25595" y="39306"/>
                    <a:pt x="25595" y="39353"/>
                    <a:pt x="25571" y="39377"/>
                  </a:cubicBezTo>
                  <a:cubicBezTo>
                    <a:pt x="25429" y="39638"/>
                    <a:pt x="25263" y="39923"/>
                    <a:pt x="25097" y="40183"/>
                  </a:cubicBezTo>
                  <a:cubicBezTo>
                    <a:pt x="24504" y="41132"/>
                    <a:pt x="23982" y="41963"/>
                    <a:pt x="23579" y="42745"/>
                  </a:cubicBezTo>
                  <a:cubicBezTo>
                    <a:pt x="23342" y="43196"/>
                    <a:pt x="23057" y="43647"/>
                    <a:pt x="22772" y="44074"/>
                  </a:cubicBezTo>
                  <a:cubicBezTo>
                    <a:pt x="22583" y="44335"/>
                    <a:pt x="22369" y="44619"/>
                    <a:pt x="22179" y="44880"/>
                  </a:cubicBezTo>
                  <a:cubicBezTo>
                    <a:pt x="21918" y="45236"/>
                    <a:pt x="21634" y="45592"/>
                    <a:pt x="21397" y="45995"/>
                  </a:cubicBezTo>
                  <a:lnTo>
                    <a:pt x="20732" y="47015"/>
                  </a:lnTo>
                  <a:cubicBezTo>
                    <a:pt x="20044" y="48106"/>
                    <a:pt x="19309" y="49245"/>
                    <a:pt x="18669" y="50407"/>
                  </a:cubicBezTo>
                  <a:cubicBezTo>
                    <a:pt x="18550" y="50597"/>
                    <a:pt x="18526" y="50810"/>
                    <a:pt x="18597" y="51024"/>
                  </a:cubicBezTo>
                  <a:cubicBezTo>
                    <a:pt x="18692" y="51261"/>
                    <a:pt x="18906" y="51475"/>
                    <a:pt x="19167" y="51546"/>
                  </a:cubicBezTo>
                  <a:cubicBezTo>
                    <a:pt x="19617" y="51712"/>
                    <a:pt x="20068" y="51878"/>
                    <a:pt x="20495" y="52091"/>
                  </a:cubicBezTo>
                  <a:lnTo>
                    <a:pt x="20875" y="52281"/>
                  </a:lnTo>
                  <a:cubicBezTo>
                    <a:pt x="21302" y="52447"/>
                    <a:pt x="21729" y="52613"/>
                    <a:pt x="22132" y="52756"/>
                  </a:cubicBezTo>
                  <a:lnTo>
                    <a:pt x="22796" y="53016"/>
                  </a:lnTo>
                  <a:lnTo>
                    <a:pt x="22915" y="53064"/>
                  </a:lnTo>
                  <a:cubicBezTo>
                    <a:pt x="23033" y="53088"/>
                    <a:pt x="23152" y="53135"/>
                    <a:pt x="23247" y="53230"/>
                  </a:cubicBezTo>
                  <a:cubicBezTo>
                    <a:pt x="23199" y="53301"/>
                    <a:pt x="23176" y="53396"/>
                    <a:pt x="23152" y="53491"/>
                  </a:cubicBezTo>
                  <a:cubicBezTo>
                    <a:pt x="23104" y="53704"/>
                    <a:pt x="23033" y="53942"/>
                    <a:pt x="22938" y="54179"/>
                  </a:cubicBezTo>
                  <a:cubicBezTo>
                    <a:pt x="22796" y="54629"/>
                    <a:pt x="22630" y="55080"/>
                    <a:pt x="22464" y="55531"/>
                  </a:cubicBezTo>
                  <a:lnTo>
                    <a:pt x="22132" y="56432"/>
                  </a:lnTo>
                  <a:cubicBezTo>
                    <a:pt x="21918" y="57049"/>
                    <a:pt x="21705" y="57689"/>
                    <a:pt x="21468" y="58330"/>
                  </a:cubicBezTo>
                  <a:cubicBezTo>
                    <a:pt x="21325" y="58709"/>
                    <a:pt x="21064" y="59042"/>
                    <a:pt x="20709" y="59255"/>
                  </a:cubicBezTo>
                  <a:cubicBezTo>
                    <a:pt x="20614" y="59303"/>
                    <a:pt x="20519" y="59350"/>
                    <a:pt x="20400" y="59350"/>
                  </a:cubicBezTo>
                  <a:cubicBezTo>
                    <a:pt x="20305" y="59350"/>
                    <a:pt x="20187" y="59303"/>
                    <a:pt x="20116" y="59255"/>
                  </a:cubicBezTo>
                  <a:cubicBezTo>
                    <a:pt x="19855" y="59089"/>
                    <a:pt x="19594" y="58947"/>
                    <a:pt x="19357" y="58804"/>
                  </a:cubicBezTo>
                  <a:cubicBezTo>
                    <a:pt x="19167" y="58709"/>
                    <a:pt x="18977" y="58591"/>
                    <a:pt x="18811" y="58496"/>
                  </a:cubicBezTo>
                  <a:cubicBezTo>
                    <a:pt x="18597" y="58377"/>
                    <a:pt x="18408" y="58235"/>
                    <a:pt x="18218" y="58093"/>
                  </a:cubicBezTo>
                  <a:cubicBezTo>
                    <a:pt x="18076" y="57950"/>
                    <a:pt x="17933" y="57808"/>
                    <a:pt x="17767" y="57666"/>
                  </a:cubicBezTo>
                  <a:cubicBezTo>
                    <a:pt x="17577" y="57476"/>
                    <a:pt x="17364" y="57286"/>
                    <a:pt x="17150" y="57120"/>
                  </a:cubicBezTo>
                  <a:cubicBezTo>
                    <a:pt x="16391" y="56503"/>
                    <a:pt x="15680" y="55792"/>
                    <a:pt x="15063" y="55033"/>
                  </a:cubicBezTo>
                  <a:cubicBezTo>
                    <a:pt x="14304" y="54060"/>
                    <a:pt x="13379" y="53254"/>
                    <a:pt x="12311" y="52613"/>
                  </a:cubicBezTo>
                  <a:cubicBezTo>
                    <a:pt x="11742" y="52234"/>
                    <a:pt x="11102" y="52020"/>
                    <a:pt x="10414" y="51996"/>
                  </a:cubicBezTo>
                  <a:cubicBezTo>
                    <a:pt x="10319" y="51996"/>
                    <a:pt x="10200" y="51996"/>
                    <a:pt x="10082" y="52020"/>
                  </a:cubicBezTo>
                  <a:cubicBezTo>
                    <a:pt x="9678" y="52068"/>
                    <a:pt x="9346" y="52139"/>
                    <a:pt x="9133" y="52542"/>
                  </a:cubicBezTo>
                  <a:cubicBezTo>
                    <a:pt x="9109" y="52613"/>
                    <a:pt x="9062" y="52661"/>
                    <a:pt x="8991" y="52708"/>
                  </a:cubicBezTo>
                  <a:cubicBezTo>
                    <a:pt x="8943" y="52756"/>
                    <a:pt x="8896" y="52803"/>
                    <a:pt x="8848" y="52850"/>
                  </a:cubicBezTo>
                  <a:lnTo>
                    <a:pt x="8777" y="52969"/>
                  </a:lnTo>
                  <a:cubicBezTo>
                    <a:pt x="8635" y="53135"/>
                    <a:pt x="8516" y="53325"/>
                    <a:pt x="8421" y="53515"/>
                  </a:cubicBezTo>
                  <a:cubicBezTo>
                    <a:pt x="8255" y="53870"/>
                    <a:pt x="8113" y="54226"/>
                    <a:pt x="8018" y="54582"/>
                  </a:cubicBezTo>
                  <a:lnTo>
                    <a:pt x="7947" y="54772"/>
                  </a:lnTo>
                  <a:cubicBezTo>
                    <a:pt x="7876" y="54914"/>
                    <a:pt x="7852" y="55080"/>
                    <a:pt x="7828" y="55223"/>
                  </a:cubicBezTo>
                  <a:cubicBezTo>
                    <a:pt x="7757" y="55721"/>
                    <a:pt x="7686" y="56219"/>
                    <a:pt x="7615" y="56717"/>
                  </a:cubicBezTo>
                  <a:cubicBezTo>
                    <a:pt x="7544" y="57381"/>
                    <a:pt x="7638" y="58045"/>
                    <a:pt x="7876" y="58686"/>
                  </a:cubicBezTo>
                  <a:cubicBezTo>
                    <a:pt x="7994" y="59113"/>
                    <a:pt x="8421" y="59421"/>
                    <a:pt x="8872" y="59421"/>
                  </a:cubicBezTo>
                  <a:lnTo>
                    <a:pt x="8943" y="59421"/>
                  </a:lnTo>
                  <a:cubicBezTo>
                    <a:pt x="9370" y="59421"/>
                    <a:pt x="9726" y="59160"/>
                    <a:pt x="9892" y="58781"/>
                  </a:cubicBezTo>
                  <a:cubicBezTo>
                    <a:pt x="9916" y="58757"/>
                    <a:pt x="9939" y="58709"/>
                    <a:pt x="9963" y="58662"/>
                  </a:cubicBezTo>
                  <a:lnTo>
                    <a:pt x="10105" y="58330"/>
                  </a:lnTo>
                  <a:cubicBezTo>
                    <a:pt x="10177" y="58116"/>
                    <a:pt x="10271" y="57927"/>
                    <a:pt x="10366" y="57713"/>
                  </a:cubicBezTo>
                  <a:cubicBezTo>
                    <a:pt x="10770" y="56907"/>
                    <a:pt x="10959" y="55982"/>
                    <a:pt x="10936" y="55080"/>
                  </a:cubicBezTo>
                  <a:lnTo>
                    <a:pt x="10936" y="54463"/>
                  </a:lnTo>
                  <a:cubicBezTo>
                    <a:pt x="10959" y="54060"/>
                    <a:pt x="10912" y="53633"/>
                    <a:pt x="10864" y="53206"/>
                  </a:cubicBezTo>
                  <a:cubicBezTo>
                    <a:pt x="11149" y="53301"/>
                    <a:pt x="11434" y="53420"/>
                    <a:pt x="11695" y="53586"/>
                  </a:cubicBezTo>
                  <a:cubicBezTo>
                    <a:pt x="12383" y="53965"/>
                    <a:pt x="12999" y="54440"/>
                    <a:pt x="13545" y="54985"/>
                  </a:cubicBezTo>
                  <a:cubicBezTo>
                    <a:pt x="13877" y="55341"/>
                    <a:pt x="14162" y="55673"/>
                    <a:pt x="14470" y="56029"/>
                  </a:cubicBezTo>
                  <a:cubicBezTo>
                    <a:pt x="14921" y="56575"/>
                    <a:pt x="15419" y="57096"/>
                    <a:pt x="15941" y="57571"/>
                  </a:cubicBezTo>
                  <a:lnTo>
                    <a:pt x="16249" y="57832"/>
                  </a:lnTo>
                  <a:cubicBezTo>
                    <a:pt x="16676" y="58235"/>
                    <a:pt x="17127" y="58615"/>
                    <a:pt x="17577" y="59018"/>
                  </a:cubicBezTo>
                  <a:cubicBezTo>
                    <a:pt x="17767" y="59184"/>
                    <a:pt x="17981" y="59350"/>
                    <a:pt x="18218" y="59469"/>
                  </a:cubicBezTo>
                  <a:cubicBezTo>
                    <a:pt x="18455" y="59611"/>
                    <a:pt x="18692" y="59753"/>
                    <a:pt x="18930" y="59896"/>
                  </a:cubicBezTo>
                  <a:cubicBezTo>
                    <a:pt x="19167" y="60014"/>
                    <a:pt x="19428" y="60156"/>
                    <a:pt x="19665" y="60299"/>
                  </a:cubicBezTo>
                  <a:cubicBezTo>
                    <a:pt x="19902" y="60465"/>
                    <a:pt x="20163" y="60536"/>
                    <a:pt x="20424" y="60536"/>
                  </a:cubicBezTo>
                  <a:cubicBezTo>
                    <a:pt x="20661" y="60536"/>
                    <a:pt x="20922" y="60465"/>
                    <a:pt x="21136" y="60346"/>
                  </a:cubicBezTo>
                  <a:cubicBezTo>
                    <a:pt x="21729" y="60038"/>
                    <a:pt x="22203" y="59540"/>
                    <a:pt x="22488" y="58899"/>
                  </a:cubicBezTo>
                  <a:cubicBezTo>
                    <a:pt x="22630" y="58567"/>
                    <a:pt x="22772" y="58211"/>
                    <a:pt x="22867" y="57856"/>
                  </a:cubicBezTo>
                  <a:cubicBezTo>
                    <a:pt x="23033" y="57286"/>
                    <a:pt x="23223" y="56741"/>
                    <a:pt x="23413" y="56195"/>
                  </a:cubicBezTo>
                  <a:cubicBezTo>
                    <a:pt x="23674" y="55436"/>
                    <a:pt x="23958" y="54653"/>
                    <a:pt x="24172" y="53870"/>
                  </a:cubicBezTo>
                  <a:cubicBezTo>
                    <a:pt x="24172" y="53799"/>
                    <a:pt x="24219" y="53752"/>
                    <a:pt x="24243" y="53704"/>
                  </a:cubicBezTo>
                  <a:lnTo>
                    <a:pt x="24267" y="53657"/>
                  </a:lnTo>
                  <a:lnTo>
                    <a:pt x="24480" y="53752"/>
                  </a:lnTo>
                  <a:lnTo>
                    <a:pt x="25192" y="54060"/>
                  </a:lnTo>
                  <a:cubicBezTo>
                    <a:pt x="25714" y="54274"/>
                    <a:pt x="26259" y="54511"/>
                    <a:pt x="26805" y="54724"/>
                  </a:cubicBezTo>
                  <a:cubicBezTo>
                    <a:pt x="28323" y="55223"/>
                    <a:pt x="29889" y="55578"/>
                    <a:pt x="31478" y="55792"/>
                  </a:cubicBezTo>
                  <a:lnTo>
                    <a:pt x="31620" y="55792"/>
                  </a:lnTo>
                  <a:cubicBezTo>
                    <a:pt x="31857" y="55816"/>
                    <a:pt x="32118" y="55887"/>
                    <a:pt x="32332" y="55982"/>
                  </a:cubicBezTo>
                  <a:lnTo>
                    <a:pt x="32308" y="56337"/>
                  </a:lnTo>
                  <a:cubicBezTo>
                    <a:pt x="32261" y="56646"/>
                    <a:pt x="32237" y="56930"/>
                    <a:pt x="32213" y="57215"/>
                  </a:cubicBezTo>
                  <a:cubicBezTo>
                    <a:pt x="32213" y="57334"/>
                    <a:pt x="32213" y="57452"/>
                    <a:pt x="32189" y="57571"/>
                  </a:cubicBezTo>
                  <a:cubicBezTo>
                    <a:pt x="32189" y="57784"/>
                    <a:pt x="32166" y="57998"/>
                    <a:pt x="32142" y="58211"/>
                  </a:cubicBezTo>
                  <a:cubicBezTo>
                    <a:pt x="32047" y="58757"/>
                    <a:pt x="32000" y="59326"/>
                    <a:pt x="31976" y="59872"/>
                  </a:cubicBezTo>
                  <a:cubicBezTo>
                    <a:pt x="31929" y="60583"/>
                    <a:pt x="31881" y="61295"/>
                    <a:pt x="31810" y="61817"/>
                  </a:cubicBezTo>
                  <a:cubicBezTo>
                    <a:pt x="31786" y="62196"/>
                    <a:pt x="31739" y="62576"/>
                    <a:pt x="31691" y="62932"/>
                  </a:cubicBezTo>
                  <a:cubicBezTo>
                    <a:pt x="31620" y="63477"/>
                    <a:pt x="31573" y="64047"/>
                    <a:pt x="31525" y="64592"/>
                  </a:cubicBezTo>
                  <a:cubicBezTo>
                    <a:pt x="31454" y="65494"/>
                    <a:pt x="31336" y="66371"/>
                    <a:pt x="31146" y="67225"/>
                  </a:cubicBezTo>
                  <a:cubicBezTo>
                    <a:pt x="31003" y="67771"/>
                    <a:pt x="30909" y="68340"/>
                    <a:pt x="30861" y="68886"/>
                  </a:cubicBezTo>
                  <a:cubicBezTo>
                    <a:pt x="30837" y="69336"/>
                    <a:pt x="30743" y="69763"/>
                    <a:pt x="30553" y="70167"/>
                  </a:cubicBezTo>
                  <a:cubicBezTo>
                    <a:pt x="30387" y="70522"/>
                    <a:pt x="30410" y="70949"/>
                    <a:pt x="30600" y="71305"/>
                  </a:cubicBezTo>
                  <a:cubicBezTo>
                    <a:pt x="31027" y="72159"/>
                    <a:pt x="31549" y="73037"/>
                    <a:pt x="32427" y="73654"/>
                  </a:cubicBezTo>
                  <a:cubicBezTo>
                    <a:pt x="32806" y="73938"/>
                    <a:pt x="33233" y="74104"/>
                    <a:pt x="33708" y="74152"/>
                  </a:cubicBezTo>
                  <a:lnTo>
                    <a:pt x="34348" y="74152"/>
                  </a:lnTo>
                  <a:lnTo>
                    <a:pt x="35107" y="74152"/>
                  </a:lnTo>
                  <a:cubicBezTo>
                    <a:pt x="35249" y="74152"/>
                    <a:pt x="35368" y="74128"/>
                    <a:pt x="35510" y="74081"/>
                  </a:cubicBezTo>
                  <a:cubicBezTo>
                    <a:pt x="35985" y="73938"/>
                    <a:pt x="36341" y="73559"/>
                    <a:pt x="36436" y="73084"/>
                  </a:cubicBezTo>
                  <a:cubicBezTo>
                    <a:pt x="36507" y="72729"/>
                    <a:pt x="36412" y="72349"/>
                    <a:pt x="36198" y="72064"/>
                  </a:cubicBezTo>
                  <a:cubicBezTo>
                    <a:pt x="35866" y="71590"/>
                    <a:pt x="35416" y="71210"/>
                    <a:pt x="34894" y="70973"/>
                  </a:cubicBezTo>
                  <a:lnTo>
                    <a:pt x="34656" y="70878"/>
                  </a:lnTo>
                  <a:cubicBezTo>
                    <a:pt x="34253" y="70689"/>
                    <a:pt x="33826" y="70522"/>
                    <a:pt x="33399" y="70309"/>
                  </a:cubicBezTo>
                  <a:lnTo>
                    <a:pt x="33233" y="70238"/>
                  </a:lnTo>
                  <a:cubicBezTo>
                    <a:pt x="32901" y="70048"/>
                    <a:pt x="32545" y="69906"/>
                    <a:pt x="32166" y="69787"/>
                  </a:cubicBezTo>
                  <a:cubicBezTo>
                    <a:pt x="32118" y="69763"/>
                    <a:pt x="32071" y="69740"/>
                    <a:pt x="32023" y="69716"/>
                  </a:cubicBezTo>
                  <a:lnTo>
                    <a:pt x="31976" y="69692"/>
                  </a:lnTo>
                  <a:lnTo>
                    <a:pt x="31976" y="69669"/>
                  </a:lnTo>
                  <a:cubicBezTo>
                    <a:pt x="31976" y="69645"/>
                    <a:pt x="31976" y="69621"/>
                    <a:pt x="31976" y="69574"/>
                  </a:cubicBezTo>
                  <a:cubicBezTo>
                    <a:pt x="32047" y="68815"/>
                    <a:pt x="32166" y="68032"/>
                    <a:pt x="32332" y="67273"/>
                  </a:cubicBezTo>
                  <a:cubicBezTo>
                    <a:pt x="32498" y="66490"/>
                    <a:pt x="32616" y="65660"/>
                    <a:pt x="32640" y="64853"/>
                  </a:cubicBezTo>
                  <a:cubicBezTo>
                    <a:pt x="32711" y="63999"/>
                    <a:pt x="32806" y="63122"/>
                    <a:pt x="32901" y="62244"/>
                  </a:cubicBezTo>
                  <a:cubicBezTo>
                    <a:pt x="32996" y="61414"/>
                    <a:pt x="33043" y="60560"/>
                    <a:pt x="33067" y="59729"/>
                  </a:cubicBezTo>
                  <a:cubicBezTo>
                    <a:pt x="33067" y="59350"/>
                    <a:pt x="33091" y="58947"/>
                    <a:pt x="33162" y="58567"/>
                  </a:cubicBezTo>
                  <a:cubicBezTo>
                    <a:pt x="33281" y="57761"/>
                    <a:pt x="33281" y="56930"/>
                    <a:pt x="33162" y="56100"/>
                  </a:cubicBezTo>
                  <a:cubicBezTo>
                    <a:pt x="33138" y="56076"/>
                    <a:pt x="33138" y="56053"/>
                    <a:pt x="33162" y="56029"/>
                  </a:cubicBezTo>
                  <a:lnTo>
                    <a:pt x="33233" y="56029"/>
                  </a:lnTo>
                  <a:cubicBezTo>
                    <a:pt x="33233" y="56029"/>
                    <a:pt x="33257" y="56029"/>
                    <a:pt x="33281" y="56029"/>
                  </a:cubicBezTo>
                  <a:cubicBezTo>
                    <a:pt x="33565" y="56076"/>
                    <a:pt x="33850" y="56100"/>
                    <a:pt x="34135" y="56100"/>
                  </a:cubicBezTo>
                  <a:cubicBezTo>
                    <a:pt x="34324" y="56100"/>
                    <a:pt x="34538" y="56100"/>
                    <a:pt x="34751" y="56076"/>
                  </a:cubicBezTo>
                  <a:cubicBezTo>
                    <a:pt x="35748" y="55982"/>
                    <a:pt x="36744" y="55816"/>
                    <a:pt x="37740" y="55578"/>
                  </a:cubicBezTo>
                  <a:cubicBezTo>
                    <a:pt x="38167" y="55483"/>
                    <a:pt x="38570" y="55270"/>
                    <a:pt x="38926" y="54985"/>
                  </a:cubicBezTo>
                  <a:cubicBezTo>
                    <a:pt x="39306" y="54701"/>
                    <a:pt x="39519" y="54250"/>
                    <a:pt x="39519" y="53752"/>
                  </a:cubicBezTo>
                  <a:cubicBezTo>
                    <a:pt x="39543" y="52874"/>
                    <a:pt x="39401" y="51996"/>
                    <a:pt x="39163" y="51143"/>
                  </a:cubicBezTo>
                  <a:lnTo>
                    <a:pt x="38950" y="50502"/>
                  </a:lnTo>
                  <a:cubicBezTo>
                    <a:pt x="38760" y="49838"/>
                    <a:pt x="38547" y="49150"/>
                    <a:pt x="38357" y="48462"/>
                  </a:cubicBezTo>
                  <a:cubicBezTo>
                    <a:pt x="38309" y="48272"/>
                    <a:pt x="38262" y="48083"/>
                    <a:pt x="38215" y="47893"/>
                  </a:cubicBezTo>
                  <a:cubicBezTo>
                    <a:pt x="38072" y="47395"/>
                    <a:pt x="37906" y="46849"/>
                    <a:pt x="37835" y="46303"/>
                  </a:cubicBezTo>
                  <a:lnTo>
                    <a:pt x="37645" y="45355"/>
                  </a:lnTo>
                  <a:cubicBezTo>
                    <a:pt x="37456" y="44358"/>
                    <a:pt x="37266" y="43315"/>
                    <a:pt x="37052" y="42318"/>
                  </a:cubicBezTo>
                  <a:cubicBezTo>
                    <a:pt x="36791" y="41132"/>
                    <a:pt x="36578" y="40065"/>
                    <a:pt x="36673" y="38974"/>
                  </a:cubicBezTo>
                  <a:cubicBezTo>
                    <a:pt x="36696" y="38713"/>
                    <a:pt x="36649" y="38476"/>
                    <a:pt x="36530" y="38262"/>
                  </a:cubicBezTo>
                  <a:cubicBezTo>
                    <a:pt x="36483" y="38167"/>
                    <a:pt x="36459" y="38049"/>
                    <a:pt x="36436" y="37930"/>
                  </a:cubicBezTo>
                  <a:cubicBezTo>
                    <a:pt x="36412" y="37669"/>
                    <a:pt x="36412" y="37432"/>
                    <a:pt x="36412" y="37218"/>
                  </a:cubicBezTo>
                  <a:cubicBezTo>
                    <a:pt x="36530" y="37527"/>
                    <a:pt x="36602" y="37574"/>
                    <a:pt x="36957" y="37811"/>
                  </a:cubicBezTo>
                  <a:cubicBezTo>
                    <a:pt x="37076" y="37906"/>
                    <a:pt x="37195" y="38001"/>
                    <a:pt x="37313" y="38096"/>
                  </a:cubicBezTo>
                  <a:cubicBezTo>
                    <a:pt x="38262" y="38831"/>
                    <a:pt x="39306" y="39424"/>
                    <a:pt x="40421" y="39875"/>
                  </a:cubicBezTo>
                  <a:cubicBezTo>
                    <a:pt x="41227" y="40183"/>
                    <a:pt x="42034" y="40444"/>
                    <a:pt x="42888" y="40610"/>
                  </a:cubicBezTo>
                  <a:cubicBezTo>
                    <a:pt x="43386" y="40729"/>
                    <a:pt x="43908" y="40824"/>
                    <a:pt x="44429" y="40871"/>
                  </a:cubicBezTo>
                  <a:cubicBezTo>
                    <a:pt x="44619" y="40895"/>
                    <a:pt x="44809" y="40895"/>
                    <a:pt x="45046" y="40895"/>
                  </a:cubicBezTo>
                  <a:lnTo>
                    <a:pt x="45473" y="40895"/>
                  </a:lnTo>
                  <a:lnTo>
                    <a:pt x="45900" y="40895"/>
                  </a:lnTo>
                  <a:cubicBezTo>
                    <a:pt x="46398" y="40895"/>
                    <a:pt x="46896" y="40824"/>
                    <a:pt x="47347" y="40658"/>
                  </a:cubicBezTo>
                  <a:cubicBezTo>
                    <a:pt x="48106" y="40397"/>
                    <a:pt x="48842" y="40041"/>
                    <a:pt x="49529" y="39590"/>
                  </a:cubicBezTo>
                  <a:lnTo>
                    <a:pt x="50953" y="38547"/>
                  </a:lnTo>
                  <a:lnTo>
                    <a:pt x="51190" y="38594"/>
                  </a:lnTo>
                  <a:lnTo>
                    <a:pt x="51830" y="38737"/>
                  </a:lnTo>
                  <a:lnTo>
                    <a:pt x="52020" y="38760"/>
                  </a:lnTo>
                  <a:cubicBezTo>
                    <a:pt x="52186" y="38808"/>
                    <a:pt x="52352" y="38831"/>
                    <a:pt x="52518" y="38831"/>
                  </a:cubicBezTo>
                  <a:lnTo>
                    <a:pt x="52732" y="38831"/>
                  </a:lnTo>
                  <a:cubicBezTo>
                    <a:pt x="53206" y="38855"/>
                    <a:pt x="53704" y="38903"/>
                    <a:pt x="54202" y="38997"/>
                  </a:cubicBezTo>
                  <a:cubicBezTo>
                    <a:pt x="54297" y="38997"/>
                    <a:pt x="54392" y="39021"/>
                    <a:pt x="54511" y="39021"/>
                  </a:cubicBezTo>
                  <a:lnTo>
                    <a:pt x="54677" y="39021"/>
                  </a:lnTo>
                  <a:cubicBezTo>
                    <a:pt x="55009" y="38974"/>
                    <a:pt x="55270" y="38737"/>
                    <a:pt x="55341" y="38428"/>
                  </a:cubicBezTo>
                  <a:cubicBezTo>
                    <a:pt x="55412" y="38096"/>
                    <a:pt x="55270" y="37740"/>
                    <a:pt x="54961" y="37598"/>
                  </a:cubicBezTo>
                  <a:close/>
                  <a:moveTo>
                    <a:pt x="49079" y="16131"/>
                  </a:moveTo>
                  <a:cubicBezTo>
                    <a:pt x="49292" y="16558"/>
                    <a:pt x="49387" y="17056"/>
                    <a:pt x="49387" y="17554"/>
                  </a:cubicBezTo>
                  <a:lnTo>
                    <a:pt x="49387" y="17672"/>
                  </a:lnTo>
                  <a:lnTo>
                    <a:pt x="49387" y="19096"/>
                  </a:lnTo>
                  <a:cubicBezTo>
                    <a:pt x="49363" y="19855"/>
                    <a:pt x="49079" y="20566"/>
                    <a:pt x="48557" y="21112"/>
                  </a:cubicBezTo>
                  <a:cubicBezTo>
                    <a:pt x="48343" y="21325"/>
                    <a:pt x="48130" y="21515"/>
                    <a:pt x="47893" y="21681"/>
                  </a:cubicBezTo>
                  <a:cubicBezTo>
                    <a:pt x="47679" y="21824"/>
                    <a:pt x="47442" y="21895"/>
                    <a:pt x="47205" y="21895"/>
                  </a:cubicBezTo>
                  <a:lnTo>
                    <a:pt x="47205" y="21895"/>
                  </a:lnTo>
                  <a:cubicBezTo>
                    <a:pt x="47110" y="21895"/>
                    <a:pt x="47039" y="21895"/>
                    <a:pt x="46944" y="21871"/>
                  </a:cubicBezTo>
                  <a:lnTo>
                    <a:pt x="46944" y="21824"/>
                  </a:lnTo>
                  <a:cubicBezTo>
                    <a:pt x="46944" y="21752"/>
                    <a:pt x="46944" y="21681"/>
                    <a:pt x="46944" y="21610"/>
                  </a:cubicBezTo>
                  <a:cubicBezTo>
                    <a:pt x="46968" y="20827"/>
                    <a:pt x="46849" y="20044"/>
                    <a:pt x="46635" y="19285"/>
                  </a:cubicBezTo>
                  <a:lnTo>
                    <a:pt x="46541" y="18906"/>
                  </a:lnTo>
                  <a:cubicBezTo>
                    <a:pt x="46493" y="18740"/>
                    <a:pt x="46446" y="18574"/>
                    <a:pt x="46398" y="18408"/>
                  </a:cubicBezTo>
                  <a:lnTo>
                    <a:pt x="46351" y="18194"/>
                  </a:lnTo>
                  <a:lnTo>
                    <a:pt x="46375" y="18171"/>
                  </a:lnTo>
                  <a:cubicBezTo>
                    <a:pt x="46398" y="18147"/>
                    <a:pt x="46422" y="18123"/>
                    <a:pt x="46446" y="18123"/>
                  </a:cubicBezTo>
                  <a:cubicBezTo>
                    <a:pt x="46564" y="18028"/>
                    <a:pt x="46707" y="17910"/>
                    <a:pt x="46730" y="17767"/>
                  </a:cubicBezTo>
                  <a:cubicBezTo>
                    <a:pt x="46730" y="17672"/>
                    <a:pt x="46707" y="17578"/>
                    <a:pt x="46635" y="17506"/>
                  </a:cubicBezTo>
                  <a:cubicBezTo>
                    <a:pt x="46398" y="17198"/>
                    <a:pt x="46469" y="16961"/>
                    <a:pt x="46612" y="16652"/>
                  </a:cubicBezTo>
                  <a:cubicBezTo>
                    <a:pt x="46920" y="16036"/>
                    <a:pt x="47513" y="15632"/>
                    <a:pt x="48201" y="15585"/>
                  </a:cubicBezTo>
                  <a:cubicBezTo>
                    <a:pt x="48248" y="15585"/>
                    <a:pt x="48320" y="15585"/>
                    <a:pt x="48367" y="15585"/>
                  </a:cubicBezTo>
                  <a:cubicBezTo>
                    <a:pt x="48675" y="15632"/>
                    <a:pt x="48960" y="15822"/>
                    <a:pt x="49079" y="16131"/>
                  </a:cubicBezTo>
                  <a:close/>
                  <a:moveTo>
                    <a:pt x="38333" y="53704"/>
                  </a:moveTo>
                  <a:cubicBezTo>
                    <a:pt x="38309" y="53894"/>
                    <a:pt x="38215" y="54084"/>
                    <a:pt x="38025" y="54179"/>
                  </a:cubicBezTo>
                  <a:lnTo>
                    <a:pt x="37882" y="54250"/>
                  </a:lnTo>
                  <a:cubicBezTo>
                    <a:pt x="37740" y="54345"/>
                    <a:pt x="37598" y="54392"/>
                    <a:pt x="37456" y="54440"/>
                  </a:cubicBezTo>
                  <a:cubicBezTo>
                    <a:pt x="36530" y="54606"/>
                    <a:pt x="35605" y="54748"/>
                    <a:pt x="34751" y="54890"/>
                  </a:cubicBezTo>
                  <a:cubicBezTo>
                    <a:pt x="34585" y="54914"/>
                    <a:pt x="34396" y="54914"/>
                    <a:pt x="34229" y="54914"/>
                  </a:cubicBezTo>
                  <a:cubicBezTo>
                    <a:pt x="33826" y="54914"/>
                    <a:pt x="33423" y="54867"/>
                    <a:pt x="33020" y="54819"/>
                  </a:cubicBezTo>
                  <a:lnTo>
                    <a:pt x="32545" y="54748"/>
                  </a:lnTo>
                  <a:cubicBezTo>
                    <a:pt x="31691" y="54653"/>
                    <a:pt x="30814" y="54487"/>
                    <a:pt x="29983" y="54321"/>
                  </a:cubicBezTo>
                  <a:lnTo>
                    <a:pt x="29485" y="54226"/>
                  </a:lnTo>
                  <a:cubicBezTo>
                    <a:pt x="28560" y="54060"/>
                    <a:pt x="27683" y="53799"/>
                    <a:pt x="26805" y="53467"/>
                  </a:cubicBezTo>
                  <a:cubicBezTo>
                    <a:pt x="26164" y="53206"/>
                    <a:pt x="25524" y="52922"/>
                    <a:pt x="24907" y="52637"/>
                  </a:cubicBezTo>
                  <a:cubicBezTo>
                    <a:pt x="24480" y="52447"/>
                    <a:pt x="24077" y="52257"/>
                    <a:pt x="23650" y="52091"/>
                  </a:cubicBezTo>
                  <a:cubicBezTo>
                    <a:pt x="23223" y="51902"/>
                    <a:pt x="22843" y="51759"/>
                    <a:pt x="22440" y="51617"/>
                  </a:cubicBezTo>
                  <a:lnTo>
                    <a:pt x="22345" y="51593"/>
                  </a:lnTo>
                  <a:cubicBezTo>
                    <a:pt x="21800" y="51403"/>
                    <a:pt x="21278" y="51190"/>
                    <a:pt x="20756" y="50905"/>
                  </a:cubicBezTo>
                  <a:cubicBezTo>
                    <a:pt x="20637" y="50858"/>
                    <a:pt x="20495" y="50787"/>
                    <a:pt x="20353" y="50739"/>
                  </a:cubicBezTo>
                  <a:lnTo>
                    <a:pt x="20139" y="50668"/>
                  </a:lnTo>
                  <a:cubicBezTo>
                    <a:pt x="20068" y="50644"/>
                    <a:pt x="20021" y="50621"/>
                    <a:pt x="19973" y="50597"/>
                  </a:cubicBezTo>
                  <a:lnTo>
                    <a:pt x="19950" y="50573"/>
                  </a:lnTo>
                  <a:cubicBezTo>
                    <a:pt x="20044" y="50312"/>
                    <a:pt x="20187" y="50051"/>
                    <a:pt x="20329" y="49790"/>
                  </a:cubicBezTo>
                  <a:cubicBezTo>
                    <a:pt x="20614" y="49363"/>
                    <a:pt x="20875" y="48913"/>
                    <a:pt x="21159" y="48486"/>
                  </a:cubicBezTo>
                  <a:lnTo>
                    <a:pt x="21349" y="48177"/>
                  </a:lnTo>
                  <a:cubicBezTo>
                    <a:pt x="21871" y="47371"/>
                    <a:pt x="22393" y="46564"/>
                    <a:pt x="22915" y="45758"/>
                  </a:cubicBezTo>
                  <a:cubicBezTo>
                    <a:pt x="23033" y="45592"/>
                    <a:pt x="23152" y="45450"/>
                    <a:pt x="23270" y="45283"/>
                  </a:cubicBezTo>
                  <a:cubicBezTo>
                    <a:pt x="23389" y="45141"/>
                    <a:pt x="23531" y="44951"/>
                    <a:pt x="23650" y="44762"/>
                  </a:cubicBezTo>
                  <a:cubicBezTo>
                    <a:pt x="23935" y="44311"/>
                    <a:pt x="24243" y="43837"/>
                    <a:pt x="24504" y="43338"/>
                  </a:cubicBezTo>
                  <a:cubicBezTo>
                    <a:pt x="24907" y="42579"/>
                    <a:pt x="25358" y="41797"/>
                    <a:pt x="25975" y="40824"/>
                  </a:cubicBezTo>
                  <a:cubicBezTo>
                    <a:pt x="26236" y="40421"/>
                    <a:pt x="26473" y="39994"/>
                    <a:pt x="26663" y="39543"/>
                  </a:cubicBezTo>
                  <a:cubicBezTo>
                    <a:pt x="26781" y="39258"/>
                    <a:pt x="26923" y="38974"/>
                    <a:pt x="27066" y="38713"/>
                  </a:cubicBezTo>
                  <a:cubicBezTo>
                    <a:pt x="27137" y="38570"/>
                    <a:pt x="27208" y="38428"/>
                    <a:pt x="27256" y="38286"/>
                  </a:cubicBezTo>
                  <a:cubicBezTo>
                    <a:pt x="27374" y="38096"/>
                    <a:pt x="27469" y="37883"/>
                    <a:pt x="27564" y="37669"/>
                  </a:cubicBezTo>
                  <a:lnTo>
                    <a:pt x="27683" y="37432"/>
                  </a:lnTo>
                  <a:cubicBezTo>
                    <a:pt x="27730" y="37432"/>
                    <a:pt x="27801" y="37432"/>
                    <a:pt x="27849" y="37432"/>
                  </a:cubicBezTo>
                  <a:cubicBezTo>
                    <a:pt x="28015" y="37432"/>
                    <a:pt x="28204" y="37456"/>
                    <a:pt x="28370" y="37479"/>
                  </a:cubicBezTo>
                  <a:cubicBezTo>
                    <a:pt x="28536" y="37503"/>
                    <a:pt x="28703" y="37527"/>
                    <a:pt x="28845" y="37550"/>
                  </a:cubicBezTo>
                  <a:lnTo>
                    <a:pt x="28845" y="37574"/>
                  </a:lnTo>
                  <a:cubicBezTo>
                    <a:pt x="28845" y="37645"/>
                    <a:pt x="28869" y="37740"/>
                    <a:pt x="28892" y="37811"/>
                  </a:cubicBezTo>
                  <a:lnTo>
                    <a:pt x="28916" y="37883"/>
                  </a:lnTo>
                  <a:cubicBezTo>
                    <a:pt x="28963" y="38049"/>
                    <a:pt x="29035" y="38215"/>
                    <a:pt x="29153" y="38333"/>
                  </a:cubicBezTo>
                  <a:cubicBezTo>
                    <a:pt x="29343" y="38523"/>
                    <a:pt x="29485" y="38713"/>
                    <a:pt x="29628" y="38926"/>
                  </a:cubicBezTo>
                  <a:cubicBezTo>
                    <a:pt x="29865" y="39258"/>
                    <a:pt x="30221" y="39472"/>
                    <a:pt x="30624" y="39496"/>
                  </a:cubicBezTo>
                  <a:cubicBezTo>
                    <a:pt x="30980" y="39472"/>
                    <a:pt x="31288" y="39330"/>
                    <a:pt x="31525" y="39092"/>
                  </a:cubicBezTo>
                  <a:cubicBezTo>
                    <a:pt x="31881" y="38713"/>
                    <a:pt x="32166" y="38262"/>
                    <a:pt x="32379" y="37788"/>
                  </a:cubicBezTo>
                  <a:lnTo>
                    <a:pt x="32403" y="37788"/>
                  </a:lnTo>
                  <a:cubicBezTo>
                    <a:pt x="32474" y="37788"/>
                    <a:pt x="32545" y="37764"/>
                    <a:pt x="32616" y="37764"/>
                  </a:cubicBezTo>
                  <a:lnTo>
                    <a:pt x="32783" y="37764"/>
                  </a:lnTo>
                  <a:cubicBezTo>
                    <a:pt x="33447" y="37764"/>
                    <a:pt x="34135" y="37693"/>
                    <a:pt x="34823" y="37550"/>
                  </a:cubicBezTo>
                  <a:lnTo>
                    <a:pt x="34941" y="37527"/>
                  </a:lnTo>
                  <a:cubicBezTo>
                    <a:pt x="35012" y="37527"/>
                    <a:pt x="35060" y="37503"/>
                    <a:pt x="35155" y="37503"/>
                  </a:cubicBezTo>
                  <a:cubicBezTo>
                    <a:pt x="35226" y="37479"/>
                    <a:pt x="35273" y="37527"/>
                    <a:pt x="35273" y="37598"/>
                  </a:cubicBezTo>
                  <a:lnTo>
                    <a:pt x="35273" y="37906"/>
                  </a:lnTo>
                  <a:lnTo>
                    <a:pt x="35273" y="38215"/>
                  </a:lnTo>
                  <a:lnTo>
                    <a:pt x="35273" y="38310"/>
                  </a:lnTo>
                  <a:cubicBezTo>
                    <a:pt x="35249" y="38452"/>
                    <a:pt x="35273" y="38570"/>
                    <a:pt x="35344" y="38689"/>
                  </a:cubicBezTo>
                  <a:cubicBezTo>
                    <a:pt x="35463" y="38903"/>
                    <a:pt x="35510" y="39140"/>
                    <a:pt x="35463" y="39377"/>
                  </a:cubicBezTo>
                  <a:cubicBezTo>
                    <a:pt x="35439" y="40231"/>
                    <a:pt x="35534" y="41085"/>
                    <a:pt x="35748" y="41891"/>
                  </a:cubicBezTo>
                  <a:cubicBezTo>
                    <a:pt x="36127" y="43481"/>
                    <a:pt x="36388" y="45094"/>
                    <a:pt x="36649" y="46588"/>
                  </a:cubicBezTo>
                  <a:cubicBezTo>
                    <a:pt x="36791" y="47323"/>
                    <a:pt x="36981" y="48035"/>
                    <a:pt x="37218" y="48747"/>
                  </a:cubicBezTo>
                  <a:cubicBezTo>
                    <a:pt x="37337" y="49126"/>
                    <a:pt x="37432" y="49506"/>
                    <a:pt x="37550" y="49862"/>
                  </a:cubicBezTo>
                  <a:cubicBezTo>
                    <a:pt x="37693" y="50360"/>
                    <a:pt x="37835" y="50882"/>
                    <a:pt x="37977" y="51380"/>
                  </a:cubicBezTo>
                  <a:cubicBezTo>
                    <a:pt x="38120" y="51902"/>
                    <a:pt x="38238" y="52423"/>
                    <a:pt x="38286" y="52945"/>
                  </a:cubicBezTo>
                  <a:lnTo>
                    <a:pt x="38333" y="53277"/>
                  </a:lnTo>
                  <a:cubicBezTo>
                    <a:pt x="38333" y="53420"/>
                    <a:pt x="38333" y="53562"/>
                    <a:pt x="38333" y="53704"/>
                  </a:cubicBezTo>
                  <a:close/>
                  <a:moveTo>
                    <a:pt x="29936" y="37669"/>
                  </a:moveTo>
                  <a:lnTo>
                    <a:pt x="30126" y="37669"/>
                  </a:lnTo>
                  <a:cubicBezTo>
                    <a:pt x="30339" y="37669"/>
                    <a:pt x="30529" y="37693"/>
                    <a:pt x="30719" y="37717"/>
                  </a:cubicBezTo>
                  <a:cubicBezTo>
                    <a:pt x="30885" y="37740"/>
                    <a:pt x="31051" y="37764"/>
                    <a:pt x="31217" y="37788"/>
                  </a:cubicBezTo>
                  <a:cubicBezTo>
                    <a:pt x="31122" y="38001"/>
                    <a:pt x="31003" y="38215"/>
                    <a:pt x="30814" y="38381"/>
                  </a:cubicBezTo>
                  <a:cubicBezTo>
                    <a:pt x="30766" y="38428"/>
                    <a:pt x="30695" y="38452"/>
                    <a:pt x="30624" y="38476"/>
                  </a:cubicBezTo>
                  <a:cubicBezTo>
                    <a:pt x="30553" y="38452"/>
                    <a:pt x="30482" y="38404"/>
                    <a:pt x="30434" y="38357"/>
                  </a:cubicBezTo>
                  <a:cubicBezTo>
                    <a:pt x="30316" y="38191"/>
                    <a:pt x="30173" y="38001"/>
                    <a:pt x="30055" y="37811"/>
                  </a:cubicBezTo>
                  <a:close/>
                  <a:moveTo>
                    <a:pt x="32593" y="36578"/>
                  </a:moveTo>
                  <a:lnTo>
                    <a:pt x="32189" y="36578"/>
                  </a:lnTo>
                  <a:cubicBezTo>
                    <a:pt x="30719" y="36554"/>
                    <a:pt x="29272" y="36436"/>
                    <a:pt x="27849" y="36222"/>
                  </a:cubicBezTo>
                  <a:cubicBezTo>
                    <a:pt x="26805" y="36080"/>
                    <a:pt x="25809" y="35771"/>
                    <a:pt x="24883" y="35321"/>
                  </a:cubicBezTo>
                  <a:cubicBezTo>
                    <a:pt x="23650" y="34751"/>
                    <a:pt x="22464" y="34087"/>
                    <a:pt x="21373" y="33304"/>
                  </a:cubicBezTo>
                  <a:cubicBezTo>
                    <a:pt x="20732" y="32830"/>
                    <a:pt x="20139" y="32284"/>
                    <a:pt x="19641" y="31668"/>
                  </a:cubicBezTo>
                  <a:lnTo>
                    <a:pt x="19594" y="31620"/>
                  </a:lnTo>
                  <a:cubicBezTo>
                    <a:pt x="19594" y="31620"/>
                    <a:pt x="19570" y="31597"/>
                    <a:pt x="19570" y="31597"/>
                  </a:cubicBezTo>
                  <a:lnTo>
                    <a:pt x="19570" y="31597"/>
                  </a:lnTo>
                  <a:cubicBezTo>
                    <a:pt x="19570" y="31193"/>
                    <a:pt x="19309" y="31027"/>
                    <a:pt x="19024" y="30861"/>
                  </a:cubicBezTo>
                  <a:cubicBezTo>
                    <a:pt x="18977" y="30814"/>
                    <a:pt x="18953" y="30766"/>
                    <a:pt x="18930" y="30719"/>
                  </a:cubicBezTo>
                  <a:lnTo>
                    <a:pt x="18882" y="30671"/>
                  </a:lnTo>
                  <a:cubicBezTo>
                    <a:pt x="18764" y="30434"/>
                    <a:pt x="18597" y="30197"/>
                    <a:pt x="18455" y="29960"/>
                  </a:cubicBezTo>
                  <a:cubicBezTo>
                    <a:pt x="18099" y="29438"/>
                    <a:pt x="17791" y="28892"/>
                    <a:pt x="17506" y="28323"/>
                  </a:cubicBezTo>
                  <a:cubicBezTo>
                    <a:pt x="17435" y="28157"/>
                    <a:pt x="17364" y="27991"/>
                    <a:pt x="17293" y="27849"/>
                  </a:cubicBezTo>
                  <a:cubicBezTo>
                    <a:pt x="17079" y="27469"/>
                    <a:pt x="16913" y="27066"/>
                    <a:pt x="16795" y="26663"/>
                  </a:cubicBezTo>
                  <a:cubicBezTo>
                    <a:pt x="16747" y="26520"/>
                    <a:pt x="16700" y="26354"/>
                    <a:pt x="16652" y="26236"/>
                  </a:cubicBezTo>
                  <a:cubicBezTo>
                    <a:pt x="16581" y="25975"/>
                    <a:pt x="16510" y="25737"/>
                    <a:pt x="16439" y="25477"/>
                  </a:cubicBezTo>
                  <a:cubicBezTo>
                    <a:pt x="16391" y="25239"/>
                    <a:pt x="16368" y="25002"/>
                    <a:pt x="16320" y="24765"/>
                  </a:cubicBezTo>
                  <a:cubicBezTo>
                    <a:pt x="16320" y="24670"/>
                    <a:pt x="16297" y="24551"/>
                    <a:pt x="16297" y="24457"/>
                  </a:cubicBezTo>
                  <a:cubicBezTo>
                    <a:pt x="19736" y="23199"/>
                    <a:pt x="22274" y="21681"/>
                    <a:pt x="24267" y="19641"/>
                  </a:cubicBezTo>
                  <a:cubicBezTo>
                    <a:pt x="24575" y="19784"/>
                    <a:pt x="24931" y="19855"/>
                    <a:pt x="25287" y="19855"/>
                  </a:cubicBezTo>
                  <a:cubicBezTo>
                    <a:pt x="25761" y="19855"/>
                    <a:pt x="26236" y="19736"/>
                    <a:pt x="26663" y="19570"/>
                  </a:cubicBezTo>
                  <a:cubicBezTo>
                    <a:pt x="27374" y="19285"/>
                    <a:pt x="28086" y="18953"/>
                    <a:pt x="28774" y="18598"/>
                  </a:cubicBezTo>
                  <a:lnTo>
                    <a:pt x="29106" y="18431"/>
                  </a:lnTo>
                  <a:cubicBezTo>
                    <a:pt x="29651" y="18147"/>
                    <a:pt x="30150" y="17767"/>
                    <a:pt x="30576" y="17317"/>
                  </a:cubicBezTo>
                  <a:cubicBezTo>
                    <a:pt x="30885" y="17008"/>
                    <a:pt x="31193" y="16700"/>
                    <a:pt x="31525" y="16368"/>
                  </a:cubicBezTo>
                  <a:lnTo>
                    <a:pt x="31881" y="15988"/>
                  </a:lnTo>
                  <a:cubicBezTo>
                    <a:pt x="32023" y="16059"/>
                    <a:pt x="32142" y="16131"/>
                    <a:pt x="32261" y="16249"/>
                  </a:cubicBezTo>
                  <a:lnTo>
                    <a:pt x="32332" y="16297"/>
                  </a:lnTo>
                  <a:cubicBezTo>
                    <a:pt x="32806" y="16676"/>
                    <a:pt x="33304" y="17008"/>
                    <a:pt x="33826" y="17317"/>
                  </a:cubicBezTo>
                  <a:cubicBezTo>
                    <a:pt x="34538" y="17720"/>
                    <a:pt x="35297" y="17981"/>
                    <a:pt x="36103" y="18147"/>
                  </a:cubicBezTo>
                  <a:cubicBezTo>
                    <a:pt x="37313" y="18408"/>
                    <a:pt x="38570" y="18526"/>
                    <a:pt x="39828" y="18503"/>
                  </a:cubicBezTo>
                  <a:cubicBezTo>
                    <a:pt x="40278" y="18503"/>
                    <a:pt x="40753" y="18503"/>
                    <a:pt x="41275" y="18479"/>
                  </a:cubicBezTo>
                  <a:cubicBezTo>
                    <a:pt x="41939" y="18431"/>
                    <a:pt x="42579" y="18313"/>
                    <a:pt x="43220" y="18123"/>
                  </a:cubicBezTo>
                  <a:cubicBezTo>
                    <a:pt x="43623" y="18005"/>
                    <a:pt x="44026" y="17886"/>
                    <a:pt x="44453" y="17744"/>
                  </a:cubicBezTo>
                  <a:lnTo>
                    <a:pt x="44928" y="17601"/>
                  </a:lnTo>
                  <a:lnTo>
                    <a:pt x="44928" y="17601"/>
                  </a:lnTo>
                  <a:cubicBezTo>
                    <a:pt x="44975" y="17672"/>
                    <a:pt x="44999" y="17720"/>
                    <a:pt x="45022" y="17791"/>
                  </a:cubicBezTo>
                  <a:lnTo>
                    <a:pt x="45141" y="18265"/>
                  </a:lnTo>
                  <a:cubicBezTo>
                    <a:pt x="45331" y="19001"/>
                    <a:pt x="45521" y="19760"/>
                    <a:pt x="45687" y="20495"/>
                  </a:cubicBezTo>
                  <a:cubicBezTo>
                    <a:pt x="45782" y="21017"/>
                    <a:pt x="45805" y="21539"/>
                    <a:pt x="45710" y="22061"/>
                  </a:cubicBezTo>
                  <a:cubicBezTo>
                    <a:pt x="45710" y="22084"/>
                    <a:pt x="45710" y="22084"/>
                    <a:pt x="45710" y="22108"/>
                  </a:cubicBezTo>
                  <a:cubicBezTo>
                    <a:pt x="45687" y="22156"/>
                    <a:pt x="45687" y="22203"/>
                    <a:pt x="45687" y="22251"/>
                  </a:cubicBezTo>
                  <a:cubicBezTo>
                    <a:pt x="45758" y="22606"/>
                    <a:pt x="45782" y="22962"/>
                    <a:pt x="45758" y="23318"/>
                  </a:cubicBezTo>
                  <a:cubicBezTo>
                    <a:pt x="45758" y="23508"/>
                    <a:pt x="45734" y="23674"/>
                    <a:pt x="45758" y="23840"/>
                  </a:cubicBezTo>
                  <a:cubicBezTo>
                    <a:pt x="45758" y="24409"/>
                    <a:pt x="45758" y="24978"/>
                    <a:pt x="45734" y="25453"/>
                  </a:cubicBezTo>
                  <a:cubicBezTo>
                    <a:pt x="45710" y="25643"/>
                    <a:pt x="45687" y="25856"/>
                    <a:pt x="45639" y="26022"/>
                  </a:cubicBezTo>
                  <a:cubicBezTo>
                    <a:pt x="45426" y="26757"/>
                    <a:pt x="45188" y="27493"/>
                    <a:pt x="44951" y="28228"/>
                  </a:cubicBezTo>
                  <a:cubicBezTo>
                    <a:pt x="44738" y="29011"/>
                    <a:pt x="44358" y="29770"/>
                    <a:pt x="43836" y="30387"/>
                  </a:cubicBezTo>
                  <a:cubicBezTo>
                    <a:pt x="43647" y="30624"/>
                    <a:pt x="43457" y="30885"/>
                    <a:pt x="43243" y="31122"/>
                  </a:cubicBezTo>
                  <a:cubicBezTo>
                    <a:pt x="43006" y="31431"/>
                    <a:pt x="42769" y="31739"/>
                    <a:pt x="42484" y="32024"/>
                  </a:cubicBezTo>
                  <a:cubicBezTo>
                    <a:pt x="41986" y="32522"/>
                    <a:pt x="41464" y="32996"/>
                    <a:pt x="40895" y="33447"/>
                  </a:cubicBezTo>
                  <a:lnTo>
                    <a:pt x="40753" y="33565"/>
                  </a:lnTo>
                  <a:cubicBezTo>
                    <a:pt x="39756" y="34372"/>
                    <a:pt x="38642" y="35012"/>
                    <a:pt x="37432" y="35439"/>
                  </a:cubicBezTo>
                  <a:lnTo>
                    <a:pt x="37337" y="35487"/>
                  </a:lnTo>
                  <a:cubicBezTo>
                    <a:pt x="36578" y="35795"/>
                    <a:pt x="35795" y="36056"/>
                    <a:pt x="35012" y="36270"/>
                  </a:cubicBezTo>
                  <a:cubicBezTo>
                    <a:pt x="34229" y="36459"/>
                    <a:pt x="33423" y="36554"/>
                    <a:pt x="32593" y="36578"/>
                  </a:cubicBezTo>
                  <a:close/>
                  <a:moveTo>
                    <a:pt x="13521" y="28560"/>
                  </a:moveTo>
                  <a:lnTo>
                    <a:pt x="13545" y="28513"/>
                  </a:lnTo>
                  <a:cubicBezTo>
                    <a:pt x="13569" y="28489"/>
                    <a:pt x="13592" y="28442"/>
                    <a:pt x="13616" y="28418"/>
                  </a:cubicBezTo>
                  <a:cubicBezTo>
                    <a:pt x="13758" y="28062"/>
                    <a:pt x="14091" y="27849"/>
                    <a:pt x="14446" y="27849"/>
                  </a:cubicBezTo>
                  <a:cubicBezTo>
                    <a:pt x="14684" y="27872"/>
                    <a:pt x="14921" y="27920"/>
                    <a:pt x="15134" y="28015"/>
                  </a:cubicBezTo>
                  <a:lnTo>
                    <a:pt x="15324" y="28086"/>
                  </a:lnTo>
                  <a:cubicBezTo>
                    <a:pt x="15419" y="28133"/>
                    <a:pt x="15490" y="28181"/>
                    <a:pt x="15609" y="28204"/>
                  </a:cubicBezTo>
                  <a:cubicBezTo>
                    <a:pt x="15727" y="28252"/>
                    <a:pt x="15870" y="28347"/>
                    <a:pt x="15941" y="28465"/>
                  </a:cubicBezTo>
                  <a:cubicBezTo>
                    <a:pt x="16059" y="28679"/>
                    <a:pt x="16273" y="28821"/>
                    <a:pt x="16510" y="28869"/>
                  </a:cubicBezTo>
                  <a:lnTo>
                    <a:pt x="16557" y="28964"/>
                  </a:lnTo>
                  <a:cubicBezTo>
                    <a:pt x="16961" y="29675"/>
                    <a:pt x="17364" y="30363"/>
                    <a:pt x="17744" y="31051"/>
                  </a:cubicBezTo>
                  <a:lnTo>
                    <a:pt x="17744" y="31075"/>
                  </a:lnTo>
                  <a:lnTo>
                    <a:pt x="17317" y="31075"/>
                  </a:lnTo>
                  <a:lnTo>
                    <a:pt x="16795" y="31075"/>
                  </a:lnTo>
                  <a:cubicBezTo>
                    <a:pt x="16439" y="31075"/>
                    <a:pt x="16107" y="31051"/>
                    <a:pt x="15751" y="31004"/>
                  </a:cubicBezTo>
                  <a:cubicBezTo>
                    <a:pt x="15229" y="30956"/>
                    <a:pt x="14731" y="30766"/>
                    <a:pt x="14280" y="30482"/>
                  </a:cubicBezTo>
                  <a:cubicBezTo>
                    <a:pt x="13853" y="30244"/>
                    <a:pt x="13545" y="29841"/>
                    <a:pt x="13403" y="29391"/>
                  </a:cubicBezTo>
                  <a:cubicBezTo>
                    <a:pt x="13308" y="29106"/>
                    <a:pt x="13355" y="28797"/>
                    <a:pt x="13521" y="28560"/>
                  </a:cubicBezTo>
                  <a:close/>
                  <a:moveTo>
                    <a:pt x="11671" y="13996"/>
                  </a:moveTo>
                  <a:lnTo>
                    <a:pt x="11671" y="14091"/>
                  </a:lnTo>
                  <a:cubicBezTo>
                    <a:pt x="11647" y="14185"/>
                    <a:pt x="11624" y="14304"/>
                    <a:pt x="11647" y="14399"/>
                  </a:cubicBezTo>
                  <a:cubicBezTo>
                    <a:pt x="11647" y="14778"/>
                    <a:pt x="11576" y="15158"/>
                    <a:pt x="11434" y="15490"/>
                  </a:cubicBezTo>
                  <a:cubicBezTo>
                    <a:pt x="11291" y="15870"/>
                    <a:pt x="11197" y="16249"/>
                    <a:pt x="11149" y="16652"/>
                  </a:cubicBezTo>
                  <a:cubicBezTo>
                    <a:pt x="11102" y="16890"/>
                    <a:pt x="11031" y="17127"/>
                    <a:pt x="10936" y="17364"/>
                  </a:cubicBezTo>
                  <a:cubicBezTo>
                    <a:pt x="10888" y="17459"/>
                    <a:pt x="10841" y="17578"/>
                    <a:pt x="10817" y="17696"/>
                  </a:cubicBezTo>
                  <a:cubicBezTo>
                    <a:pt x="10793" y="17720"/>
                    <a:pt x="10793" y="17744"/>
                    <a:pt x="10770" y="17791"/>
                  </a:cubicBezTo>
                  <a:cubicBezTo>
                    <a:pt x="10770" y="17815"/>
                    <a:pt x="10770" y="17862"/>
                    <a:pt x="10746" y="17886"/>
                  </a:cubicBezTo>
                  <a:cubicBezTo>
                    <a:pt x="10556" y="18337"/>
                    <a:pt x="10461" y="18811"/>
                    <a:pt x="10509" y="19309"/>
                  </a:cubicBezTo>
                  <a:cubicBezTo>
                    <a:pt x="10509" y="19380"/>
                    <a:pt x="10509" y="19451"/>
                    <a:pt x="10485" y="19523"/>
                  </a:cubicBezTo>
                  <a:cubicBezTo>
                    <a:pt x="10485" y="19570"/>
                    <a:pt x="10461" y="19618"/>
                    <a:pt x="10438" y="19641"/>
                  </a:cubicBezTo>
                  <a:lnTo>
                    <a:pt x="10414" y="19760"/>
                  </a:lnTo>
                  <a:cubicBezTo>
                    <a:pt x="10390" y="19926"/>
                    <a:pt x="10343" y="20092"/>
                    <a:pt x="10295" y="20234"/>
                  </a:cubicBezTo>
                  <a:lnTo>
                    <a:pt x="10295" y="20305"/>
                  </a:lnTo>
                  <a:cubicBezTo>
                    <a:pt x="10295" y="20377"/>
                    <a:pt x="10248" y="20471"/>
                    <a:pt x="10200" y="20543"/>
                  </a:cubicBezTo>
                  <a:cubicBezTo>
                    <a:pt x="10034" y="20732"/>
                    <a:pt x="9916" y="20946"/>
                    <a:pt x="9844" y="21183"/>
                  </a:cubicBezTo>
                  <a:lnTo>
                    <a:pt x="9844" y="21207"/>
                  </a:lnTo>
                  <a:cubicBezTo>
                    <a:pt x="9726" y="21515"/>
                    <a:pt x="9560" y="21800"/>
                    <a:pt x="9370" y="22061"/>
                  </a:cubicBezTo>
                  <a:cubicBezTo>
                    <a:pt x="9228" y="22227"/>
                    <a:pt x="9085" y="22417"/>
                    <a:pt x="8943" y="22630"/>
                  </a:cubicBezTo>
                  <a:cubicBezTo>
                    <a:pt x="8848" y="22749"/>
                    <a:pt x="8753" y="22867"/>
                    <a:pt x="8682" y="23010"/>
                  </a:cubicBezTo>
                  <a:cubicBezTo>
                    <a:pt x="8492" y="23271"/>
                    <a:pt x="8231" y="23460"/>
                    <a:pt x="7923" y="23603"/>
                  </a:cubicBezTo>
                  <a:cubicBezTo>
                    <a:pt x="7828" y="23626"/>
                    <a:pt x="7733" y="23650"/>
                    <a:pt x="7638" y="23674"/>
                  </a:cubicBezTo>
                  <a:lnTo>
                    <a:pt x="7638" y="23674"/>
                  </a:lnTo>
                  <a:cubicBezTo>
                    <a:pt x="7425" y="23650"/>
                    <a:pt x="7259" y="23531"/>
                    <a:pt x="7188" y="23365"/>
                  </a:cubicBezTo>
                  <a:cubicBezTo>
                    <a:pt x="7069" y="23152"/>
                    <a:pt x="6974" y="22938"/>
                    <a:pt x="6927" y="22725"/>
                  </a:cubicBezTo>
                  <a:cubicBezTo>
                    <a:pt x="6832" y="22393"/>
                    <a:pt x="6737" y="22084"/>
                    <a:pt x="6642" y="21776"/>
                  </a:cubicBezTo>
                  <a:cubicBezTo>
                    <a:pt x="6476" y="21302"/>
                    <a:pt x="6358" y="20804"/>
                    <a:pt x="6263" y="20305"/>
                  </a:cubicBezTo>
                  <a:cubicBezTo>
                    <a:pt x="6191" y="19926"/>
                    <a:pt x="5836" y="19665"/>
                    <a:pt x="5456" y="19665"/>
                  </a:cubicBezTo>
                  <a:cubicBezTo>
                    <a:pt x="5290" y="19665"/>
                    <a:pt x="5124" y="19712"/>
                    <a:pt x="4958" y="19831"/>
                  </a:cubicBezTo>
                  <a:cubicBezTo>
                    <a:pt x="4792" y="19926"/>
                    <a:pt x="4650" y="20068"/>
                    <a:pt x="4531" y="20234"/>
                  </a:cubicBezTo>
                  <a:cubicBezTo>
                    <a:pt x="4412" y="20448"/>
                    <a:pt x="4151" y="20566"/>
                    <a:pt x="3914" y="20543"/>
                  </a:cubicBezTo>
                  <a:lnTo>
                    <a:pt x="3772" y="20543"/>
                  </a:lnTo>
                  <a:lnTo>
                    <a:pt x="3250" y="20543"/>
                  </a:lnTo>
                  <a:lnTo>
                    <a:pt x="2942" y="20543"/>
                  </a:lnTo>
                  <a:cubicBezTo>
                    <a:pt x="2776" y="20543"/>
                    <a:pt x="2633" y="20471"/>
                    <a:pt x="2562" y="20329"/>
                  </a:cubicBezTo>
                  <a:cubicBezTo>
                    <a:pt x="2396" y="20139"/>
                    <a:pt x="2325" y="19902"/>
                    <a:pt x="2325" y="19665"/>
                  </a:cubicBezTo>
                  <a:cubicBezTo>
                    <a:pt x="2349" y="19428"/>
                    <a:pt x="2372" y="19191"/>
                    <a:pt x="2420" y="18953"/>
                  </a:cubicBezTo>
                  <a:cubicBezTo>
                    <a:pt x="2444" y="18740"/>
                    <a:pt x="2467" y="18431"/>
                    <a:pt x="2491" y="18171"/>
                  </a:cubicBezTo>
                  <a:cubicBezTo>
                    <a:pt x="2562" y="17767"/>
                    <a:pt x="2681" y="17388"/>
                    <a:pt x="2894" y="17032"/>
                  </a:cubicBezTo>
                  <a:cubicBezTo>
                    <a:pt x="2942" y="16937"/>
                    <a:pt x="2989" y="16842"/>
                    <a:pt x="3037" y="16747"/>
                  </a:cubicBezTo>
                  <a:cubicBezTo>
                    <a:pt x="3226" y="16320"/>
                    <a:pt x="3440" y="15870"/>
                    <a:pt x="3725" y="15348"/>
                  </a:cubicBezTo>
                  <a:cubicBezTo>
                    <a:pt x="3843" y="15158"/>
                    <a:pt x="3962" y="14992"/>
                    <a:pt x="4104" y="14826"/>
                  </a:cubicBezTo>
                  <a:cubicBezTo>
                    <a:pt x="4294" y="14636"/>
                    <a:pt x="4507" y="14423"/>
                    <a:pt x="4697" y="14233"/>
                  </a:cubicBezTo>
                  <a:lnTo>
                    <a:pt x="4934" y="13996"/>
                  </a:lnTo>
                  <a:cubicBezTo>
                    <a:pt x="5124" y="13853"/>
                    <a:pt x="5195" y="13616"/>
                    <a:pt x="5148" y="13379"/>
                  </a:cubicBezTo>
                  <a:cubicBezTo>
                    <a:pt x="5077" y="13142"/>
                    <a:pt x="4863" y="12976"/>
                    <a:pt x="4626" y="12976"/>
                  </a:cubicBezTo>
                  <a:cubicBezTo>
                    <a:pt x="3819" y="12715"/>
                    <a:pt x="3084" y="12383"/>
                    <a:pt x="2372" y="11932"/>
                  </a:cubicBezTo>
                  <a:cubicBezTo>
                    <a:pt x="2064" y="11742"/>
                    <a:pt x="1803" y="11481"/>
                    <a:pt x="1590" y="11197"/>
                  </a:cubicBezTo>
                  <a:cubicBezTo>
                    <a:pt x="1258" y="10841"/>
                    <a:pt x="1092" y="10343"/>
                    <a:pt x="1139" y="9868"/>
                  </a:cubicBezTo>
                  <a:cubicBezTo>
                    <a:pt x="1163" y="9465"/>
                    <a:pt x="1139" y="9062"/>
                    <a:pt x="1139" y="8682"/>
                  </a:cubicBezTo>
                  <a:lnTo>
                    <a:pt x="1139" y="8421"/>
                  </a:lnTo>
                  <a:cubicBezTo>
                    <a:pt x="1115" y="8184"/>
                    <a:pt x="1163" y="7923"/>
                    <a:pt x="1305" y="7733"/>
                  </a:cubicBezTo>
                  <a:cubicBezTo>
                    <a:pt x="1376" y="7638"/>
                    <a:pt x="1447" y="7520"/>
                    <a:pt x="1471" y="7401"/>
                  </a:cubicBezTo>
                  <a:cubicBezTo>
                    <a:pt x="1685" y="6856"/>
                    <a:pt x="2017" y="6358"/>
                    <a:pt x="2420" y="5954"/>
                  </a:cubicBezTo>
                  <a:lnTo>
                    <a:pt x="2538" y="5836"/>
                  </a:lnTo>
                  <a:cubicBezTo>
                    <a:pt x="2823" y="5504"/>
                    <a:pt x="3108" y="5219"/>
                    <a:pt x="3440" y="4839"/>
                  </a:cubicBezTo>
                  <a:cubicBezTo>
                    <a:pt x="3535" y="4721"/>
                    <a:pt x="3653" y="4602"/>
                    <a:pt x="3772" y="4507"/>
                  </a:cubicBezTo>
                  <a:cubicBezTo>
                    <a:pt x="4341" y="4033"/>
                    <a:pt x="4958" y="3630"/>
                    <a:pt x="5622" y="3298"/>
                  </a:cubicBezTo>
                  <a:cubicBezTo>
                    <a:pt x="6286" y="2989"/>
                    <a:pt x="6927" y="2681"/>
                    <a:pt x="7591" y="2372"/>
                  </a:cubicBezTo>
                  <a:cubicBezTo>
                    <a:pt x="8137" y="2112"/>
                    <a:pt x="8730" y="1993"/>
                    <a:pt x="9346" y="1993"/>
                  </a:cubicBezTo>
                  <a:lnTo>
                    <a:pt x="10105" y="1993"/>
                  </a:lnTo>
                  <a:lnTo>
                    <a:pt x="11766" y="1993"/>
                  </a:lnTo>
                  <a:cubicBezTo>
                    <a:pt x="12051" y="1993"/>
                    <a:pt x="12311" y="2040"/>
                    <a:pt x="12572" y="2135"/>
                  </a:cubicBezTo>
                  <a:cubicBezTo>
                    <a:pt x="12644" y="2159"/>
                    <a:pt x="12738" y="2183"/>
                    <a:pt x="12810" y="2206"/>
                  </a:cubicBezTo>
                  <a:cubicBezTo>
                    <a:pt x="13711" y="2420"/>
                    <a:pt x="14565" y="2776"/>
                    <a:pt x="15324" y="3298"/>
                  </a:cubicBezTo>
                  <a:cubicBezTo>
                    <a:pt x="15490" y="3392"/>
                    <a:pt x="15632" y="3535"/>
                    <a:pt x="15775" y="3677"/>
                  </a:cubicBezTo>
                  <a:cubicBezTo>
                    <a:pt x="15917" y="3796"/>
                    <a:pt x="15964" y="3985"/>
                    <a:pt x="15941" y="4152"/>
                  </a:cubicBezTo>
                  <a:lnTo>
                    <a:pt x="15704" y="4246"/>
                  </a:lnTo>
                  <a:cubicBezTo>
                    <a:pt x="15466" y="4318"/>
                    <a:pt x="15253" y="4365"/>
                    <a:pt x="15063" y="4460"/>
                  </a:cubicBezTo>
                  <a:cubicBezTo>
                    <a:pt x="14873" y="4531"/>
                    <a:pt x="14684" y="4626"/>
                    <a:pt x="14565" y="4792"/>
                  </a:cubicBezTo>
                  <a:cubicBezTo>
                    <a:pt x="14257" y="5148"/>
                    <a:pt x="13972" y="5527"/>
                    <a:pt x="13735" y="5907"/>
                  </a:cubicBezTo>
                  <a:cubicBezTo>
                    <a:pt x="13640" y="6073"/>
                    <a:pt x="13592" y="6263"/>
                    <a:pt x="13616" y="6429"/>
                  </a:cubicBezTo>
                  <a:cubicBezTo>
                    <a:pt x="13616" y="6595"/>
                    <a:pt x="13640" y="6761"/>
                    <a:pt x="13664" y="6903"/>
                  </a:cubicBezTo>
                  <a:cubicBezTo>
                    <a:pt x="13664" y="6951"/>
                    <a:pt x="13664" y="7022"/>
                    <a:pt x="13687" y="7069"/>
                  </a:cubicBezTo>
                  <a:cubicBezTo>
                    <a:pt x="13569" y="7140"/>
                    <a:pt x="13474" y="7212"/>
                    <a:pt x="13379" y="7306"/>
                  </a:cubicBezTo>
                  <a:cubicBezTo>
                    <a:pt x="13118" y="7496"/>
                    <a:pt x="12857" y="7686"/>
                    <a:pt x="12596" y="7923"/>
                  </a:cubicBezTo>
                  <a:cubicBezTo>
                    <a:pt x="12098" y="8350"/>
                    <a:pt x="11695" y="8919"/>
                    <a:pt x="11457" y="9536"/>
                  </a:cubicBezTo>
                  <a:cubicBezTo>
                    <a:pt x="11410" y="9702"/>
                    <a:pt x="11386" y="9892"/>
                    <a:pt x="11386" y="10058"/>
                  </a:cubicBezTo>
                  <a:cubicBezTo>
                    <a:pt x="11386" y="10817"/>
                    <a:pt x="11552" y="11291"/>
                    <a:pt x="12501" y="11386"/>
                  </a:cubicBezTo>
                  <a:lnTo>
                    <a:pt x="12525" y="11386"/>
                  </a:lnTo>
                  <a:cubicBezTo>
                    <a:pt x="12525" y="11386"/>
                    <a:pt x="12525" y="11386"/>
                    <a:pt x="12525" y="11386"/>
                  </a:cubicBezTo>
                  <a:cubicBezTo>
                    <a:pt x="12501" y="11458"/>
                    <a:pt x="12477" y="11529"/>
                    <a:pt x="12454" y="11576"/>
                  </a:cubicBezTo>
                  <a:cubicBezTo>
                    <a:pt x="12051" y="12335"/>
                    <a:pt x="11766" y="13142"/>
                    <a:pt x="11647" y="13996"/>
                  </a:cubicBezTo>
                  <a:close/>
                  <a:moveTo>
                    <a:pt x="12904" y="13735"/>
                  </a:moveTo>
                  <a:cubicBezTo>
                    <a:pt x="12881" y="13450"/>
                    <a:pt x="12952" y="13189"/>
                    <a:pt x="13071" y="12928"/>
                  </a:cubicBezTo>
                  <a:cubicBezTo>
                    <a:pt x="13213" y="12620"/>
                    <a:pt x="13379" y="12311"/>
                    <a:pt x="13521" y="11979"/>
                  </a:cubicBezTo>
                  <a:lnTo>
                    <a:pt x="13687" y="11671"/>
                  </a:lnTo>
                  <a:cubicBezTo>
                    <a:pt x="13782" y="11458"/>
                    <a:pt x="13901" y="11386"/>
                    <a:pt x="14091" y="11386"/>
                  </a:cubicBezTo>
                  <a:lnTo>
                    <a:pt x="14162" y="11386"/>
                  </a:lnTo>
                  <a:lnTo>
                    <a:pt x="14257" y="11386"/>
                  </a:lnTo>
                  <a:cubicBezTo>
                    <a:pt x="14517" y="11363"/>
                    <a:pt x="14755" y="11197"/>
                    <a:pt x="14873" y="10936"/>
                  </a:cubicBezTo>
                  <a:cubicBezTo>
                    <a:pt x="14992" y="10746"/>
                    <a:pt x="14992" y="10509"/>
                    <a:pt x="14897" y="10319"/>
                  </a:cubicBezTo>
                  <a:cubicBezTo>
                    <a:pt x="14778" y="10153"/>
                    <a:pt x="14589" y="10058"/>
                    <a:pt x="14375" y="10058"/>
                  </a:cubicBezTo>
                  <a:lnTo>
                    <a:pt x="14375" y="10058"/>
                  </a:lnTo>
                  <a:cubicBezTo>
                    <a:pt x="14185" y="10082"/>
                    <a:pt x="13972" y="10105"/>
                    <a:pt x="13758" y="10153"/>
                  </a:cubicBezTo>
                  <a:cubicBezTo>
                    <a:pt x="13545" y="10224"/>
                    <a:pt x="13308" y="10248"/>
                    <a:pt x="13071" y="10248"/>
                  </a:cubicBezTo>
                  <a:cubicBezTo>
                    <a:pt x="12928" y="10248"/>
                    <a:pt x="12786" y="10248"/>
                    <a:pt x="12644" y="10224"/>
                  </a:cubicBezTo>
                  <a:cubicBezTo>
                    <a:pt x="12596" y="10224"/>
                    <a:pt x="12549" y="10200"/>
                    <a:pt x="12525" y="10153"/>
                  </a:cubicBezTo>
                  <a:cubicBezTo>
                    <a:pt x="12501" y="10129"/>
                    <a:pt x="12501" y="10105"/>
                    <a:pt x="12525" y="10082"/>
                  </a:cubicBezTo>
                  <a:cubicBezTo>
                    <a:pt x="12572" y="9892"/>
                    <a:pt x="12644" y="9726"/>
                    <a:pt x="12738" y="9584"/>
                  </a:cubicBezTo>
                  <a:cubicBezTo>
                    <a:pt x="13094" y="8991"/>
                    <a:pt x="13569" y="8516"/>
                    <a:pt x="14162" y="8184"/>
                  </a:cubicBezTo>
                  <a:cubicBezTo>
                    <a:pt x="14257" y="8113"/>
                    <a:pt x="14375" y="8089"/>
                    <a:pt x="14494" y="8065"/>
                  </a:cubicBezTo>
                  <a:lnTo>
                    <a:pt x="14565" y="8065"/>
                  </a:lnTo>
                  <a:cubicBezTo>
                    <a:pt x="14612" y="8065"/>
                    <a:pt x="14684" y="8065"/>
                    <a:pt x="14755" y="8065"/>
                  </a:cubicBezTo>
                  <a:cubicBezTo>
                    <a:pt x="14802" y="8065"/>
                    <a:pt x="14873" y="8065"/>
                    <a:pt x="14944" y="8065"/>
                  </a:cubicBezTo>
                  <a:cubicBezTo>
                    <a:pt x="15348" y="8018"/>
                    <a:pt x="15632" y="7662"/>
                    <a:pt x="15561" y="7259"/>
                  </a:cubicBezTo>
                  <a:cubicBezTo>
                    <a:pt x="15537" y="7045"/>
                    <a:pt x="15419" y="6879"/>
                    <a:pt x="15229" y="6808"/>
                  </a:cubicBezTo>
                  <a:cubicBezTo>
                    <a:pt x="15182" y="6785"/>
                    <a:pt x="15134" y="6761"/>
                    <a:pt x="15063" y="6737"/>
                  </a:cubicBezTo>
                  <a:cubicBezTo>
                    <a:pt x="14992" y="6713"/>
                    <a:pt x="14944" y="6690"/>
                    <a:pt x="14873" y="6666"/>
                  </a:cubicBezTo>
                  <a:cubicBezTo>
                    <a:pt x="14826" y="6642"/>
                    <a:pt x="14802" y="6595"/>
                    <a:pt x="14778" y="6547"/>
                  </a:cubicBezTo>
                  <a:cubicBezTo>
                    <a:pt x="14778" y="6500"/>
                    <a:pt x="14778" y="6452"/>
                    <a:pt x="14802" y="6405"/>
                  </a:cubicBezTo>
                  <a:lnTo>
                    <a:pt x="14873" y="6310"/>
                  </a:lnTo>
                  <a:cubicBezTo>
                    <a:pt x="15016" y="6097"/>
                    <a:pt x="15158" y="5883"/>
                    <a:pt x="15324" y="5693"/>
                  </a:cubicBezTo>
                  <a:cubicBezTo>
                    <a:pt x="15514" y="5480"/>
                    <a:pt x="15798" y="5385"/>
                    <a:pt x="16083" y="5409"/>
                  </a:cubicBezTo>
                  <a:lnTo>
                    <a:pt x="17340" y="5409"/>
                  </a:lnTo>
                  <a:cubicBezTo>
                    <a:pt x="17483" y="5409"/>
                    <a:pt x="17625" y="5409"/>
                    <a:pt x="17767" y="5385"/>
                  </a:cubicBezTo>
                  <a:cubicBezTo>
                    <a:pt x="18028" y="5338"/>
                    <a:pt x="18242" y="5148"/>
                    <a:pt x="18313" y="4887"/>
                  </a:cubicBezTo>
                  <a:cubicBezTo>
                    <a:pt x="18360" y="4650"/>
                    <a:pt x="18265" y="4389"/>
                    <a:pt x="18076" y="4246"/>
                  </a:cubicBezTo>
                  <a:cubicBezTo>
                    <a:pt x="17933" y="4128"/>
                    <a:pt x="17791" y="3962"/>
                    <a:pt x="17672" y="3819"/>
                  </a:cubicBezTo>
                  <a:cubicBezTo>
                    <a:pt x="17340" y="3392"/>
                    <a:pt x="17174" y="2847"/>
                    <a:pt x="17198" y="2325"/>
                  </a:cubicBezTo>
                  <a:cubicBezTo>
                    <a:pt x="17198" y="2206"/>
                    <a:pt x="17198" y="2088"/>
                    <a:pt x="17222" y="1969"/>
                  </a:cubicBezTo>
                  <a:cubicBezTo>
                    <a:pt x="17222" y="1779"/>
                    <a:pt x="17222" y="1566"/>
                    <a:pt x="17245" y="1376"/>
                  </a:cubicBezTo>
                  <a:cubicBezTo>
                    <a:pt x="17269" y="1329"/>
                    <a:pt x="17269" y="1281"/>
                    <a:pt x="17293" y="1234"/>
                  </a:cubicBezTo>
                  <a:lnTo>
                    <a:pt x="17293" y="1210"/>
                  </a:lnTo>
                  <a:lnTo>
                    <a:pt x="17340" y="1210"/>
                  </a:lnTo>
                  <a:cubicBezTo>
                    <a:pt x="17601" y="1210"/>
                    <a:pt x="17862" y="1281"/>
                    <a:pt x="18099" y="1400"/>
                  </a:cubicBezTo>
                  <a:cubicBezTo>
                    <a:pt x="18265" y="1471"/>
                    <a:pt x="18384" y="1590"/>
                    <a:pt x="18503" y="1732"/>
                  </a:cubicBezTo>
                  <a:lnTo>
                    <a:pt x="18526" y="1756"/>
                  </a:lnTo>
                  <a:cubicBezTo>
                    <a:pt x="18645" y="1898"/>
                    <a:pt x="18764" y="2017"/>
                    <a:pt x="18858" y="2159"/>
                  </a:cubicBezTo>
                  <a:cubicBezTo>
                    <a:pt x="19001" y="2325"/>
                    <a:pt x="19119" y="2467"/>
                    <a:pt x="19262" y="2610"/>
                  </a:cubicBezTo>
                  <a:cubicBezTo>
                    <a:pt x="19523" y="2871"/>
                    <a:pt x="19665" y="3226"/>
                    <a:pt x="19689" y="3606"/>
                  </a:cubicBezTo>
                  <a:lnTo>
                    <a:pt x="19689" y="4626"/>
                  </a:lnTo>
                  <a:lnTo>
                    <a:pt x="19689" y="5053"/>
                  </a:lnTo>
                  <a:lnTo>
                    <a:pt x="19689" y="5053"/>
                  </a:lnTo>
                  <a:cubicBezTo>
                    <a:pt x="19617" y="5077"/>
                    <a:pt x="19570" y="5124"/>
                    <a:pt x="19523" y="5172"/>
                  </a:cubicBezTo>
                  <a:cubicBezTo>
                    <a:pt x="19380" y="5314"/>
                    <a:pt x="19285" y="5504"/>
                    <a:pt x="19309" y="5717"/>
                  </a:cubicBezTo>
                  <a:cubicBezTo>
                    <a:pt x="19333" y="5931"/>
                    <a:pt x="19428" y="6097"/>
                    <a:pt x="19594" y="6215"/>
                  </a:cubicBezTo>
                  <a:cubicBezTo>
                    <a:pt x="19665" y="6286"/>
                    <a:pt x="19760" y="6334"/>
                    <a:pt x="19855" y="6381"/>
                  </a:cubicBezTo>
                  <a:cubicBezTo>
                    <a:pt x="19902" y="6405"/>
                    <a:pt x="19973" y="6429"/>
                    <a:pt x="20021" y="6476"/>
                  </a:cubicBezTo>
                  <a:cubicBezTo>
                    <a:pt x="20092" y="6524"/>
                    <a:pt x="20163" y="6571"/>
                    <a:pt x="20234" y="6618"/>
                  </a:cubicBezTo>
                  <a:lnTo>
                    <a:pt x="20258" y="6642"/>
                  </a:lnTo>
                  <a:lnTo>
                    <a:pt x="20234" y="6713"/>
                  </a:lnTo>
                  <a:cubicBezTo>
                    <a:pt x="20210" y="6761"/>
                    <a:pt x="20187" y="6832"/>
                    <a:pt x="20139" y="6879"/>
                  </a:cubicBezTo>
                  <a:cubicBezTo>
                    <a:pt x="19712" y="7401"/>
                    <a:pt x="19285" y="7923"/>
                    <a:pt x="18835" y="8421"/>
                  </a:cubicBezTo>
                  <a:cubicBezTo>
                    <a:pt x="18787" y="8469"/>
                    <a:pt x="18740" y="8516"/>
                    <a:pt x="18692" y="8564"/>
                  </a:cubicBezTo>
                  <a:lnTo>
                    <a:pt x="18597" y="8635"/>
                  </a:lnTo>
                  <a:lnTo>
                    <a:pt x="18218" y="8967"/>
                  </a:lnTo>
                  <a:cubicBezTo>
                    <a:pt x="17957" y="9204"/>
                    <a:pt x="17696" y="9441"/>
                    <a:pt x="17459" y="9678"/>
                  </a:cubicBezTo>
                  <a:cubicBezTo>
                    <a:pt x="17079" y="10011"/>
                    <a:pt x="16771" y="10390"/>
                    <a:pt x="16510" y="10817"/>
                  </a:cubicBezTo>
                  <a:cubicBezTo>
                    <a:pt x="16415" y="11007"/>
                    <a:pt x="16273" y="11173"/>
                    <a:pt x="16130" y="11315"/>
                  </a:cubicBezTo>
                  <a:lnTo>
                    <a:pt x="15964" y="11505"/>
                  </a:lnTo>
                  <a:cubicBezTo>
                    <a:pt x="15893" y="11600"/>
                    <a:pt x="15798" y="11695"/>
                    <a:pt x="15727" y="11790"/>
                  </a:cubicBezTo>
                  <a:lnTo>
                    <a:pt x="15585" y="11908"/>
                  </a:lnTo>
                  <a:cubicBezTo>
                    <a:pt x="15182" y="12383"/>
                    <a:pt x="14921" y="12976"/>
                    <a:pt x="14826" y="13616"/>
                  </a:cubicBezTo>
                  <a:cubicBezTo>
                    <a:pt x="14802" y="13735"/>
                    <a:pt x="14778" y="13830"/>
                    <a:pt x="14755" y="13948"/>
                  </a:cubicBezTo>
                  <a:cubicBezTo>
                    <a:pt x="14731" y="14067"/>
                    <a:pt x="14707" y="14209"/>
                    <a:pt x="14684" y="14328"/>
                  </a:cubicBezTo>
                  <a:cubicBezTo>
                    <a:pt x="14684" y="14494"/>
                    <a:pt x="14541" y="14636"/>
                    <a:pt x="14375" y="14660"/>
                  </a:cubicBezTo>
                  <a:lnTo>
                    <a:pt x="14114" y="14684"/>
                  </a:lnTo>
                  <a:cubicBezTo>
                    <a:pt x="13901" y="14731"/>
                    <a:pt x="13687" y="14731"/>
                    <a:pt x="13450" y="14731"/>
                  </a:cubicBezTo>
                  <a:cubicBezTo>
                    <a:pt x="13331" y="14755"/>
                    <a:pt x="13189" y="14731"/>
                    <a:pt x="13071" y="14707"/>
                  </a:cubicBezTo>
                  <a:lnTo>
                    <a:pt x="13071" y="14707"/>
                  </a:lnTo>
                  <a:lnTo>
                    <a:pt x="13071" y="14684"/>
                  </a:lnTo>
                  <a:lnTo>
                    <a:pt x="13071" y="14684"/>
                  </a:lnTo>
                  <a:cubicBezTo>
                    <a:pt x="13284" y="14375"/>
                    <a:pt x="13189" y="13948"/>
                    <a:pt x="12881" y="13735"/>
                  </a:cubicBezTo>
                  <a:close/>
                  <a:moveTo>
                    <a:pt x="21634" y="6192"/>
                  </a:moveTo>
                  <a:cubicBezTo>
                    <a:pt x="21634" y="6144"/>
                    <a:pt x="21634" y="6097"/>
                    <a:pt x="21610" y="6049"/>
                  </a:cubicBezTo>
                  <a:lnTo>
                    <a:pt x="21610" y="6002"/>
                  </a:lnTo>
                  <a:cubicBezTo>
                    <a:pt x="21705" y="5836"/>
                    <a:pt x="21871" y="5717"/>
                    <a:pt x="22061" y="5646"/>
                  </a:cubicBezTo>
                  <a:cubicBezTo>
                    <a:pt x="22820" y="5314"/>
                    <a:pt x="23603" y="5053"/>
                    <a:pt x="24433" y="4911"/>
                  </a:cubicBezTo>
                  <a:cubicBezTo>
                    <a:pt x="25263" y="4745"/>
                    <a:pt x="26022" y="4626"/>
                    <a:pt x="26734" y="4531"/>
                  </a:cubicBezTo>
                  <a:cubicBezTo>
                    <a:pt x="27090" y="4460"/>
                    <a:pt x="27445" y="4436"/>
                    <a:pt x="27801" y="4436"/>
                  </a:cubicBezTo>
                  <a:lnTo>
                    <a:pt x="27896" y="4436"/>
                  </a:lnTo>
                  <a:cubicBezTo>
                    <a:pt x="28940" y="4436"/>
                    <a:pt x="29960" y="4460"/>
                    <a:pt x="31003" y="4531"/>
                  </a:cubicBezTo>
                  <a:cubicBezTo>
                    <a:pt x="31430" y="4578"/>
                    <a:pt x="31881" y="4650"/>
                    <a:pt x="32308" y="4721"/>
                  </a:cubicBezTo>
                  <a:cubicBezTo>
                    <a:pt x="32522" y="4768"/>
                    <a:pt x="32711" y="4792"/>
                    <a:pt x="32925" y="4816"/>
                  </a:cubicBezTo>
                  <a:cubicBezTo>
                    <a:pt x="34372" y="5029"/>
                    <a:pt x="35724" y="5646"/>
                    <a:pt x="36910" y="6192"/>
                  </a:cubicBezTo>
                  <a:cubicBezTo>
                    <a:pt x="37645" y="6547"/>
                    <a:pt x="38357" y="6927"/>
                    <a:pt x="39069" y="7378"/>
                  </a:cubicBezTo>
                  <a:lnTo>
                    <a:pt x="39282" y="7496"/>
                  </a:lnTo>
                  <a:cubicBezTo>
                    <a:pt x="39899" y="7899"/>
                    <a:pt x="40444" y="8350"/>
                    <a:pt x="40942" y="8896"/>
                  </a:cubicBezTo>
                  <a:lnTo>
                    <a:pt x="40966" y="8919"/>
                  </a:lnTo>
                  <a:cubicBezTo>
                    <a:pt x="41441" y="9418"/>
                    <a:pt x="41891" y="9939"/>
                    <a:pt x="42271" y="10485"/>
                  </a:cubicBezTo>
                  <a:cubicBezTo>
                    <a:pt x="42413" y="10698"/>
                    <a:pt x="42579" y="10888"/>
                    <a:pt x="42722" y="11078"/>
                  </a:cubicBezTo>
                  <a:cubicBezTo>
                    <a:pt x="42745" y="11125"/>
                    <a:pt x="42769" y="11173"/>
                    <a:pt x="42793" y="11220"/>
                  </a:cubicBezTo>
                  <a:cubicBezTo>
                    <a:pt x="42745" y="11173"/>
                    <a:pt x="42674" y="11125"/>
                    <a:pt x="42627" y="11054"/>
                  </a:cubicBezTo>
                  <a:cubicBezTo>
                    <a:pt x="42555" y="11007"/>
                    <a:pt x="42461" y="10983"/>
                    <a:pt x="42389" y="10983"/>
                  </a:cubicBezTo>
                  <a:cubicBezTo>
                    <a:pt x="42223" y="10983"/>
                    <a:pt x="42057" y="11102"/>
                    <a:pt x="42034" y="11291"/>
                  </a:cubicBezTo>
                  <a:cubicBezTo>
                    <a:pt x="41962" y="11552"/>
                    <a:pt x="42010" y="11813"/>
                    <a:pt x="42152" y="12051"/>
                  </a:cubicBezTo>
                  <a:cubicBezTo>
                    <a:pt x="42318" y="12311"/>
                    <a:pt x="42461" y="12596"/>
                    <a:pt x="42603" y="12881"/>
                  </a:cubicBezTo>
                  <a:cubicBezTo>
                    <a:pt x="42793" y="13284"/>
                    <a:pt x="43030" y="13664"/>
                    <a:pt x="43291" y="14019"/>
                  </a:cubicBezTo>
                  <a:cubicBezTo>
                    <a:pt x="43647" y="14518"/>
                    <a:pt x="43931" y="15063"/>
                    <a:pt x="44145" y="15632"/>
                  </a:cubicBezTo>
                  <a:cubicBezTo>
                    <a:pt x="44240" y="15870"/>
                    <a:pt x="44311" y="16107"/>
                    <a:pt x="44382" y="16344"/>
                  </a:cubicBezTo>
                  <a:cubicBezTo>
                    <a:pt x="44406" y="16439"/>
                    <a:pt x="44429" y="16534"/>
                    <a:pt x="44453" y="16652"/>
                  </a:cubicBezTo>
                  <a:cubicBezTo>
                    <a:pt x="44192" y="16890"/>
                    <a:pt x="43836" y="17032"/>
                    <a:pt x="43457" y="17032"/>
                  </a:cubicBezTo>
                  <a:cubicBezTo>
                    <a:pt x="43125" y="17032"/>
                    <a:pt x="42769" y="17079"/>
                    <a:pt x="42461" y="17198"/>
                  </a:cubicBezTo>
                  <a:cubicBezTo>
                    <a:pt x="42152" y="17269"/>
                    <a:pt x="41844" y="17340"/>
                    <a:pt x="41535" y="17364"/>
                  </a:cubicBezTo>
                  <a:cubicBezTo>
                    <a:pt x="40895" y="17411"/>
                    <a:pt x="40255" y="17459"/>
                    <a:pt x="39662" y="17459"/>
                  </a:cubicBezTo>
                  <a:cubicBezTo>
                    <a:pt x="38476" y="17459"/>
                    <a:pt x="37313" y="17340"/>
                    <a:pt x="36175" y="17103"/>
                  </a:cubicBezTo>
                  <a:cubicBezTo>
                    <a:pt x="35321" y="16937"/>
                    <a:pt x="34514" y="16605"/>
                    <a:pt x="33803" y="16131"/>
                  </a:cubicBezTo>
                  <a:cubicBezTo>
                    <a:pt x="33494" y="15941"/>
                    <a:pt x="33186" y="15704"/>
                    <a:pt x="32901" y="15490"/>
                  </a:cubicBezTo>
                  <a:lnTo>
                    <a:pt x="32545" y="15229"/>
                  </a:lnTo>
                  <a:cubicBezTo>
                    <a:pt x="32545" y="15229"/>
                    <a:pt x="32949" y="14351"/>
                    <a:pt x="33043" y="14114"/>
                  </a:cubicBezTo>
                  <a:cubicBezTo>
                    <a:pt x="33186" y="13782"/>
                    <a:pt x="33209" y="13426"/>
                    <a:pt x="33162" y="13071"/>
                  </a:cubicBezTo>
                  <a:cubicBezTo>
                    <a:pt x="33138" y="12810"/>
                    <a:pt x="32972" y="12572"/>
                    <a:pt x="32711" y="12454"/>
                  </a:cubicBezTo>
                  <a:cubicBezTo>
                    <a:pt x="32688" y="12430"/>
                    <a:pt x="32616" y="12406"/>
                    <a:pt x="32569" y="12406"/>
                  </a:cubicBezTo>
                  <a:cubicBezTo>
                    <a:pt x="32450" y="12406"/>
                    <a:pt x="32356" y="12478"/>
                    <a:pt x="32308" y="12596"/>
                  </a:cubicBezTo>
                  <a:cubicBezTo>
                    <a:pt x="32284" y="12691"/>
                    <a:pt x="32261" y="12786"/>
                    <a:pt x="32261" y="12881"/>
                  </a:cubicBezTo>
                  <a:cubicBezTo>
                    <a:pt x="32166" y="13687"/>
                    <a:pt x="31834" y="14446"/>
                    <a:pt x="31264" y="15039"/>
                  </a:cubicBezTo>
                  <a:cubicBezTo>
                    <a:pt x="30814" y="15538"/>
                    <a:pt x="30339" y="16036"/>
                    <a:pt x="29841" y="16510"/>
                  </a:cubicBezTo>
                  <a:lnTo>
                    <a:pt x="29675" y="16652"/>
                  </a:lnTo>
                  <a:cubicBezTo>
                    <a:pt x="29177" y="17127"/>
                    <a:pt x="28608" y="17506"/>
                    <a:pt x="27991" y="17791"/>
                  </a:cubicBezTo>
                  <a:lnTo>
                    <a:pt x="26425" y="18479"/>
                  </a:lnTo>
                  <a:cubicBezTo>
                    <a:pt x="26046" y="18645"/>
                    <a:pt x="25643" y="18740"/>
                    <a:pt x="25239" y="18740"/>
                  </a:cubicBezTo>
                  <a:cubicBezTo>
                    <a:pt x="25239" y="18716"/>
                    <a:pt x="25263" y="18669"/>
                    <a:pt x="25310" y="18645"/>
                  </a:cubicBezTo>
                  <a:cubicBezTo>
                    <a:pt x="25334" y="18621"/>
                    <a:pt x="25358" y="18598"/>
                    <a:pt x="25358" y="18598"/>
                  </a:cubicBezTo>
                  <a:cubicBezTo>
                    <a:pt x="26141" y="17601"/>
                    <a:pt x="26852" y="16534"/>
                    <a:pt x="27445" y="15395"/>
                  </a:cubicBezTo>
                  <a:cubicBezTo>
                    <a:pt x="27564" y="15158"/>
                    <a:pt x="27659" y="14921"/>
                    <a:pt x="27706" y="14660"/>
                  </a:cubicBezTo>
                  <a:cubicBezTo>
                    <a:pt x="27754" y="14518"/>
                    <a:pt x="27777" y="14351"/>
                    <a:pt x="27801" y="14209"/>
                  </a:cubicBezTo>
                  <a:cubicBezTo>
                    <a:pt x="27849" y="14043"/>
                    <a:pt x="27872" y="13853"/>
                    <a:pt x="27943" y="13687"/>
                  </a:cubicBezTo>
                  <a:cubicBezTo>
                    <a:pt x="28038" y="13331"/>
                    <a:pt x="28062" y="12952"/>
                    <a:pt x="28015" y="12596"/>
                  </a:cubicBezTo>
                  <a:cubicBezTo>
                    <a:pt x="28015" y="12478"/>
                    <a:pt x="28015" y="12383"/>
                    <a:pt x="27991" y="12264"/>
                  </a:cubicBezTo>
                  <a:cubicBezTo>
                    <a:pt x="27991" y="12217"/>
                    <a:pt x="27991" y="12169"/>
                    <a:pt x="27967" y="12145"/>
                  </a:cubicBezTo>
                  <a:cubicBezTo>
                    <a:pt x="27943" y="11979"/>
                    <a:pt x="27801" y="11837"/>
                    <a:pt x="27635" y="11813"/>
                  </a:cubicBezTo>
                  <a:lnTo>
                    <a:pt x="27611" y="11813"/>
                  </a:lnTo>
                  <a:cubicBezTo>
                    <a:pt x="27422" y="11837"/>
                    <a:pt x="27256" y="11979"/>
                    <a:pt x="27256" y="12169"/>
                  </a:cubicBezTo>
                  <a:cubicBezTo>
                    <a:pt x="27232" y="12240"/>
                    <a:pt x="27232" y="12288"/>
                    <a:pt x="27232" y="12359"/>
                  </a:cubicBezTo>
                  <a:cubicBezTo>
                    <a:pt x="27184" y="12905"/>
                    <a:pt x="27090" y="13450"/>
                    <a:pt x="26900" y="13996"/>
                  </a:cubicBezTo>
                  <a:cubicBezTo>
                    <a:pt x="26852" y="14138"/>
                    <a:pt x="26805" y="14280"/>
                    <a:pt x="26757" y="14446"/>
                  </a:cubicBezTo>
                  <a:cubicBezTo>
                    <a:pt x="26686" y="14684"/>
                    <a:pt x="26568" y="14897"/>
                    <a:pt x="26425" y="15111"/>
                  </a:cubicBezTo>
                  <a:cubicBezTo>
                    <a:pt x="25785" y="16036"/>
                    <a:pt x="25263" y="16795"/>
                    <a:pt x="24694" y="17578"/>
                  </a:cubicBezTo>
                  <a:cubicBezTo>
                    <a:pt x="24480" y="17862"/>
                    <a:pt x="24243" y="18147"/>
                    <a:pt x="23958" y="18384"/>
                  </a:cubicBezTo>
                  <a:lnTo>
                    <a:pt x="23460" y="18858"/>
                  </a:lnTo>
                  <a:cubicBezTo>
                    <a:pt x="22986" y="19357"/>
                    <a:pt x="22464" y="19807"/>
                    <a:pt x="21942" y="20211"/>
                  </a:cubicBezTo>
                  <a:cubicBezTo>
                    <a:pt x="20637" y="21207"/>
                    <a:pt x="19214" y="22013"/>
                    <a:pt x="17720" y="22654"/>
                  </a:cubicBezTo>
                  <a:cubicBezTo>
                    <a:pt x="17530" y="22725"/>
                    <a:pt x="17340" y="22820"/>
                    <a:pt x="17127" y="22891"/>
                  </a:cubicBezTo>
                  <a:lnTo>
                    <a:pt x="16581" y="23128"/>
                  </a:lnTo>
                  <a:cubicBezTo>
                    <a:pt x="16510" y="23152"/>
                    <a:pt x="16439" y="23176"/>
                    <a:pt x="16344" y="23176"/>
                  </a:cubicBezTo>
                  <a:lnTo>
                    <a:pt x="16297" y="23176"/>
                  </a:lnTo>
                  <a:lnTo>
                    <a:pt x="16297" y="23152"/>
                  </a:lnTo>
                  <a:cubicBezTo>
                    <a:pt x="16297" y="23104"/>
                    <a:pt x="16273" y="23057"/>
                    <a:pt x="16273" y="22986"/>
                  </a:cubicBezTo>
                  <a:lnTo>
                    <a:pt x="16273" y="22393"/>
                  </a:lnTo>
                  <a:lnTo>
                    <a:pt x="16273" y="21444"/>
                  </a:lnTo>
                  <a:cubicBezTo>
                    <a:pt x="16297" y="20993"/>
                    <a:pt x="16415" y="20543"/>
                    <a:pt x="16652" y="20139"/>
                  </a:cubicBezTo>
                  <a:cubicBezTo>
                    <a:pt x="16700" y="20068"/>
                    <a:pt x="16747" y="19997"/>
                    <a:pt x="16842" y="19926"/>
                  </a:cubicBezTo>
                  <a:lnTo>
                    <a:pt x="16913" y="19855"/>
                  </a:lnTo>
                  <a:cubicBezTo>
                    <a:pt x="17056" y="19736"/>
                    <a:pt x="17079" y="19546"/>
                    <a:pt x="17008" y="19404"/>
                  </a:cubicBezTo>
                  <a:cubicBezTo>
                    <a:pt x="16937" y="19238"/>
                    <a:pt x="16795" y="19167"/>
                    <a:pt x="16629" y="19167"/>
                  </a:cubicBezTo>
                  <a:lnTo>
                    <a:pt x="16534" y="19167"/>
                  </a:lnTo>
                  <a:cubicBezTo>
                    <a:pt x="16320" y="19214"/>
                    <a:pt x="16130" y="19333"/>
                    <a:pt x="16036" y="19523"/>
                  </a:cubicBezTo>
                  <a:cubicBezTo>
                    <a:pt x="15656" y="19997"/>
                    <a:pt x="15395" y="20566"/>
                    <a:pt x="15324" y="21183"/>
                  </a:cubicBezTo>
                  <a:cubicBezTo>
                    <a:pt x="15300" y="21373"/>
                    <a:pt x="15300" y="21563"/>
                    <a:pt x="15277" y="21752"/>
                  </a:cubicBezTo>
                  <a:cubicBezTo>
                    <a:pt x="15277" y="21895"/>
                    <a:pt x="15277" y="22061"/>
                    <a:pt x="15253" y="22179"/>
                  </a:cubicBezTo>
                  <a:cubicBezTo>
                    <a:pt x="15229" y="22322"/>
                    <a:pt x="15229" y="22369"/>
                    <a:pt x="15205" y="22488"/>
                  </a:cubicBezTo>
                  <a:lnTo>
                    <a:pt x="15205" y="22511"/>
                  </a:lnTo>
                  <a:cubicBezTo>
                    <a:pt x="15205" y="22511"/>
                    <a:pt x="15205" y="22488"/>
                    <a:pt x="15205" y="22488"/>
                  </a:cubicBezTo>
                  <a:lnTo>
                    <a:pt x="15205" y="21729"/>
                  </a:lnTo>
                  <a:cubicBezTo>
                    <a:pt x="15205" y="20827"/>
                    <a:pt x="15205" y="19926"/>
                    <a:pt x="15229" y="19024"/>
                  </a:cubicBezTo>
                  <a:cubicBezTo>
                    <a:pt x="15229" y="18692"/>
                    <a:pt x="15229" y="18360"/>
                    <a:pt x="15253" y="18052"/>
                  </a:cubicBezTo>
                  <a:lnTo>
                    <a:pt x="15253" y="17957"/>
                  </a:lnTo>
                  <a:cubicBezTo>
                    <a:pt x="15300" y="17079"/>
                    <a:pt x="15419" y="16202"/>
                    <a:pt x="15609" y="15324"/>
                  </a:cubicBezTo>
                  <a:cubicBezTo>
                    <a:pt x="15632" y="15182"/>
                    <a:pt x="15680" y="15063"/>
                    <a:pt x="15751" y="14945"/>
                  </a:cubicBezTo>
                  <a:cubicBezTo>
                    <a:pt x="16107" y="14399"/>
                    <a:pt x="16368" y="13830"/>
                    <a:pt x="16557" y="13213"/>
                  </a:cubicBezTo>
                  <a:cubicBezTo>
                    <a:pt x="16700" y="12810"/>
                    <a:pt x="16866" y="12430"/>
                    <a:pt x="17056" y="12074"/>
                  </a:cubicBezTo>
                  <a:cubicBezTo>
                    <a:pt x="17198" y="11813"/>
                    <a:pt x="17364" y="11529"/>
                    <a:pt x="17530" y="11268"/>
                  </a:cubicBezTo>
                  <a:lnTo>
                    <a:pt x="17672" y="11078"/>
                  </a:lnTo>
                  <a:cubicBezTo>
                    <a:pt x="17720" y="10983"/>
                    <a:pt x="17791" y="10912"/>
                    <a:pt x="17862" y="10841"/>
                  </a:cubicBezTo>
                  <a:cubicBezTo>
                    <a:pt x="18313" y="10366"/>
                    <a:pt x="18787" y="9916"/>
                    <a:pt x="19285" y="9512"/>
                  </a:cubicBezTo>
                  <a:cubicBezTo>
                    <a:pt x="19617" y="9228"/>
                    <a:pt x="19926" y="8919"/>
                    <a:pt x="20163" y="8564"/>
                  </a:cubicBezTo>
                  <a:lnTo>
                    <a:pt x="20377" y="8303"/>
                  </a:lnTo>
                  <a:lnTo>
                    <a:pt x="20543" y="8113"/>
                  </a:lnTo>
                  <a:cubicBezTo>
                    <a:pt x="20756" y="7828"/>
                    <a:pt x="20993" y="7567"/>
                    <a:pt x="21230" y="7330"/>
                  </a:cubicBezTo>
                  <a:cubicBezTo>
                    <a:pt x="21586" y="7069"/>
                    <a:pt x="21729" y="6618"/>
                    <a:pt x="21634" y="6192"/>
                  </a:cubicBezTo>
                  <a:close/>
                  <a:moveTo>
                    <a:pt x="8730" y="57049"/>
                  </a:moveTo>
                  <a:cubicBezTo>
                    <a:pt x="8753" y="56503"/>
                    <a:pt x="8848" y="55982"/>
                    <a:pt x="8919" y="55460"/>
                  </a:cubicBezTo>
                  <a:cubicBezTo>
                    <a:pt x="8967" y="55294"/>
                    <a:pt x="9014" y="55128"/>
                    <a:pt x="9062" y="54985"/>
                  </a:cubicBezTo>
                  <a:lnTo>
                    <a:pt x="9133" y="54843"/>
                  </a:lnTo>
                  <a:cubicBezTo>
                    <a:pt x="9180" y="54677"/>
                    <a:pt x="9228" y="54535"/>
                    <a:pt x="9299" y="54392"/>
                  </a:cubicBezTo>
                  <a:lnTo>
                    <a:pt x="9346" y="54226"/>
                  </a:lnTo>
                  <a:cubicBezTo>
                    <a:pt x="9418" y="53965"/>
                    <a:pt x="9560" y="53776"/>
                    <a:pt x="9750" y="53609"/>
                  </a:cubicBezTo>
                  <a:lnTo>
                    <a:pt x="9750" y="53657"/>
                  </a:lnTo>
                  <a:cubicBezTo>
                    <a:pt x="9773" y="53752"/>
                    <a:pt x="9797" y="53847"/>
                    <a:pt x="9797" y="53942"/>
                  </a:cubicBezTo>
                  <a:lnTo>
                    <a:pt x="9797" y="55602"/>
                  </a:lnTo>
                  <a:cubicBezTo>
                    <a:pt x="9773" y="56005"/>
                    <a:pt x="9678" y="56385"/>
                    <a:pt x="9512" y="56764"/>
                  </a:cubicBezTo>
                  <a:cubicBezTo>
                    <a:pt x="9394" y="57025"/>
                    <a:pt x="9275" y="57310"/>
                    <a:pt x="9157" y="57571"/>
                  </a:cubicBezTo>
                  <a:cubicBezTo>
                    <a:pt x="9062" y="57784"/>
                    <a:pt x="8967" y="57998"/>
                    <a:pt x="8872" y="58211"/>
                  </a:cubicBezTo>
                  <a:lnTo>
                    <a:pt x="8872" y="58211"/>
                  </a:lnTo>
                  <a:cubicBezTo>
                    <a:pt x="8730" y="57832"/>
                    <a:pt x="8682" y="57429"/>
                    <a:pt x="8730" y="57049"/>
                  </a:cubicBezTo>
                  <a:close/>
                  <a:moveTo>
                    <a:pt x="35226" y="72895"/>
                  </a:moveTo>
                  <a:cubicBezTo>
                    <a:pt x="35178" y="72942"/>
                    <a:pt x="35107" y="72989"/>
                    <a:pt x="35036" y="72989"/>
                  </a:cubicBezTo>
                  <a:lnTo>
                    <a:pt x="34419" y="72989"/>
                  </a:lnTo>
                  <a:cubicBezTo>
                    <a:pt x="34206" y="72989"/>
                    <a:pt x="33945" y="72989"/>
                    <a:pt x="33708" y="72966"/>
                  </a:cubicBezTo>
                  <a:cubicBezTo>
                    <a:pt x="33589" y="72966"/>
                    <a:pt x="33447" y="72918"/>
                    <a:pt x="33352" y="72847"/>
                  </a:cubicBezTo>
                  <a:lnTo>
                    <a:pt x="33328" y="72823"/>
                  </a:lnTo>
                  <a:cubicBezTo>
                    <a:pt x="32877" y="72562"/>
                    <a:pt x="32474" y="72207"/>
                    <a:pt x="32189" y="71780"/>
                  </a:cubicBezTo>
                  <a:cubicBezTo>
                    <a:pt x="32047" y="71566"/>
                    <a:pt x="31929" y="71353"/>
                    <a:pt x="31786" y="71092"/>
                  </a:cubicBezTo>
                  <a:lnTo>
                    <a:pt x="31644" y="70855"/>
                  </a:lnTo>
                  <a:cubicBezTo>
                    <a:pt x="31929" y="70926"/>
                    <a:pt x="32189" y="71021"/>
                    <a:pt x="32427" y="71115"/>
                  </a:cubicBezTo>
                  <a:cubicBezTo>
                    <a:pt x="33043" y="71424"/>
                    <a:pt x="33708" y="71709"/>
                    <a:pt x="34372" y="72017"/>
                  </a:cubicBezTo>
                  <a:cubicBezTo>
                    <a:pt x="34704" y="72159"/>
                    <a:pt x="34965" y="72373"/>
                    <a:pt x="35178" y="72681"/>
                  </a:cubicBezTo>
                  <a:cubicBezTo>
                    <a:pt x="35226" y="72729"/>
                    <a:pt x="35249" y="72823"/>
                    <a:pt x="35226" y="728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0"/>
            <p:cNvSpPr/>
            <p:nvPr/>
          </p:nvSpPr>
          <p:spPr>
            <a:xfrm>
              <a:off x="10621000" y="1598425"/>
              <a:ext cx="320850" cy="115075"/>
            </a:xfrm>
            <a:custGeom>
              <a:avLst/>
              <a:gdLst/>
              <a:ahLst/>
              <a:cxnLst/>
              <a:rect l="l" t="t" r="r" b="b"/>
              <a:pathLst>
                <a:path w="12834" h="4603" extrusionOk="0">
                  <a:moveTo>
                    <a:pt x="11790" y="2752"/>
                  </a:moveTo>
                  <a:cubicBezTo>
                    <a:pt x="12003" y="2515"/>
                    <a:pt x="12217" y="2277"/>
                    <a:pt x="12406" y="2017"/>
                  </a:cubicBezTo>
                  <a:cubicBezTo>
                    <a:pt x="12738" y="1613"/>
                    <a:pt x="12833" y="1020"/>
                    <a:pt x="12620" y="522"/>
                  </a:cubicBezTo>
                  <a:cubicBezTo>
                    <a:pt x="12596" y="475"/>
                    <a:pt x="12572" y="403"/>
                    <a:pt x="12572" y="332"/>
                  </a:cubicBezTo>
                  <a:cubicBezTo>
                    <a:pt x="12549" y="285"/>
                    <a:pt x="12525" y="214"/>
                    <a:pt x="12525" y="166"/>
                  </a:cubicBezTo>
                  <a:cubicBezTo>
                    <a:pt x="12477" y="71"/>
                    <a:pt x="12383" y="0"/>
                    <a:pt x="12288" y="0"/>
                  </a:cubicBezTo>
                  <a:lnTo>
                    <a:pt x="12288" y="0"/>
                  </a:lnTo>
                  <a:cubicBezTo>
                    <a:pt x="12193" y="24"/>
                    <a:pt x="12122" y="95"/>
                    <a:pt x="12074" y="166"/>
                  </a:cubicBezTo>
                  <a:cubicBezTo>
                    <a:pt x="11956" y="688"/>
                    <a:pt x="11671" y="1139"/>
                    <a:pt x="11291" y="1495"/>
                  </a:cubicBezTo>
                  <a:cubicBezTo>
                    <a:pt x="11244" y="1542"/>
                    <a:pt x="11197" y="1590"/>
                    <a:pt x="11149" y="1637"/>
                  </a:cubicBezTo>
                  <a:cubicBezTo>
                    <a:pt x="10936" y="1969"/>
                    <a:pt x="10627" y="2206"/>
                    <a:pt x="10271" y="2349"/>
                  </a:cubicBezTo>
                  <a:cubicBezTo>
                    <a:pt x="10129" y="2396"/>
                    <a:pt x="9963" y="2467"/>
                    <a:pt x="9821" y="2515"/>
                  </a:cubicBezTo>
                  <a:cubicBezTo>
                    <a:pt x="9536" y="2633"/>
                    <a:pt x="9251" y="2752"/>
                    <a:pt x="8967" y="2894"/>
                  </a:cubicBezTo>
                  <a:cubicBezTo>
                    <a:pt x="8208" y="3250"/>
                    <a:pt x="7354" y="3440"/>
                    <a:pt x="6476" y="3416"/>
                  </a:cubicBezTo>
                  <a:cubicBezTo>
                    <a:pt x="6025" y="3416"/>
                    <a:pt x="5598" y="3392"/>
                    <a:pt x="5148" y="3345"/>
                  </a:cubicBezTo>
                  <a:cubicBezTo>
                    <a:pt x="4816" y="3297"/>
                    <a:pt x="4507" y="3226"/>
                    <a:pt x="4199" y="3131"/>
                  </a:cubicBezTo>
                  <a:lnTo>
                    <a:pt x="3914" y="3060"/>
                  </a:lnTo>
                  <a:cubicBezTo>
                    <a:pt x="3250" y="2942"/>
                    <a:pt x="2610" y="2681"/>
                    <a:pt x="2088" y="2277"/>
                  </a:cubicBezTo>
                  <a:lnTo>
                    <a:pt x="1969" y="2183"/>
                  </a:lnTo>
                  <a:cubicBezTo>
                    <a:pt x="1661" y="2017"/>
                    <a:pt x="1352" y="1850"/>
                    <a:pt x="1020" y="1708"/>
                  </a:cubicBezTo>
                  <a:lnTo>
                    <a:pt x="902" y="1661"/>
                  </a:lnTo>
                  <a:cubicBezTo>
                    <a:pt x="759" y="1613"/>
                    <a:pt x="593" y="1590"/>
                    <a:pt x="427" y="1590"/>
                  </a:cubicBezTo>
                  <a:cubicBezTo>
                    <a:pt x="261" y="1590"/>
                    <a:pt x="119" y="1708"/>
                    <a:pt x="71" y="1850"/>
                  </a:cubicBezTo>
                  <a:cubicBezTo>
                    <a:pt x="0" y="1993"/>
                    <a:pt x="24" y="2159"/>
                    <a:pt x="143" y="2277"/>
                  </a:cubicBezTo>
                  <a:cubicBezTo>
                    <a:pt x="332" y="2443"/>
                    <a:pt x="522" y="2586"/>
                    <a:pt x="712" y="2728"/>
                  </a:cubicBezTo>
                  <a:cubicBezTo>
                    <a:pt x="949" y="2894"/>
                    <a:pt x="1186" y="3037"/>
                    <a:pt x="1400" y="3179"/>
                  </a:cubicBezTo>
                  <a:cubicBezTo>
                    <a:pt x="1637" y="3321"/>
                    <a:pt x="1851" y="3463"/>
                    <a:pt x="2088" y="3606"/>
                  </a:cubicBezTo>
                  <a:cubicBezTo>
                    <a:pt x="2301" y="3748"/>
                    <a:pt x="2562" y="3867"/>
                    <a:pt x="2823" y="3938"/>
                  </a:cubicBezTo>
                  <a:cubicBezTo>
                    <a:pt x="3155" y="4009"/>
                    <a:pt x="3511" y="4128"/>
                    <a:pt x="3891" y="4223"/>
                  </a:cubicBezTo>
                  <a:cubicBezTo>
                    <a:pt x="4555" y="4436"/>
                    <a:pt x="5243" y="4578"/>
                    <a:pt x="5930" y="4602"/>
                  </a:cubicBezTo>
                  <a:lnTo>
                    <a:pt x="6144" y="4602"/>
                  </a:lnTo>
                  <a:lnTo>
                    <a:pt x="6666" y="4602"/>
                  </a:lnTo>
                  <a:cubicBezTo>
                    <a:pt x="7662" y="4602"/>
                    <a:pt x="8635" y="4365"/>
                    <a:pt x="9512" y="3914"/>
                  </a:cubicBezTo>
                  <a:cubicBezTo>
                    <a:pt x="9583" y="3890"/>
                    <a:pt x="9678" y="3843"/>
                    <a:pt x="9773" y="3819"/>
                  </a:cubicBezTo>
                  <a:cubicBezTo>
                    <a:pt x="9868" y="3796"/>
                    <a:pt x="9939" y="3748"/>
                    <a:pt x="10010" y="3724"/>
                  </a:cubicBezTo>
                  <a:lnTo>
                    <a:pt x="10177" y="3653"/>
                  </a:lnTo>
                  <a:cubicBezTo>
                    <a:pt x="10556" y="3487"/>
                    <a:pt x="10959" y="3321"/>
                    <a:pt x="11339" y="3108"/>
                  </a:cubicBezTo>
                  <a:cubicBezTo>
                    <a:pt x="11505" y="3013"/>
                    <a:pt x="11647" y="2894"/>
                    <a:pt x="11790" y="27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10588975" y="1511250"/>
              <a:ext cx="53400" cy="48650"/>
            </a:xfrm>
            <a:custGeom>
              <a:avLst/>
              <a:gdLst/>
              <a:ahLst/>
              <a:cxnLst/>
              <a:rect l="l" t="t" r="r" b="b"/>
              <a:pathLst>
                <a:path w="2136" h="1946" extrusionOk="0">
                  <a:moveTo>
                    <a:pt x="1993" y="1424"/>
                  </a:moveTo>
                  <a:cubicBezTo>
                    <a:pt x="2135" y="1020"/>
                    <a:pt x="2064" y="593"/>
                    <a:pt x="1803" y="285"/>
                  </a:cubicBezTo>
                  <a:cubicBezTo>
                    <a:pt x="1613" y="95"/>
                    <a:pt x="1376" y="0"/>
                    <a:pt x="1115" y="24"/>
                  </a:cubicBezTo>
                  <a:lnTo>
                    <a:pt x="831" y="24"/>
                  </a:lnTo>
                  <a:cubicBezTo>
                    <a:pt x="546" y="24"/>
                    <a:pt x="285" y="190"/>
                    <a:pt x="143" y="451"/>
                  </a:cubicBezTo>
                  <a:cubicBezTo>
                    <a:pt x="0" y="712"/>
                    <a:pt x="24" y="1044"/>
                    <a:pt x="190" y="1305"/>
                  </a:cubicBezTo>
                  <a:cubicBezTo>
                    <a:pt x="332" y="1542"/>
                    <a:pt x="522" y="1708"/>
                    <a:pt x="759" y="1827"/>
                  </a:cubicBezTo>
                  <a:cubicBezTo>
                    <a:pt x="878" y="1898"/>
                    <a:pt x="1020" y="1922"/>
                    <a:pt x="1139" y="1945"/>
                  </a:cubicBezTo>
                  <a:lnTo>
                    <a:pt x="1186" y="1945"/>
                  </a:lnTo>
                  <a:cubicBezTo>
                    <a:pt x="1518" y="1945"/>
                    <a:pt x="1851" y="1732"/>
                    <a:pt x="1993"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10903275" y="1461425"/>
              <a:ext cx="39150" cy="44500"/>
            </a:xfrm>
            <a:custGeom>
              <a:avLst/>
              <a:gdLst/>
              <a:ahLst/>
              <a:cxnLst/>
              <a:rect l="l" t="t" r="r" b="b"/>
              <a:pathLst>
                <a:path w="1566" h="1780" extrusionOk="0">
                  <a:moveTo>
                    <a:pt x="24" y="1092"/>
                  </a:moveTo>
                  <a:cubicBezTo>
                    <a:pt x="24" y="1210"/>
                    <a:pt x="48" y="1305"/>
                    <a:pt x="95" y="1424"/>
                  </a:cubicBezTo>
                  <a:cubicBezTo>
                    <a:pt x="238" y="1661"/>
                    <a:pt x="499" y="1780"/>
                    <a:pt x="783" y="1756"/>
                  </a:cubicBezTo>
                  <a:lnTo>
                    <a:pt x="807" y="1756"/>
                  </a:lnTo>
                  <a:cubicBezTo>
                    <a:pt x="1092" y="1756"/>
                    <a:pt x="1352" y="1590"/>
                    <a:pt x="1447" y="1305"/>
                  </a:cubicBezTo>
                  <a:cubicBezTo>
                    <a:pt x="1542" y="1021"/>
                    <a:pt x="1566" y="712"/>
                    <a:pt x="1471" y="428"/>
                  </a:cubicBezTo>
                  <a:cubicBezTo>
                    <a:pt x="1424" y="167"/>
                    <a:pt x="1186" y="1"/>
                    <a:pt x="926" y="24"/>
                  </a:cubicBezTo>
                  <a:lnTo>
                    <a:pt x="831" y="24"/>
                  </a:lnTo>
                  <a:lnTo>
                    <a:pt x="736" y="24"/>
                  </a:lnTo>
                  <a:lnTo>
                    <a:pt x="641" y="24"/>
                  </a:lnTo>
                  <a:cubicBezTo>
                    <a:pt x="380" y="24"/>
                    <a:pt x="166" y="190"/>
                    <a:pt x="95" y="451"/>
                  </a:cubicBezTo>
                  <a:cubicBezTo>
                    <a:pt x="48" y="546"/>
                    <a:pt x="24" y="665"/>
                    <a:pt x="24" y="760"/>
                  </a:cubicBezTo>
                  <a:cubicBezTo>
                    <a:pt x="24" y="807"/>
                    <a:pt x="24" y="855"/>
                    <a:pt x="0" y="902"/>
                  </a:cubicBezTo>
                  <a:cubicBezTo>
                    <a:pt x="0" y="926"/>
                    <a:pt x="0" y="926"/>
                    <a:pt x="0" y="950"/>
                  </a:cubicBezTo>
                  <a:cubicBezTo>
                    <a:pt x="0" y="1021"/>
                    <a:pt x="0" y="1044"/>
                    <a:pt x="24" y="1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901;p50">
            <a:extLst>
              <a:ext uri="{FF2B5EF4-FFF2-40B4-BE49-F238E27FC236}">
                <a16:creationId xmlns:a16="http://schemas.microsoft.com/office/drawing/2014/main" id="{14663A62-5EEE-B2E7-B39F-15C0842EC142}"/>
              </a:ext>
            </a:extLst>
          </p:cNvPr>
          <p:cNvSpPr txBox="1">
            <a:spLocks/>
          </p:cNvSpPr>
          <p:nvPr/>
        </p:nvSpPr>
        <p:spPr>
          <a:xfrm>
            <a:off x="161055" y="799706"/>
            <a:ext cx="7704000" cy="412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9pPr>
          </a:lstStyle>
          <a:p>
            <a:pPr marL="457200" indent="-457200" algn="l">
              <a:lnSpc>
                <a:spcPct val="100000"/>
              </a:lnSpc>
              <a:buSzPts val="1100"/>
              <a:buFont typeface="Wingdings" panose="05000000000000000000" pitchFamily="2" charset="2"/>
              <a:buChar char="v"/>
            </a:pPr>
            <a:r>
              <a:rPr lang="en-US" sz="2800" dirty="0">
                <a:latin typeface="+mn-lt"/>
              </a:rPr>
              <a:t>Work in 8 groups</a:t>
            </a:r>
          </a:p>
          <a:p>
            <a:pPr marL="457200" indent="-457200" algn="l">
              <a:lnSpc>
                <a:spcPct val="100000"/>
              </a:lnSpc>
              <a:buSzPts val="1100"/>
              <a:buFont typeface="Wingdings" panose="05000000000000000000" pitchFamily="2" charset="2"/>
              <a:buChar char="v"/>
            </a:pPr>
            <a:endParaRPr lang="en-US" sz="2800" dirty="0">
              <a:latin typeface="+mn-lt"/>
            </a:endParaRPr>
          </a:p>
          <a:p>
            <a:pPr marL="457200" indent="-457200" algn="l">
              <a:lnSpc>
                <a:spcPct val="100000"/>
              </a:lnSpc>
              <a:buSzPts val="1100"/>
              <a:buFont typeface="Wingdings" panose="05000000000000000000" pitchFamily="2" charset="2"/>
              <a:buChar char="v"/>
            </a:pPr>
            <a:r>
              <a:rPr lang="en-US" sz="2800" dirty="0">
                <a:latin typeface="+mn-lt"/>
              </a:rPr>
              <a:t>Analyze specific section or sub-section.</a:t>
            </a:r>
          </a:p>
          <a:p>
            <a:pPr marL="457200" indent="-457200" algn="l">
              <a:lnSpc>
                <a:spcPct val="100000"/>
              </a:lnSpc>
              <a:buSzPts val="1100"/>
              <a:buFont typeface="Wingdings" panose="05000000000000000000" pitchFamily="2" charset="2"/>
              <a:buChar char="v"/>
            </a:pPr>
            <a:endParaRPr lang="en-US" sz="2800" dirty="0">
              <a:latin typeface="+mn-lt"/>
            </a:endParaRPr>
          </a:p>
          <a:p>
            <a:pPr marL="457200" indent="-457200" algn="l">
              <a:lnSpc>
                <a:spcPct val="100000"/>
              </a:lnSpc>
              <a:buSzPts val="1100"/>
              <a:buFont typeface="Wingdings" panose="05000000000000000000" pitchFamily="2" charset="2"/>
              <a:buChar char="v"/>
            </a:pPr>
            <a:r>
              <a:rPr lang="en-US" sz="2800" dirty="0">
                <a:latin typeface="+mn-lt"/>
              </a:rPr>
              <a:t>Explore 5 units from your assigned section, using question cards.</a:t>
            </a:r>
            <a:endParaRPr lang="en-GB" sz="2800" dirty="0">
              <a:latin typeface="+mn-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sp>
        <p:nvSpPr>
          <p:cNvPr id="901" name="Google Shape;901;p50"/>
          <p:cNvSpPr txBox="1">
            <a:spLocks noGrp="1"/>
          </p:cNvSpPr>
          <p:nvPr>
            <p:ph type="title"/>
          </p:nvPr>
        </p:nvSpPr>
        <p:spPr>
          <a:xfrm>
            <a:off x="598475" y="383631"/>
            <a:ext cx="7704000" cy="113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6000" dirty="0"/>
              <a:t>Task </a:t>
            </a:r>
            <a:endParaRPr sz="6000" dirty="0"/>
          </a:p>
        </p:txBody>
      </p:sp>
      <p:grpSp>
        <p:nvGrpSpPr>
          <p:cNvPr id="912" name="Google Shape;912;p50"/>
          <p:cNvGrpSpPr/>
          <p:nvPr/>
        </p:nvGrpSpPr>
        <p:grpSpPr>
          <a:xfrm>
            <a:off x="7524450" y="282606"/>
            <a:ext cx="1619550" cy="1746475"/>
            <a:chOff x="9829325" y="3168150"/>
            <a:chExt cx="1619550" cy="1746475"/>
          </a:xfrm>
        </p:grpSpPr>
        <p:sp>
          <p:nvSpPr>
            <p:cNvPr id="913"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50"/>
          <p:cNvGrpSpPr/>
          <p:nvPr/>
        </p:nvGrpSpPr>
        <p:grpSpPr>
          <a:xfrm>
            <a:off x="7617755" y="2590989"/>
            <a:ext cx="1385325" cy="1853800"/>
            <a:chOff x="9964525" y="914075"/>
            <a:chExt cx="1385325" cy="1853800"/>
          </a:xfrm>
        </p:grpSpPr>
        <p:sp>
          <p:nvSpPr>
            <p:cNvPr id="929" name="Google Shape;929;p50"/>
            <p:cNvSpPr/>
            <p:nvPr/>
          </p:nvSpPr>
          <p:spPr>
            <a:xfrm>
              <a:off x="10368950" y="1311400"/>
              <a:ext cx="743675" cy="519500"/>
            </a:xfrm>
            <a:custGeom>
              <a:avLst/>
              <a:gdLst/>
              <a:ahLst/>
              <a:cxnLst/>
              <a:rect l="l" t="t" r="r" b="b"/>
              <a:pathLst>
                <a:path w="29747" h="20780" extrusionOk="0">
                  <a:moveTo>
                    <a:pt x="1" y="8516"/>
                  </a:moveTo>
                  <a:cubicBezTo>
                    <a:pt x="3037" y="7425"/>
                    <a:pt x="5813" y="5978"/>
                    <a:pt x="8066" y="3677"/>
                  </a:cubicBezTo>
                  <a:cubicBezTo>
                    <a:pt x="8873" y="4033"/>
                    <a:pt x="9679" y="3914"/>
                    <a:pt x="10462" y="3606"/>
                  </a:cubicBezTo>
                  <a:cubicBezTo>
                    <a:pt x="11268" y="3274"/>
                    <a:pt x="12099" y="2894"/>
                    <a:pt x="12881" y="2491"/>
                  </a:cubicBezTo>
                  <a:cubicBezTo>
                    <a:pt x="13427" y="2206"/>
                    <a:pt x="13925" y="1827"/>
                    <a:pt x="14352" y="1376"/>
                  </a:cubicBezTo>
                  <a:cubicBezTo>
                    <a:pt x="14803" y="949"/>
                    <a:pt x="15230" y="498"/>
                    <a:pt x="15704" y="0"/>
                  </a:cubicBezTo>
                  <a:cubicBezTo>
                    <a:pt x="15894" y="95"/>
                    <a:pt x="16060" y="214"/>
                    <a:pt x="16226" y="356"/>
                  </a:cubicBezTo>
                  <a:cubicBezTo>
                    <a:pt x="16700" y="736"/>
                    <a:pt x="17199" y="1068"/>
                    <a:pt x="17697" y="1376"/>
                  </a:cubicBezTo>
                  <a:cubicBezTo>
                    <a:pt x="18408" y="1756"/>
                    <a:pt x="19167" y="2040"/>
                    <a:pt x="19950" y="2183"/>
                  </a:cubicBezTo>
                  <a:cubicBezTo>
                    <a:pt x="21658" y="2538"/>
                    <a:pt x="23390" y="2633"/>
                    <a:pt x="25098" y="2515"/>
                  </a:cubicBezTo>
                  <a:cubicBezTo>
                    <a:pt x="25762" y="2467"/>
                    <a:pt x="26402" y="2349"/>
                    <a:pt x="27019" y="2159"/>
                  </a:cubicBezTo>
                  <a:cubicBezTo>
                    <a:pt x="27612" y="1993"/>
                    <a:pt x="28205" y="1827"/>
                    <a:pt x="28798" y="1637"/>
                  </a:cubicBezTo>
                  <a:cubicBezTo>
                    <a:pt x="28845" y="1708"/>
                    <a:pt x="28893" y="1803"/>
                    <a:pt x="28940" y="1898"/>
                  </a:cubicBezTo>
                  <a:cubicBezTo>
                    <a:pt x="29154" y="2776"/>
                    <a:pt x="29391" y="3701"/>
                    <a:pt x="29605" y="4602"/>
                  </a:cubicBezTo>
                  <a:cubicBezTo>
                    <a:pt x="29699" y="5124"/>
                    <a:pt x="29723" y="5670"/>
                    <a:pt x="29628" y="6215"/>
                  </a:cubicBezTo>
                  <a:cubicBezTo>
                    <a:pt x="29628" y="6263"/>
                    <a:pt x="29581" y="6334"/>
                    <a:pt x="29605" y="6358"/>
                  </a:cubicBezTo>
                  <a:cubicBezTo>
                    <a:pt x="29747" y="6903"/>
                    <a:pt x="29628" y="7449"/>
                    <a:pt x="29652" y="7971"/>
                  </a:cubicBezTo>
                  <a:cubicBezTo>
                    <a:pt x="29676" y="8516"/>
                    <a:pt x="29652" y="9062"/>
                    <a:pt x="29628" y="9584"/>
                  </a:cubicBezTo>
                  <a:cubicBezTo>
                    <a:pt x="29628" y="9797"/>
                    <a:pt x="29581" y="9987"/>
                    <a:pt x="29533" y="10177"/>
                  </a:cubicBezTo>
                  <a:cubicBezTo>
                    <a:pt x="29320" y="10912"/>
                    <a:pt x="29083" y="11647"/>
                    <a:pt x="28845" y="12359"/>
                  </a:cubicBezTo>
                  <a:cubicBezTo>
                    <a:pt x="28632" y="13189"/>
                    <a:pt x="28252" y="13924"/>
                    <a:pt x="27731" y="14589"/>
                  </a:cubicBezTo>
                  <a:cubicBezTo>
                    <a:pt x="27256" y="15111"/>
                    <a:pt x="26853" y="15704"/>
                    <a:pt x="26378" y="16225"/>
                  </a:cubicBezTo>
                  <a:cubicBezTo>
                    <a:pt x="25809" y="16771"/>
                    <a:pt x="25240" y="17293"/>
                    <a:pt x="24623" y="17767"/>
                  </a:cubicBezTo>
                  <a:cubicBezTo>
                    <a:pt x="23627" y="18574"/>
                    <a:pt x="22488" y="19214"/>
                    <a:pt x="21279" y="19665"/>
                  </a:cubicBezTo>
                  <a:cubicBezTo>
                    <a:pt x="20496" y="19997"/>
                    <a:pt x="19689" y="20258"/>
                    <a:pt x="18859" y="20471"/>
                  </a:cubicBezTo>
                  <a:cubicBezTo>
                    <a:pt x="18052" y="20661"/>
                    <a:pt x="17246" y="20756"/>
                    <a:pt x="16416" y="20780"/>
                  </a:cubicBezTo>
                  <a:cubicBezTo>
                    <a:pt x="14826" y="20780"/>
                    <a:pt x="13237" y="20661"/>
                    <a:pt x="11648" y="20424"/>
                  </a:cubicBezTo>
                  <a:cubicBezTo>
                    <a:pt x="10604" y="20258"/>
                    <a:pt x="9608" y="19973"/>
                    <a:pt x="8659" y="19523"/>
                  </a:cubicBezTo>
                  <a:cubicBezTo>
                    <a:pt x="7426" y="18953"/>
                    <a:pt x="6263" y="18265"/>
                    <a:pt x="5148" y="17483"/>
                  </a:cubicBezTo>
                  <a:cubicBezTo>
                    <a:pt x="4484" y="17008"/>
                    <a:pt x="3915" y="16463"/>
                    <a:pt x="3393" y="15846"/>
                  </a:cubicBezTo>
                  <a:cubicBezTo>
                    <a:pt x="3369" y="15798"/>
                    <a:pt x="3298" y="15751"/>
                    <a:pt x="3298" y="15727"/>
                  </a:cubicBezTo>
                  <a:cubicBezTo>
                    <a:pt x="3298" y="15371"/>
                    <a:pt x="3061" y="15205"/>
                    <a:pt x="2800" y="15063"/>
                  </a:cubicBezTo>
                  <a:cubicBezTo>
                    <a:pt x="2729" y="15016"/>
                    <a:pt x="2681" y="14921"/>
                    <a:pt x="2634" y="14826"/>
                  </a:cubicBezTo>
                  <a:cubicBezTo>
                    <a:pt x="2136" y="14067"/>
                    <a:pt x="1685" y="13284"/>
                    <a:pt x="1258" y="12454"/>
                  </a:cubicBezTo>
                  <a:cubicBezTo>
                    <a:pt x="973" y="11932"/>
                    <a:pt x="736" y="11363"/>
                    <a:pt x="523" y="10793"/>
                  </a:cubicBezTo>
                  <a:cubicBezTo>
                    <a:pt x="404" y="10390"/>
                    <a:pt x="262" y="10011"/>
                    <a:pt x="191" y="9607"/>
                  </a:cubicBezTo>
                  <a:cubicBezTo>
                    <a:pt x="96" y="9299"/>
                    <a:pt x="72" y="8943"/>
                    <a:pt x="1" y="8516"/>
                  </a:cubicBezTo>
                  <a:close/>
                  <a:moveTo>
                    <a:pt x="16226" y="15988"/>
                  </a:moveTo>
                  <a:lnTo>
                    <a:pt x="16558" y="15988"/>
                  </a:lnTo>
                  <a:cubicBezTo>
                    <a:pt x="17578" y="16012"/>
                    <a:pt x="18598" y="15798"/>
                    <a:pt x="19523" y="15324"/>
                  </a:cubicBezTo>
                  <a:cubicBezTo>
                    <a:pt x="19689" y="15229"/>
                    <a:pt x="19879" y="15205"/>
                    <a:pt x="20045" y="15111"/>
                  </a:cubicBezTo>
                  <a:cubicBezTo>
                    <a:pt x="20496" y="14921"/>
                    <a:pt x="20946" y="14731"/>
                    <a:pt x="21350" y="14518"/>
                  </a:cubicBezTo>
                  <a:cubicBezTo>
                    <a:pt x="21516" y="14446"/>
                    <a:pt x="21658" y="14328"/>
                    <a:pt x="21800" y="14185"/>
                  </a:cubicBezTo>
                  <a:cubicBezTo>
                    <a:pt x="22014" y="13948"/>
                    <a:pt x="22227" y="13711"/>
                    <a:pt x="22417" y="13450"/>
                  </a:cubicBezTo>
                  <a:cubicBezTo>
                    <a:pt x="22725" y="13071"/>
                    <a:pt x="22820" y="12525"/>
                    <a:pt x="22607" y="12051"/>
                  </a:cubicBezTo>
                  <a:cubicBezTo>
                    <a:pt x="22559" y="11932"/>
                    <a:pt x="22559" y="11790"/>
                    <a:pt x="22512" y="11671"/>
                  </a:cubicBezTo>
                  <a:cubicBezTo>
                    <a:pt x="22488" y="11624"/>
                    <a:pt x="22417" y="11576"/>
                    <a:pt x="22393" y="11576"/>
                  </a:cubicBezTo>
                  <a:cubicBezTo>
                    <a:pt x="22370" y="11576"/>
                    <a:pt x="22251" y="11647"/>
                    <a:pt x="22227" y="11695"/>
                  </a:cubicBezTo>
                  <a:cubicBezTo>
                    <a:pt x="22109" y="12217"/>
                    <a:pt x="21824" y="12691"/>
                    <a:pt x="21421" y="13047"/>
                  </a:cubicBezTo>
                  <a:cubicBezTo>
                    <a:pt x="21373" y="13094"/>
                    <a:pt x="21326" y="13142"/>
                    <a:pt x="21302" y="13189"/>
                  </a:cubicBezTo>
                  <a:cubicBezTo>
                    <a:pt x="21089" y="13521"/>
                    <a:pt x="20757" y="13782"/>
                    <a:pt x="20353" y="13924"/>
                  </a:cubicBezTo>
                  <a:cubicBezTo>
                    <a:pt x="19926" y="14091"/>
                    <a:pt x="19476" y="14233"/>
                    <a:pt x="19072" y="14446"/>
                  </a:cubicBezTo>
                  <a:cubicBezTo>
                    <a:pt x="17839" y="15087"/>
                    <a:pt x="16511" y="15039"/>
                    <a:pt x="15206" y="14921"/>
                  </a:cubicBezTo>
                  <a:cubicBezTo>
                    <a:pt x="14779" y="14850"/>
                    <a:pt x="14352" y="14755"/>
                    <a:pt x="13949" y="14636"/>
                  </a:cubicBezTo>
                  <a:cubicBezTo>
                    <a:pt x="12905" y="14375"/>
                    <a:pt x="12905" y="14351"/>
                    <a:pt x="11980" y="13758"/>
                  </a:cubicBezTo>
                  <a:cubicBezTo>
                    <a:pt x="11648" y="13545"/>
                    <a:pt x="11292" y="13379"/>
                    <a:pt x="10936" y="13237"/>
                  </a:cubicBezTo>
                  <a:cubicBezTo>
                    <a:pt x="10794" y="13189"/>
                    <a:pt x="10652" y="13165"/>
                    <a:pt x="10509" y="13165"/>
                  </a:cubicBezTo>
                  <a:cubicBezTo>
                    <a:pt x="10367" y="13165"/>
                    <a:pt x="10248" y="13237"/>
                    <a:pt x="10201" y="13379"/>
                  </a:cubicBezTo>
                  <a:cubicBezTo>
                    <a:pt x="10153" y="13474"/>
                    <a:pt x="10177" y="13592"/>
                    <a:pt x="10272" y="13664"/>
                  </a:cubicBezTo>
                  <a:cubicBezTo>
                    <a:pt x="10438" y="13830"/>
                    <a:pt x="10628" y="13996"/>
                    <a:pt x="10818" y="14114"/>
                  </a:cubicBezTo>
                  <a:cubicBezTo>
                    <a:pt x="11268" y="14423"/>
                    <a:pt x="11743" y="14684"/>
                    <a:pt x="12193" y="14992"/>
                  </a:cubicBezTo>
                  <a:cubicBezTo>
                    <a:pt x="12407" y="15134"/>
                    <a:pt x="12644" y="15253"/>
                    <a:pt x="12905" y="15300"/>
                  </a:cubicBezTo>
                  <a:cubicBezTo>
                    <a:pt x="13261" y="15395"/>
                    <a:pt x="13617" y="15514"/>
                    <a:pt x="13973" y="15609"/>
                  </a:cubicBezTo>
                  <a:cubicBezTo>
                    <a:pt x="14684" y="15846"/>
                    <a:pt x="15443" y="15988"/>
                    <a:pt x="16226" y="15988"/>
                  </a:cubicBezTo>
                  <a:close/>
                  <a:moveTo>
                    <a:pt x="9798" y="8113"/>
                  </a:moveTo>
                  <a:lnTo>
                    <a:pt x="9655" y="8113"/>
                  </a:lnTo>
                  <a:cubicBezTo>
                    <a:pt x="9062" y="8113"/>
                    <a:pt x="8730" y="8777"/>
                    <a:pt x="9086" y="9251"/>
                  </a:cubicBezTo>
                  <a:cubicBezTo>
                    <a:pt x="9205" y="9465"/>
                    <a:pt x="9371" y="9631"/>
                    <a:pt x="9584" y="9750"/>
                  </a:cubicBezTo>
                  <a:cubicBezTo>
                    <a:pt x="9703" y="9797"/>
                    <a:pt x="9821" y="9844"/>
                    <a:pt x="9940" y="9844"/>
                  </a:cubicBezTo>
                  <a:cubicBezTo>
                    <a:pt x="10272" y="9868"/>
                    <a:pt x="10580" y="9678"/>
                    <a:pt x="10723" y="9370"/>
                  </a:cubicBezTo>
                  <a:cubicBezTo>
                    <a:pt x="10841" y="9014"/>
                    <a:pt x="10770" y="8635"/>
                    <a:pt x="10533" y="8326"/>
                  </a:cubicBezTo>
                  <a:cubicBezTo>
                    <a:pt x="10319" y="8137"/>
                    <a:pt x="10059" y="8065"/>
                    <a:pt x="9798" y="8113"/>
                  </a:cubicBezTo>
                  <a:close/>
                  <a:moveTo>
                    <a:pt x="21445" y="6951"/>
                  </a:moveTo>
                  <a:cubicBezTo>
                    <a:pt x="21468" y="7093"/>
                    <a:pt x="21492" y="7235"/>
                    <a:pt x="21563" y="7378"/>
                  </a:cubicBezTo>
                  <a:cubicBezTo>
                    <a:pt x="21682" y="7591"/>
                    <a:pt x="21919" y="7710"/>
                    <a:pt x="22180" y="7662"/>
                  </a:cubicBezTo>
                  <a:cubicBezTo>
                    <a:pt x="22417" y="7686"/>
                    <a:pt x="22654" y="7520"/>
                    <a:pt x="22749" y="7283"/>
                  </a:cubicBezTo>
                  <a:cubicBezTo>
                    <a:pt x="22820" y="7022"/>
                    <a:pt x="22844" y="6737"/>
                    <a:pt x="22773" y="6476"/>
                  </a:cubicBezTo>
                  <a:cubicBezTo>
                    <a:pt x="22725" y="6263"/>
                    <a:pt x="22536" y="6120"/>
                    <a:pt x="22322" y="6120"/>
                  </a:cubicBezTo>
                  <a:cubicBezTo>
                    <a:pt x="22251" y="6120"/>
                    <a:pt x="22156" y="6144"/>
                    <a:pt x="22085" y="6120"/>
                  </a:cubicBezTo>
                  <a:cubicBezTo>
                    <a:pt x="21848" y="6097"/>
                    <a:pt x="21611" y="6263"/>
                    <a:pt x="21539" y="6500"/>
                  </a:cubicBezTo>
                  <a:cubicBezTo>
                    <a:pt x="21492" y="6642"/>
                    <a:pt x="21468" y="6808"/>
                    <a:pt x="21445" y="69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0"/>
            <p:cNvSpPr/>
            <p:nvPr/>
          </p:nvSpPr>
          <p:spPr>
            <a:xfrm>
              <a:off x="10342275" y="1023775"/>
              <a:ext cx="735975" cy="473250"/>
            </a:xfrm>
            <a:custGeom>
              <a:avLst/>
              <a:gdLst/>
              <a:ahLst/>
              <a:cxnLst/>
              <a:rect l="l" t="t" r="r" b="b"/>
              <a:pathLst>
                <a:path w="29439" h="18930" extrusionOk="0">
                  <a:moveTo>
                    <a:pt x="27872" y="7141"/>
                  </a:moveTo>
                  <a:cubicBezTo>
                    <a:pt x="27730" y="6998"/>
                    <a:pt x="27588" y="6856"/>
                    <a:pt x="27422" y="6737"/>
                  </a:cubicBezTo>
                  <a:cubicBezTo>
                    <a:pt x="27279" y="6595"/>
                    <a:pt x="27019" y="6690"/>
                    <a:pt x="26995" y="6903"/>
                  </a:cubicBezTo>
                  <a:cubicBezTo>
                    <a:pt x="26924" y="7117"/>
                    <a:pt x="26971" y="7378"/>
                    <a:pt x="27090" y="7591"/>
                  </a:cubicBezTo>
                  <a:cubicBezTo>
                    <a:pt x="27493" y="8232"/>
                    <a:pt x="27778" y="8967"/>
                    <a:pt x="28228" y="9560"/>
                  </a:cubicBezTo>
                  <a:cubicBezTo>
                    <a:pt x="28584" y="10058"/>
                    <a:pt x="28892" y="10604"/>
                    <a:pt x="29106" y="11197"/>
                  </a:cubicBezTo>
                  <a:cubicBezTo>
                    <a:pt x="29225" y="11529"/>
                    <a:pt x="29343" y="11909"/>
                    <a:pt x="29438" y="12264"/>
                  </a:cubicBezTo>
                  <a:cubicBezTo>
                    <a:pt x="29130" y="12549"/>
                    <a:pt x="28750" y="12715"/>
                    <a:pt x="28347" y="12739"/>
                  </a:cubicBezTo>
                  <a:cubicBezTo>
                    <a:pt x="27991" y="12739"/>
                    <a:pt x="27659" y="12786"/>
                    <a:pt x="27351" y="12881"/>
                  </a:cubicBezTo>
                  <a:cubicBezTo>
                    <a:pt x="27042" y="12976"/>
                    <a:pt x="26734" y="13023"/>
                    <a:pt x="26425" y="13071"/>
                  </a:cubicBezTo>
                  <a:cubicBezTo>
                    <a:pt x="24623" y="13237"/>
                    <a:pt x="22796" y="13142"/>
                    <a:pt x="21041" y="12810"/>
                  </a:cubicBezTo>
                  <a:cubicBezTo>
                    <a:pt x="20163" y="12620"/>
                    <a:pt x="19357" y="12288"/>
                    <a:pt x="18621" y="11814"/>
                  </a:cubicBezTo>
                  <a:cubicBezTo>
                    <a:pt x="18171" y="11505"/>
                    <a:pt x="17744" y="11197"/>
                    <a:pt x="17317" y="10889"/>
                  </a:cubicBezTo>
                  <a:cubicBezTo>
                    <a:pt x="17483" y="10462"/>
                    <a:pt x="17673" y="10058"/>
                    <a:pt x="17839" y="9703"/>
                  </a:cubicBezTo>
                  <a:cubicBezTo>
                    <a:pt x="17957" y="9370"/>
                    <a:pt x="18005" y="9038"/>
                    <a:pt x="17957" y="8706"/>
                  </a:cubicBezTo>
                  <a:cubicBezTo>
                    <a:pt x="17933" y="8469"/>
                    <a:pt x="17767" y="8256"/>
                    <a:pt x="17554" y="8137"/>
                  </a:cubicBezTo>
                  <a:cubicBezTo>
                    <a:pt x="17459" y="8090"/>
                    <a:pt x="17317" y="8137"/>
                    <a:pt x="17269" y="8232"/>
                  </a:cubicBezTo>
                  <a:cubicBezTo>
                    <a:pt x="17246" y="8327"/>
                    <a:pt x="17222" y="8422"/>
                    <a:pt x="17198" y="8517"/>
                  </a:cubicBezTo>
                  <a:cubicBezTo>
                    <a:pt x="17127" y="9323"/>
                    <a:pt x="16771" y="10106"/>
                    <a:pt x="16202" y="10699"/>
                  </a:cubicBezTo>
                  <a:cubicBezTo>
                    <a:pt x="15704" y="11268"/>
                    <a:pt x="15182" y="11814"/>
                    <a:pt x="14613" y="12336"/>
                  </a:cubicBezTo>
                  <a:cubicBezTo>
                    <a:pt x="14114" y="12810"/>
                    <a:pt x="13521" y="13190"/>
                    <a:pt x="12905" y="13474"/>
                  </a:cubicBezTo>
                  <a:cubicBezTo>
                    <a:pt x="12383" y="13711"/>
                    <a:pt x="11837" y="13949"/>
                    <a:pt x="11315" y="14186"/>
                  </a:cubicBezTo>
                  <a:cubicBezTo>
                    <a:pt x="10912" y="14376"/>
                    <a:pt x="10485" y="14447"/>
                    <a:pt x="10034" y="14447"/>
                  </a:cubicBezTo>
                  <a:cubicBezTo>
                    <a:pt x="9987" y="14281"/>
                    <a:pt x="10106" y="14233"/>
                    <a:pt x="10177" y="14162"/>
                  </a:cubicBezTo>
                  <a:cubicBezTo>
                    <a:pt x="10960" y="13166"/>
                    <a:pt x="11647" y="12098"/>
                    <a:pt x="12240" y="10983"/>
                  </a:cubicBezTo>
                  <a:cubicBezTo>
                    <a:pt x="12359" y="10746"/>
                    <a:pt x="12454" y="10509"/>
                    <a:pt x="12525" y="10248"/>
                  </a:cubicBezTo>
                  <a:cubicBezTo>
                    <a:pt x="12596" y="9940"/>
                    <a:pt x="12620" y="9584"/>
                    <a:pt x="12739" y="9276"/>
                  </a:cubicBezTo>
                  <a:cubicBezTo>
                    <a:pt x="12833" y="8825"/>
                    <a:pt x="12857" y="8350"/>
                    <a:pt x="12786" y="7900"/>
                  </a:cubicBezTo>
                  <a:cubicBezTo>
                    <a:pt x="12786" y="7852"/>
                    <a:pt x="12786" y="7829"/>
                    <a:pt x="12762" y="7781"/>
                  </a:cubicBezTo>
                  <a:cubicBezTo>
                    <a:pt x="12739" y="7639"/>
                    <a:pt x="12644" y="7544"/>
                    <a:pt x="12525" y="7520"/>
                  </a:cubicBezTo>
                  <a:cubicBezTo>
                    <a:pt x="12383" y="7520"/>
                    <a:pt x="12264" y="7639"/>
                    <a:pt x="12217" y="7805"/>
                  </a:cubicBezTo>
                  <a:cubicBezTo>
                    <a:pt x="12193" y="7852"/>
                    <a:pt x="12193" y="7923"/>
                    <a:pt x="12193" y="7971"/>
                  </a:cubicBezTo>
                  <a:cubicBezTo>
                    <a:pt x="12193" y="8706"/>
                    <a:pt x="11932" y="9394"/>
                    <a:pt x="11719" y="10082"/>
                  </a:cubicBezTo>
                  <a:cubicBezTo>
                    <a:pt x="11647" y="10343"/>
                    <a:pt x="11529" y="10557"/>
                    <a:pt x="11363" y="10770"/>
                  </a:cubicBezTo>
                  <a:cubicBezTo>
                    <a:pt x="10793" y="11600"/>
                    <a:pt x="10248" y="12430"/>
                    <a:pt x="9655" y="13261"/>
                  </a:cubicBezTo>
                  <a:cubicBezTo>
                    <a:pt x="9418" y="13545"/>
                    <a:pt x="9180" y="13830"/>
                    <a:pt x="8896" y="14067"/>
                  </a:cubicBezTo>
                  <a:cubicBezTo>
                    <a:pt x="8255" y="14731"/>
                    <a:pt x="7591" y="15324"/>
                    <a:pt x="6880" y="15894"/>
                  </a:cubicBezTo>
                  <a:cubicBezTo>
                    <a:pt x="5575" y="16890"/>
                    <a:pt x="4152" y="17720"/>
                    <a:pt x="2634" y="18361"/>
                  </a:cubicBezTo>
                  <a:cubicBezTo>
                    <a:pt x="2254" y="18503"/>
                    <a:pt x="1874" y="18693"/>
                    <a:pt x="1495" y="18835"/>
                  </a:cubicBezTo>
                  <a:cubicBezTo>
                    <a:pt x="1376" y="18883"/>
                    <a:pt x="1234" y="18906"/>
                    <a:pt x="1115" y="18930"/>
                  </a:cubicBezTo>
                  <a:cubicBezTo>
                    <a:pt x="1092" y="18835"/>
                    <a:pt x="1092" y="18716"/>
                    <a:pt x="1068" y="18622"/>
                  </a:cubicBezTo>
                  <a:lnTo>
                    <a:pt x="1068" y="17056"/>
                  </a:lnTo>
                  <a:cubicBezTo>
                    <a:pt x="1092" y="16605"/>
                    <a:pt x="1210" y="16131"/>
                    <a:pt x="1447" y="15728"/>
                  </a:cubicBezTo>
                  <a:cubicBezTo>
                    <a:pt x="1519" y="15609"/>
                    <a:pt x="1637" y="15490"/>
                    <a:pt x="1756" y="15396"/>
                  </a:cubicBezTo>
                  <a:cubicBezTo>
                    <a:pt x="1851" y="15324"/>
                    <a:pt x="1874" y="15182"/>
                    <a:pt x="1803" y="15040"/>
                  </a:cubicBezTo>
                  <a:cubicBezTo>
                    <a:pt x="1732" y="14921"/>
                    <a:pt x="1590" y="14850"/>
                    <a:pt x="1447" y="14897"/>
                  </a:cubicBezTo>
                  <a:cubicBezTo>
                    <a:pt x="1258" y="14921"/>
                    <a:pt x="1092" y="15040"/>
                    <a:pt x="997" y="15182"/>
                  </a:cubicBezTo>
                  <a:cubicBezTo>
                    <a:pt x="617" y="15656"/>
                    <a:pt x="380" y="16226"/>
                    <a:pt x="285" y="16819"/>
                  </a:cubicBezTo>
                  <a:cubicBezTo>
                    <a:pt x="261" y="17151"/>
                    <a:pt x="261" y="17483"/>
                    <a:pt x="238" y="17815"/>
                  </a:cubicBezTo>
                  <a:cubicBezTo>
                    <a:pt x="238" y="17957"/>
                    <a:pt x="190" y="18100"/>
                    <a:pt x="167" y="18218"/>
                  </a:cubicBezTo>
                  <a:cubicBezTo>
                    <a:pt x="24" y="18218"/>
                    <a:pt x="1" y="18171"/>
                    <a:pt x="1" y="18076"/>
                  </a:cubicBezTo>
                  <a:cubicBezTo>
                    <a:pt x="1" y="16937"/>
                    <a:pt x="1" y="15775"/>
                    <a:pt x="24" y="14613"/>
                  </a:cubicBezTo>
                  <a:cubicBezTo>
                    <a:pt x="24" y="14257"/>
                    <a:pt x="48" y="13925"/>
                    <a:pt x="48" y="13569"/>
                  </a:cubicBezTo>
                  <a:cubicBezTo>
                    <a:pt x="95" y="12668"/>
                    <a:pt x="214" y="11790"/>
                    <a:pt x="404" y="10912"/>
                  </a:cubicBezTo>
                  <a:cubicBezTo>
                    <a:pt x="427" y="10770"/>
                    <a:pt x="475" y="10628"/>
                    <a:pt x="570" y="10509"/>
                  </a:cubicBezTo>
                  <a:cubicBezTo>
                    <a:pt x="902" y="9963"/>
                    <a:pt x="1163" y="9394"/>
                    <a:pt x="1376" y="8777"/>
                  </a:cubicBezTo>
                  <a:cubicBezTo>
                    <a:pt x="1495" y="8398"/>
                    <a:pt x="1661" y="8018"/>
                    <a:pt x="1874" y="7663"/>
                  </a:cubicBezTo>
                  <a:cubicBezTo>
                    <a:pt x="2064" y="7330"/>
                    <a:pt x="2278" y="6998"/>
                    <a:pt x="2491" y="6666"/>
                  </a:cubicBezTo>
                  <a:cubicBezTo>
                    <a:pt x="2539" y="6571"/>
                    <a:pt x="2610" y="6500"/>
                    <a:pt x="2705" y="6405"/>
                  </a:cubicBezTo>
                  <a:cubicBezTo>
                    <a:pt x="3132" y="5931"/>
                    <a:pt x="3606" y="5504"/>
                    <a:pt x="4128" y="5077"/>
                  </a:cubicBezTo>
                  <a:cubicBezTo>
                    <a:pt x="4531" y="4745"/>
                    <a:pt x="4887" y="4342"/>
                    <a:pt x="5195" y="3891"/>
                  </a:cubicBezTo>
                  <a:cubicBezTo>
                    <a:pt x="5480" y="3535"/>
                    <a:pt x="5765" y="3203"/>
                    <a:pt x="6097" y="2895"/>
                  </a:cubicBezTo>
                  <a:cubicBezTo>
                    <a:pt x="6405" y="2657"/>
                    <a:pt x="6547" y="2254"/>
                    <a:pt x="6476" y="1851"/>
                  </a:cubicBezTo>
                  <a:cubicBezTo>
                    <a:pt x="6476" y="1780"/>
                    <a:pt x="6429" y="1709"/>
                    <a:pt x="6429" y="1637"/>
                  </a:cubicBezTo>
                  <a:cubicBezTo>
                    <a:pt x="6524" y="1448"/>
                    <a:pt x="6713" y="1305"/>
                    <a:pt x="6927" y="1234"/>
                  </a:cubicBezTo>
                  <a:cubicBezTo>
                    <a:pt x="7686" y="878"/>
                    <a:pt x="8493" y="617"/>
                    <a:pt x="9299" y="475"/>
                  </a:cubicBezTo>
                  <a:cubicBezTo>
                    <a:pt x="10082" y="333"/>
                    <a:pt x="10841" y="190"/>
                    <a:pt x="11624" y="96"/>
                  </a:cubicBezTo>
                  <a:cubicBezTo>
                    <a:pt x="12003" y="24"/>
                    <a:pt x="12383" y="1"/>
                    <a:pt x="12786" y="1"/>
                  </a:cubicBezTo>
                  <a:cubicBezTo>
                    <a:pt x="13830" y="1"/>
                    <a:pt x="14850" y="24"/>
                    <a:pt x="15917" y="96"/>
                  </a:cubicBezTo>
                  <a:cubicBezTo>
                    <a:pt x="16558" y="143"/>
                    <a:pt x="17198" y="285"/>
                    <a:pt x="17839" y="380"/>
                  </a:cubicBezTo>
                  <a:cubicBezTo>
                    <a:pt x="19262" y="594"/>
                    <a:pt x="20543" y="1163"/>
                    <a:pt x="21824" y="1756"/>
                  </a:cubicBezTo>
                  <a:cubicBezTo>
                    <a:pt x="22654" y="2136"/>
                    <a:pt x="23460" y="2586"/>
                    <a:pt x="24219" y="3061"/>
                  </a:cubicBezTo>
                  <a:cubicBezTo>
                    <a:pt x="24860" y="3464"/>
                    <a:pt x="25429" y="3938"/>
                    <a:pt x="25927" y="4484"/>
                  </a:cubicBezTo>
                  <a:cubicBezTo>
                    <a:pt x="26568" y="5172"/>
                    <a:pt x="27161" y="5907"/>
                    <a:pt x="27683" y="6666"/>
                  </a:cubicBezTo>
                  <a:cubicBezTo>
                    <a:pt x="27778" y="6832"/>
                    <a:pt x="27849" y="6998"/>
                    <a:pt x="27920" y="71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0"/>
            <p:cNvSpPr/>
            <p:nvPr/>
          </p:nvSpPr>
          <p:spPr>
            <a:xfrm>
              <a:off x="10460875" y="1846300"/>
              <a:ext cx="464950" cy="444200"/>
            </a:xfrm>
            <a:custGeom>
              <a:avLst/>
              <a:gdLst/>
              <a:ahLst/>
              <a:cxnLst/>
              <a:rect l="l" t="t" r="r" b="b"/>
              <a:pathLst>
                <a:path w="18598" h="17768" extrusionOk="0">
                  <a:moveTo>
                    <a:pt x="7757" y="72"/>
                  </a:moveTo>
                  <a:cubicBezTo>
                    <a:pt x="8208" y="1"/>
                    <a:pt x="8635" y="167"/>
                    <a:pt x="9086" y="167"/>
                  </a:cubicBezTo>
                  <a:cubicBezTo>
                    <a:pt x="9086" y="285"/>
                    <a:pt x="9086" y="380"/>
                    <a:pt x="9109" y="499"/>
                  </a:cubicBezTo>
                  <a:cubicBezTo>
                    <a:pt x="9157" y="665"/>
                    <a:pt x="9252" y="831"/>
                    <a:pt x="9370" y="973"/>
                  </a:cubicBezTo>
                  <a:cubicBezTo>
                    <a:pt x="9536" y="1163"/>
                    <a:pt x="9702" y="1353"/>
                    <a:pt x="9845" y="1566"/>
                  </a:cubicBezTo>
                  <a:cubicBezTo>
                    <a:pt x="10248" y="2207"/>
                    <a:pt x="11149" y="2278"/>
                    <a:pt x="11624" y="1732"/>
                  </a:cubicBezTo>
                  <a:cubicBezTo>
                    <a:pt x="11980" y="1329"/>
                    <a:pt x="12264" y="878"/>
                    <a:pt x="12478" y="404"/>
                  </a:cubicBezTo>
                  <a:cubicBezTo>
                    <a:pt x="12573" y="380"/>
                    <a:pt x="12691" y="380"/>
                    <a:pt x="12786" y="380"/>
                  </a:cubicBezTo>
                  <a:cubicBezTo>
                    <a:pt x="13522" y="380"/>
                    <a:pt x="14233" y="309"/>
                    <a:pt x="14945" y="167"/>
                  </a:cubicBezTo>
                  <a:cubicBezTo>
                    <a:pt x="15063" y="143"/>
                    <a:pt x="15182" y="119"/>
                    <a:pt x="15277" y="95"/>
                  </a:cubicBezTo>
                  <a:cubicBezTo>
                    <a:pt x="15395" y="72"/>
                    <a:pt x="15514" y="167"/>
                    <a:pt x="15514" y="285"/>
                  </a:cubicBezTo>
                  <a:cubicBezTo>
                    <a:pt x="15514" y="475"/>
                    <a:pt x="15514" y="688"/>
                    <a:pt x="15538" y="902"/>
                  </a:cubicBezTo>
                  <a:cubicBezTo>
                    <a:pt x="15514" y="1044"/>
                    <a:pt x="15538" y="1187"/>
                    <a:pt x="15609" y="1329"/>
                  </a:cubicBezTo>
                  <a:cubicBezTo>
                    <a:pt x="15728" y="1542"/>
                    <a:pt x="15799" y="1803"/>
                    <a:pt x="15751" y="2064"/>
                  </a:cubicBezTo>
                  <a:cubicBezTo>
                    <a:pt x="15704" y="2918"/>
                    <a:pt x="15799" y="3748"/>
                    <a:pt x="16012" y="4555"/>
                  </a:cubicBezTo>
                  <a:cubicBezTo>
                    <a:pt x="16392" y="6121"/>
                    <a:pt x="16653" y="7686"/>
                    <a:pt x="16914" y="9275"/>
                  </a:cubicBezTo>
                  <a:cubicBezTo>
                    <a:pt x="17056" y="10011"/>
                    <a:pt x="17246" y="10722"/>
                    <a:pt x="17459" y="11434"/>
                  </a:cubicBezTo>
                  <a:cubicBezTo>
                    <a:pt x="17720" y="12312"/>
                    <a:pt x="17981" y="13189"/>
                    <a:pt x="18242" y="14043"/>
                  </a:cubicBezTo>
                  <a:cubicBezTo>
                    <a:pt x="18408" y="14684"/>
                    <a:pt x="18503" y="15324"/>
                    <a:pt x="18574" y="15965"/>
                  </a:cubicBezTo>
                  <a:cubicBezTo>
                    <a:pt x="18598" y="16107"/>
                    <a:pt x="18598" y="16273"/>
                    <a:pt x="18574" y="16415"/>
                  </a:cubicBezTo>
                  <a:cubicBezTo>
                    <a:pt x="18574" y="16653"/>
                    <a:pt x="18432" y="16842"/>
                    <a:pt x="18242" y="16961"/>
                  </a:cubicBezTo>
                  <a:cubicBezTo>
                    <a:pt x="18052" y="17080"/>
                    <a:pt x="17839" y="17174"/>
                    <a:pt x="17625" y="17222"/>
                  </a:cubicBezTo>
                  <a:cubicBezTo>
                    <a:pt x="16724" y="17388"/>
                    <a:pt x="15822" y="17530"/>
                    <a:pt x="14921" y="17673"/>
                  </a:cubicBezTo>
                  <a:cubicBezTo>
                    <a:pt x="14186" y="17767"/>
                    <a:pt x="13450" y="17625"/>
                    <a:pt x="12715" y="17530"/>
                  </a:cubicBezTo>
                  <a:cubicBezTo>
                    <a:pt x="11671" y="17412"/>
                    <a:pt x="10651" y="17222"/>
                    <a:pt x="9631" y="17032"/>
                  </a:cubicBezTo>
                  <a:cubicBezTo>
                    <a:pt x="8706" y="16866"/>
                    <a:pt x="7805" y="16605"/>
                    <a:pt x="6951" y="16249"/>
                  </a:cubicBezTo>
                  <a:cubicBezTo>
                    <a:pt x="5883" y="15822"/>
                    <a:pt x="4840" y="15324"/>
                    <a:pt x="3796" y="14874"/>
                  </a:cubicBezTo>
                  <a:cubicBezTo>
                    <a:pt x="3369" y="14684"/>
                    <a:pt x="2918" y="14541"/>
                    <a:pt x="2491" y="14375"/>
                  </a:cubicBezTo>
                  <a:cubicBezTo>
                    <a:pt x="1946" y="14186"/>
                    <a:pt x="1400" y="13972"/>
                    <a:pt x="902" y="13687"/>
                  </a:cubicBezTo>
                  <a:cubicBezTo>
                    <a:pt x="689" y="13616"/>
                    <a:pt x="475" y="13521"/>
                    <a:pt x="262" y="13450"/>
                  </a:cubicBezTo>
                  <a:cubicBezTo>
                    <a:pt x="190" y="13427"/>
                    <a:pt x="119" y="13379"/>
                    <a:pt x="1" y="13332"/>
                  </a:cubicBezTo>
                  <a:cubicBezTo>
                    <a:pt x="119" y="13023"/>
                    <a:pt x="262" y="12739"/>
                    <a:pt x="428" y="12454"/>
                  </a:cubicBezTo>
                  <a:cubicBezTo>
                    <a:pt x="712" y="12003"/>
                    <a:pt x="973" y="11576"/>
                    <a:pt x="1258" y="11126"/>
                  </a:cubicBezTo>
                  <a:cubicBezTo>
                    <a:pt x="1851" y="10224"/>
                    <a:pt x="2420" y="9323"/>
                    <a:pt x="3037" y="8421"/>
                  </a:cubicBezTo>
                  <a:cubicBezTo>
                    <a:pt x="3250" y="8089"/>
                    <a:pt x="3535" y="7781"/>
                    <a:pt x="3749" y="7425"/>
                  </a:cubicBezTo>
                  <a:cubicBezTo>
                    <a:pt x="4033" y="6951"/>
                    <a:pt x="4342" y="6476"/>
                    <a:pt x="4603" y="6002"/>
                  </a:cubicBezTo>
                  <a:cubicBezTo>
                    <a:pt x="5053" y="5148"/>
                    <a:pt x="5551" y="4318"/>
                    <a:pt x="6073" y="3488"/>
                  </a:cubicBezTo>
                  <a:cubicBezTo>
                    <a:pt x="6334" y="3084"/>
                    <a:pt x="6571" y="2657"/>
                    <a:pt x="6761" y="2207"/>
                  </a:cubicBezTo>
                  <a:cubicBezTo>
                    <a:pt x="6927" y="1780"/>
                    <a:pt x="7164" y="1376"/>
                    <a:pt x="7354" y="949"/>
                  </a:cubicBezTo>
                  <a:cubicBezTo>
                    <a:pt x="7496" y="665"/>
                    <a:pt x="7615" y="380"/>
                    <a:pt x="7757"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0"/>
            <p:cNvSpPr/>
            <p:nvPr/>
          </p:nvSpPr>
          <p:spPr>
            <a:xfrm>
              <a:off x="9990025" y="961525"/>
              <a:ext cx="376600" cy="548550"/>
            </a:xfrm>
            <a:custGeom>
              <a:avLst/>
              <a:gdLst/>
              <a:ahLst/>
              <a:cxnLst/>
              <a:rect l="l" t="t" r="r" b="b"/>
              <a:pathLst>
                <a:path w="15064" h="21942" extrusionOk="0">
                  <a:moveTo>
                    <a:pt x="15016" y="2348"/>
                  </a:moveTo>
                  <a:cubicBezTo>
                    <a:pt x="14684" y="2443"/>
                    <a:pt x="14375" y="2538"/>
                    <a:pt x="14067" y="2633"/>
                  </a:cubicBezTo>
                  <a:cubicBezTo>
                    <a:pt x="13901" y="2704"/>
                    <a:pt x="13735" y="2799"/>
                    <a:pt x="13616" y="2941"/>
                  </a:cubicBezTo>
                  <a:cubicBezTo>
                    <a:pt x="13308" y="3297"/>
                    <a:pt x="13047" y="3653"/>
                    <a:pt x="12786" y="4056"/>
                  </a:cubicBezTo>
                  <a:cubicBezTo>
                    <a:pt x="12715" y="4199"/>
                    <a:pt x="12667" y="4365"/>
                    <a:pt x="12691" y="4531"/>
                  </a:cubicBezTo>
                  <a:cubicBezTo>
                    <a:pt x="12691" y="4744"/>
                    <a:pt x="12715" y="4981"/>
                    <a:pt x="12762" y="5195"/>
                  </a:cubicBezTo>
                  <a:cubicBezTo>
                    <a:pt x="12383" y="5480"/>
                    <a:pt x="12003" y="5764"/>
                    <a:pt x="11624" y="6073"/>
                  </a:cubicBezTo>
                  <a:cubicBezTo>
                    <a:pt x="11125" y="6500"/>
                    <a:pt x="10746" y="7045"/>
                    <a:pt x="10532" y="7662"/>
                  </a:cubicBezTo>
                  <a:cubicBezTo>
                    <a:pt x="10461" y="7828"/>
                    <a:pt x="10437" y="7994"/>
                    <a:pt x="10437" y="8160"/>
                  </a:cubicBezTo>
                  <a:cubicBezTo>
                    <a:pt x="10437" y="8895"/>
                    <a:pt x="10627" y="9299"/>
                    <a:pt x="11481" y="9393"/>
                  </a:cubicBezTo>
                  <a:cubicBezTo>
                    <a:pt x="11529" y="9393"/>
                    <a:pt x="11552" y="9417"/>
                    <a:pt x="11600" y="9441"/>
                  </a:cubicBezTo>
                  <a:cubicBezTo>
                    <a:pt x="11576" y="9536"/>
                    <a:pt x="11552" y="9631"/>
                    <a:pt x="11505" y="9726"/>
                  </a:cubicBezTo>
                  <a:cubicBezTo>
                    <a:pt x="11102" y="10461"/>
                    <a:pt x="10841" y="11267"/>
                    <a:pt x="10722" y="12098"/>
                  </a:cubicBezTo>
                  <a:cubicBezTo>
                    <a:pt x="10698" y="12216"/>
                    <a:pt x="10698" y="12359"/>
                    <a:pt x="10675" y="12477"/>
                  </a:cubicBezTo>
                  <a:cubicBezTo>
                    <a:pt x="10698" y="12880"/>
                    <a:pt x="10627" y="13260"/>
                    <a:pt x="10485" y="13616"/>
                  </a:cubicBezTo>
                  <a:cubicBezTo>
                    <a:pt x="10343" y="13995"/>
                    <a:pt x="10248" y="14351"/>
                    <a:pt x="10177" y="14754"/>
                  </a:cubicBezTo>
                  <a:cubicBezTo>
                    <a:pt x="10105" y="15110"/>
                    <a:pt x="9987" y="15466"/>
                    <a:pt x="9844" y="15798"/>
                  </a:cubicBezTo>
                  <a:cubicBezTo>
                    <a:pt x="9821" y="15869"/>
                    <a:pt x="9821" y="15940"/>
                    <a:pt x="9773" y="16012"/>
                  </a:cubicBezTo>
                  <a:cubicBezTo>
                    <a:pt x="9584" y="16439"/>
                    <a:pt x="9512" y="16913"/>
                    <a:pt x="9560" y="17364"/>
                  </a:cubicBezTo>
                  <a:cubicBezTo>
                    <a:pt x="9560" y="17506"/>
                    <a:pt x="9536" y="17625"/>
                    <a:pt x="9489" y="17743"/>
                  </a:cubicBezTo>
                  <a:cubicBezTo>
                    <a:pt x="9441" y="17957"/>
                    <a:pt x="9394" y="18146"/>
                    <a:pt x="9346" y="18336"/>
                  </a:cubicBezTo>
                  <a:cubicBezTo>
                    <a:pt x="9323" y="18479"/>
                    <a:pt x="9275" y="18597"/>
                    <a:pt x="9204" y="18692"/>
                  </a:cubicBezTo>
                  <a:cubicBezTo>
                    <a:pt x="9038" y="18882"/>
                    <a:pt x="8919" y="19095"/>
                    <a:pt x="8848" y="19333"/>
                  </a:cubicBezTo>
                  <a:cubicBezTo>
                    <a:pt x="8730" y="19641"/>
                    <a:pt x="8564" y="19926"/>
                    <a:pt x="8350" y="20186"/>
                  </a:cubicBezTo>
                  <a:cubicBezTo>
                    <a:pt x="8113" y="20495"/>
                    <a:pt x="7899" y="20827"/>
                    <a:pt x="7662" y="21135"/>
                  </a:cubicBezTo>
                  <a:cubicBezTo>
                    <a:pt x="7472" y="21420"/>
                    <a:pt x="7188" y="21633"/>
                    <a:pt x="6879" y="21752"/>
                  </a:cubicBezTo>
                  <a:cubicBezTo>
                    <a:pt x="6571" y="21942"/>
                    <a:pt x="6168" y="21800"/>
                    <a:pt x="6025" y="21467"/>
                  </a:cubicBezTo>
                  <a:cubicBezTo>
                    <a:pt x="5931" y="21278"/>
                    <a:pt x="5836" y="21040"/>
                    <a:pt x="5764" y="20803"/>
                  </a:cubicBezTo>
                  <a:cubicBezTo>
                    <a:pt x="5551" y="19997"/>
                    <a:pt x="5243" y="19214"/>
                    <a:pt x="5100" y="18384"/>
                  </a:cubicBezTo>
                  <a:cubicBezTo>
                    <a:pt x="4982" y="17791"/>
                    <a:pt x="4294" y="17720"/>
                    <a:pt x="3938" y="17957"/>
                  </a:cubicBezTo>
                  <a:cubicBezTo>
                    <a:pt x="3796" y="18075"/>
                    <a:pt x="3653" y="18194"/>
                    <a:pt x="3558" y="18336"/>
                  </a:cubicBezTo>
                  <a:cubicBezTo>
                    <a:pt x="3392" y="18573"/>
                    <a:pt x="3131" y="18716"/>
                    <a:pt x="2847" y="18692"/>
                  </a:cubicBezTo>
                  <a:lnTo>
                    <a:pt x="1898" y="18692"/>
                  </a:lnTo>
                  <a:cubicBezTo>
                    <a:pt x="1708" y="18716"/>
                    <a:pt x="1518" y="18621"/>
                    <a:pt x="1424" y="18479"/>
                  </a:cubicBezTo>
                  <a:cubicBezTo>
                    <a:pt x="1258" y="18265"/>
                    <a:pt x="1163" y="18028"/>
                    <a:pt x="1163" y="17767"/>
                  </a:cubicBezTo>
                  <a:cubicBezTo>
                    <a:pt x="1234" y="17269"/>
                    <a:pt x="1281" y="16771"/>
                    <a:pt x="1329" y="16273"/>
                  </a:cubicBezTo>
                  <a:cubicBezTo>
                    <a:pt x="1424" y="15751"/>
                    <a:pt x="1613" y="15276"/>
                    <a:pt x="1874" y="14826"/>
                  </a:cubicBezTo>
                  <a:cubicBezTo>
                    <a:pt x="2088" y="14351"/>
                    <a:pt x="2325" y="13877"/>
                    <a:pt x="2586" y="13426"/>
                  </a:cubicBezTo>
                  <a:cubicBezTo>
                    <a:pt x="2705" y="13236"/>
                    <a:pt x="2823" y="13047"/>
                    <a:pt x="2989" y="12880"/>
                  </a:cubicBezTo>
                  <a:cubicBezTo>
                    <a:pt x="3250" y="12572"/>
                    <a:pt x="3535" y="12311"/>
                    <a:pt x="3796" y="12027"/>
                  </a:cubicBezTo>
                  <a:cubicBezTo>
                    <a:pt x="4151" y="11671"/>
                    <a:pt x="4057" y="11291"/>
                    <a:pt x="3582" y="11149"/>
                  </a:cubicBezTo>
                  <a:cubicBezTo>
                    <a:pt x="2776" y="10912"/>
                    <a:pt x="2017" y="10556"/>
                    <a:pt x="1305" y="10129"/>
                  </a:cubicBezTo>
                  <a:cubicBezTo>
                    <a:pt x="997" y="9915"/>
                    <a:pt x="736" y="9654"/>
                    <a:pt x="498" y="9370"/>
                  </a:cubicBezTo>
                  <a:cubicBezTo>
                    <a:pt x="166" y="8967"/>
                    <a:pt x="0" y="8468"/>
                    <a:pt x="24" y="7970"/>
                  </a:cubicBezTo>
                  <a:cubicBezTo>
                    <a:pt x="48" y="7496"/>
                    <a:pt x="24" y="6998"/>
                    <a:pt x="24" y="6523"/>
                  </a:cubicBezTo>
                  <a:cubicBezTo>
                    <a:pt x="0" y="6262"/>
                    <a:pt x="72" y="6001"/>
                    <a:pt x="214" y="5788"/>
                  </a:cubicBezTo>
                  <a:cubicBezTo>
                    <a:pt x="285" y="5693"/>
                    <a:pt x="356" y="5598"/>
                    <a:pt x="380" y="5480"/>
                  </a:cubicBezTo>
                  <a:cubicBezTo>
                    <a:pt x="593" y="4839"/>
                    <a:pt x="1044" y="4365"/>
                    <a:pt x="1471" y="3867"/>
                  </a:cubicBezTo>
                  <a:cubicBezTo>
                    <a:pt x="1756" y="3534"/>
                    <a:pt x="2064" y="3202"/>
                    <a:pt x="2349" y="2894"/>
                  </a:cubicBezTo>
                  <a:cubicBezTo>
                    <a:pt x="2467" y="2752"/>
                    <a:pt x="2586" y="2633"/>
                    <a:pt x="2705" y="2538"/>
                  </a:cubicBezTo>
                  <a:cubicBezTo>
                    <a:pt x="3274" y="2064"/>
                    <a:pt x="3914" y="1637"/>
                    <a:pt x="4578" y="1305"/>
                  </a:cubicBezTo>
                  <a:cubicBezTo>
                    <a:pt x="5219" y="996"/>
                    <a:pt x="5883" y="688"/>
                    <a:pt x="6547" y="380"/>
                  </a:cubicBezTo>
                  <a:cubicBezTo>
                    <a:pt x="7093" y="142"/>
                    <a:pt x="7710" y="24"/>
                    <a:pt x="8326" y="24"/>
                  </a:cubicBezTo>
                  <a:cubicBezTo>
                    <a:pt x="9133" y="0"/>
                    <a:pt x="9916" y="24"/>
                    <a:pt x="10722" y="24"/>
                  </a:cubicBezTo>
                  <a:cubicBezTo>
                    <a:pt x="11102" y="47"/>
                    <a:pt x="11457" y="95"/>
                    <a:pt x="11813" y="214"/>
                  </a:cubicBezTo>
                  <a:cubicBezTo>
                    <a:pt x="12715" y="427"/>
                    <a:pt x="13592" y="807"/>
                    <a:pt x="14351" y="1328"/>
                  </a:cubicBezTo>
                  <a:cubicBezTo>
                    <a:pt x="14517" y="1447"/>
                    <a:pt x="14684" y="1589"/>
                    <a:pt x="14826" y="1732"/>
                  </a:cubicBezTo>
                  <a:cubicBezTo>
                    <a:pt x="14992" y="1874"/>
                    <a:pt x="15063" y="2111"/>
                    <a:pt x="15016" y="23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0"/>
            <p:cNvSpPr/>
            <p:nvPr/>
          </p:nvSpPr>
          <p:spPr>
            <a:xfrm>
              <a:off x="10273475" y="941350"/>
              <a:ext cx="199875" cy="343975"/>
            </a:xfrm>
            <a:custGeom>
              <a:avLst/>
              <a:gdLst/>
              <a:ahLst/>
              <a:cxnLst/>
              <a:rect l="l" t="t" r="r" b="b"/>
              <a:pathLst>
                <a:path w="7995" h="13759" extrusionOk="0">
                  <a:moveTo>
                    <a:pt x="4887" y="24"/>
                  </a:moveTo>
                  <a:cubicBezTo>
                    <a:pt x="5196" y="1"/>
                    <a:pt x="5504" y="72"/>
                    <a:pt x="5765" y="214"/>
                  </a:cubicBezTo>
                  <a:cubicBezTo>
                    <a:pt x="5955" y="309"/>
                    <a:pt x="6097" y="451"/>
                    <a:pt x="6216" y="594"/>
                  </a:cubicBezTo>
                  <a:cubicBezTo>
                    <a:pt x="6477" y="878"/>
                    <a:pt x="6690" y="1187"/>
                    <a:pt x="6951" y="1448"/>
                  </a:cubicBezTo>
                  <a:cubicBezTo>
                    <a:pt x="7236" y="1732"/>
                    <a:pt x="7402" y="2112"/>
                    <a:pt x="7402" y="2491"/>
                  </a:cubicBezTo>
                  <a:lnTo>
                    <a:pt x="7402" y="3986"/>
                  </a:lnTo>
                  <a:cubicBezTo>
                    <a:pt x="7354" y="4033"/>
                    <a:pt x="7283" y="4081"/>
                    <a:pt x="7212" y="4128"/>
                  </a:cubicBezTo>
                  <a:cubicBezTo>
                    <a:pt x="6927" y="4389"/>
                    <a:pt x="6951" y="4840"/>
                    <a:pt x="7259" y="5053"/>
                  </a:cubicBezTo>
                  <a:cubicBezTo>
                    <a:pt x="7378" y="5148"/>
                    <a:pt x="7544" y="5219"/>
                    <a:pt x="7686" y="5314"/>
                  </a:cubicBezTo>
                  <a:cubicBezTo>
                    <a:pt x="7829" y="5385"/>
                    <a:pt x="7900" y="5456"/>
                    <a:pt x="7995" y="5527"/>
                  </a:cubicBezTo>
                  <a:cubicBezTo>
                    <a:pt x="7947" y="5646"/>
                    <a:pt x="7876" y="5741"/>
                    <a:pt x="7805" y="5836"/>
                  </a:cubicBezTo>
                  <a:cubicBezTo>
                    <a:pt x="7378" y="6358"/>
                    <a:pt x="6951" y="6880"/>
                    <a:pt x="6524" y="7378"/>
                  </a:cubicBezTo>
                  <a:cubicBezTo>
                    <a:pt x="6453" y="7473"/>
                    <a:pt x="6358" y="7544"/>
                    <a:pt x="6287" y="7615"/>
                  </a:cubicBezTo>
                  <a:cubicBezTo>
                    <a:pt x="5884" y="7947"/>
                    <a:pt x="5504" y="8303"/>
                    <a:pt x="5125" y="8659"/>
                  </a:cubicBezTo>
                  <a:cubicBezTo>
                    <a:pt x="4745" y="8967"/>
                    <a:pt x="4437" y="9347"/>
                    <a:pt x="4199" y="9774"/>
                  </a:cubicBezTo>
                  <a:cubicBezTo>
                    <a:pt x="4033" y="10011"/>
                    <a:pt x="3867" y="10248"/>
                    <a:pt x="3654" y="10461"/>
                  </a:cubicBezTo>
                  <a:cubicBezTo>
                    <a:pt x="3535" y="10604"/>
                    <a:pt x="3393" y="10746"/>
                    <a:pt x="3274" y="10888"/>
                  </a:cubicBezTo>
                  <a:cubicBezTo>
                    <a:pt x="2871" y="11339"/>
                    <a:pt x="2610" y="11908"/>
                    <a:pt x="2515" y="12525"/>
                  </a:cubicBezTo>
                  <a:cubicBezTo>
                    <a:pt x="2492" y="12762"/>
                    <a:pt x="2420" y="13000"/>
                    <a:pt x="2397" y="13237"/>
                  </a:cubicBezTo>
                  <a:cubicBezTo>
                    <a:pt x="2373" y="13450"/>
                    <a:pt x="2207" y="13640"/>
                    <a:pt x="1993" y="13664"/>
                  </a:cubicBezTo>
                  <a:cubicBezTo>
                    <a:pt x="1543" y="13735"/>
                    <a:pt x="1068" y="13759"/>
                    <a:pt x="594" y="13687"/>
                  </a:cubicBezTo>
                  <a:cubicBezTo>
                    <a:pt x="594" y="13640"/>
                    <a:pt x="570" y="13569"/>
                    <a:pt x="570" y="13521"/>
                  </a:cubicBezTo>
                  <a:cubicBezTo>
                    <a:pt x="784" y="13260"/>
                    <a:pt x="713" y="12881"/>
                    <a:pt x="428" y="12715"/>
                  </a:cubicBezTo>
                  <a:cubicBezTo>
                    <a:pt x="428" y="12407"/>
                    <a:pt x="475" y="12098"/>
                    <a:pt x="618" y="11814"/>
                  </a:cubicBezTo>
                  <a:cubicBezTo>
                    <a:pt x="807" y="11387"/>
                    <a:pt x="1021" y="10983"/>
                    <a:pt x="1211" y="10556"/>
                  </a:cubicBezTo>
                  <a:cubicBezTo>
                    <a:pt x="1282" y="10319"/>
                    <a:pt x="1519" y="10177"/>
                    <a:pt x="1780" y="10200"/>
                  </a:cubicBezTo>
                  <a:cubicBezTo>
                    <a:pt x="2088" y="10248"/>
                    <a:pt x="2254" y="10058"/>
                    <a:pt x="2397" y="9821"/>
                  </a:cubicBezTo>
                  <a:cubicBezTo>
                    <a:pt x="2634" y="9489"/>
                    <a:pt x="2397" y="9038"/>
                    <a:pt x="1993" y="9086"/>
                  </a:cubicBezTo>
                  <a:cubicBezTo>
                    <a:pt x="1804" y="9086"/>
                    <a:pt x="1590" y="9109"/>
                    <a:pt x="1400" y="9181"/>
                  </a:cubicBezTo>
                  <a:cubicBezTo>
                    <a:pt x="1021" y="9275"/>
                    <a:pt x="618" y="9299"/>
                    <a:pt x="238" y="9252"/>
                  </a:cubicBezTo>
                  <a:cubicBezTo>
                    <a:pt x="96" y="9228"/>
                    <a:pt x="1" y="9109"/>
                    <a:pt x="48" y="8967"/>
                  </a:cubicBezTo>
                  <a:cubicBezTo>
                    <a:pt x="96" y="8777"/>
                    <a:pt x="167" y="8611"/>
                    <a:pt x="262" y="8445"/>
                  </a:cubicBezTo>
                  <a:cubicBezTo>
                    <a:pt x="618" y="7852"/>
                    <a:pt x="1139" y="7354"/>
                    <a:pt x="1733" y="7022"/>
                  </a:cubicBezTo>
                  <a:cubicBezTo>
                    <a:pt x="1875" y="6951"/>
                    <a:pt x="2017" y="6903"/>
                    <a:pt x="2159" y="6880"/>
                  </a:cubicBezTo>
                  <a:cubicBezTo>
                    <a:pt x="2278" y="6856"/>
                    <a:pt x="2420" y="6880"/>
                    <a:pt x="2539" y="6856"/>
                  </a:cubicBezTo>
                  <a:cubicBezTo>
                    <a:pt x="2895" y="6808"/>
                    <a:pt x="3156" y="6500"/>
                    <a:pt x="3108" y="6144"/>
                  </a:cubicBezTo>
                  <a:cubicBezTo>
                    <a:pt x="3085" y="5978"/>
                    <a:pt x="2966" y="5836"/>
                    <a:pt x="2800" y="5765"/>
                  </a:cubicBezTo>
                  <a:cubicBezTo>
                    <a:pt x="2681" y="5717"/>
                    <a:pt x="2563" y="5670"/>
                    <a:pt x="2444" y="5622"/>
                  </a:cubicBezTo>
                  <a:cubicBezTo>
                    <a:pt x="2302" y="5551"/>
                    <a:pt x="2254" y="5361"/>
                    <a:pt x="2349" y="5243"/>
                  </a:cubicBezTo>
                  <a:cubicBezTo>
                    <a:pt x="2515" y="4982"/>
                    <a:pt x="2681" y="4745"/>
                    <a:pt x="2871" y="4507"/>
                  </a:cubicBezTo>
                  <a:cubicBezTo>
                    <a:pt x="3085" y="4294"/>
                    <a:pt x="3393" y="4175"/>
                    <a:pt x="3678" y="4199"/>
                  </a:cubicBezTo>
                  <a:lnTo>
                    <a:pt x="4911" y="4199"/>
                  </a:lnTo>
                  <a:cubicBezTo>
                    <a:pt x="5053" y="4199"/>
                    <a:pt x="5219" y="4199"/>
                    <a:pt x="5362" y="4175"/>
                  </a:cubicBezTo>
                  <a:cubicBezTo>
                    <a:pt x="5575" y="4128"/>
                    <a:pt x="5765" y="3962"/>
                    <a:pt x="5836" y="3748"/>
                  </a:cubicBezTo>
                  <a:cubicBezTo>
                    <a:pt x="5884" y="3535"/>
                    <a:pt x="5789" y="3321"/>
                    <a:pt x="5623" y="3203"/>
                  </a:cubicBezTo>
                  <a:cubicBezTo>
                    <a:pt x="5480" y="3061"/>
                    <a:pt x="5338" y="2918"/>
                    <a:pt x="5219" y="2752"/>
                  </a:cubicBezTo>
                  <a:cubicBezTo>
                    <a:pt x="4864" y="2325"/>
                    <a:pt x="4698" y="1756"/>
                    <a:pt x="4721" y="1187"/>
                  </a:cubicBezTo>
                  <a:cubicBezTo>
                    <a:pt x="4721" y="878"/>
                    <a:pt x="4745" y="570"/>
                    <a:pt x="4769" y="238"/>
                  </a:cubicBezTo>
                  <a:cubicBezTo>
                    <a:pt x="4792" y="167"/>
                    <a:pt x="4840" y="95"/>
                    <a:pt x="4887" y="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0"/>
            <p:cNvSpPr/>
            <p:nvPr/>
          </p:nvSpPr>
          <p:spPr>
            <a:xfrm>
              <a:off x="11120900" y="1301325"/>
              <a:ext cx="80100" cy="164275"/>
            </a:xfrm>
            <a:custGeom>
              <a:avLst/>
              <a:gdLst/>
              <a:ahLst/>
              <a:cxnLst/>
              <a:rect l="l" t="t" r="r" b="b"/>
              <a:pathLst>
                <a:path w="3204" h="6571" extrusionOk="0">
                  <a:moveTo>
                    <a:pt x="618" y="6452"/>
                  </a:moveTo>
                  <a:cubicBezTo>
                    <a:pt x="594" y="6357"/>
                    <a:pt x="570" y="6239"/>
                    <a:pt x="570" y="6120"/>
                  </a:cubicBezTo>
                  <a:cubicBezTo>
                    <a:pt x="641" y="5195"/>
                    <a:pt x="380" y="4317"/>
                    <a:pt x="191" y="3440"/>
                  </a:cubicBezTo>
                  <a:cubicBezTo>
                    <a:pt x="120" y="3179"/>
                    <a:pt x="48" y="2941"/>
                    <a:pt x="1" y="2681"/>
                  </a:cubicBezTo>
                  <a:cubicBezTo>
                    <a:pt x="25" y="2633"/>
                    <a:pt x="72" y="2586"/>
                    <a:pt x="120" y="2562"/>
                  </a:cubicBezTo>
                  <a:cubicBezTo>
                    <a:pt x="357" y="2372"/>
                    <a:pt x="428" y="2254"/>
                    <a:pt x="286" y="2064"/>
                  </a:cubicBezTo>
                  <a:cubicBezTo>
                    <a:pt x="1" y="1755"/>
                    <a:pt x="96" y="1447"/>
                    <a:pt x="238" y="1139"/>
                  </a:cubicBezTo>
                  <a:cubicBezTo>
                    <a:pt x="570" y="427"/>
                    <a:pt x="1306" y="0"/>
                    <a:pt x="2088" y="24"/>
                  </a:cubicBezTo>
                  <a:cubicBezTo>
                    <a:pt x="2444" y="48"/>
                    <a:pt x="2753" y="261"/>
                    <a:pt x="2895" y="593"/>
                  </a:cubicBezTo>
                  <a:cubicBezTo>
                    <a:pt x="3108" y="1044"/>
                    <a:pt x="3203" y="1542"/>
                    <a:pt x="3203" y="2064"/>
                  </a:cubicBezTo>
                  <a:lnTo>
                    <a:pt x="3203" y="3606"/>
                  </a:lnTo>
                  <a:cubicBezTo>
                    <a:pt x="3180" y="4388"/>
                    <a:pt x="2895" y="5124"/>
                    <a:pt x="2349" y="5669"/>
                  </a:cubicBezTo>
                  <a:cubicBezTo>
                    <a:pt x="2160" y="5907"/>
                    <a:pt x="1922" y="6096"/>
                    <a:pt x="1685" y="6262"/>
                  </a:cubicBezTo>
                  <a:cubicBezTo>
                    <a:pt x="1377" y="6500"/>
                    <a:pt x="973" y="6571"/>
                    <a:pt x="618" y="6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0"/>
            <p:cNvSpPr/>
            <p:nvPr/>
          </p:nvSpPr>
          <p:spPr>
            <a:xfrm>
              <a:off x="10294825" y="1603750"/>
              <a:ext cx="115675" cy="90175"/>
            </a:xfrm>
            <a:custGeom>
              <a:avLst/>
              <a:gdLst/>
              <a:ahLst/>
              <a:cxnLst/>
              <a:rect l="l" t="t" r="r" b="b"/>
              <a:pathLst>
                <a:path w="4627" h="3607" extrusionOk="0">
                  <a:moveTo>
                    <a:pt x="4603" y="3559"/>
                  </a:moveTo>
                  <a:cubicBezTo>
                    <a:pt x="3891" y="3606"/>
                    <a:pt x="3203" y="3583"/>
                    <a:pt x="2515" y="3535"/>
                  </a:cubicBezTo>
                  <a:cubicBezTo>
                    <a:pt x="1970" y="3464"/>
                    <a:pt x="1472" y="3274"/>
                    <a:pt x="997" y="2990"/>
                  </a:cubicBezTo>
                  <a:cubicBezTo>
                    <a:pt x="570" y="2729"/>
                    <a:pt x="262" y="2302"/>
                    <a:pt x="119" y="1827"/>
                  </a:cubicBezTo>
                  <a:cubicBezTo>
                    <a:pt x="1" y="1519"/>
                    <a:pt x="48" y="1187"/>
                    <a:pt x="238" y="926"/>
                  </a:cubicBezTo>
                  <a:cubicBezTo>
                    <a:pt x="262" y="878"/>
                    <a:pt x="309" y="831"/>
                    <a:pt x="333" y="784"/>
                  </a:cubicBezTo>
                  <a:cubicBezTo>
                    <a:pt x="618" y="238"/>
                    <a:pt x="1068" y="1"/>
                    <a:pt x="1946" y="333"/>
                  </a:cubicBezTo>
                  <a:cubicBezTo>
                    <a:pt x="2112" y="404"/>
                    <a:pt x="2254" y="499"/>
                    <a:pt x="2420" y="546"/>
                  </a:cubicBezTo>
                  <a:cubicBezTo>
                    <a:pt x="2563" y="594"/>
                    <a:pt x="2705" y="689"/>
                    <a:pt x="2800" y="831"/>
                  </a:cubicBezTo>
                  <a:cubicBezTo>
                    <a:pt x="2918" y="1044"/>
                    <a:pt x="3108" y="1187"/>
                    <a:pt x="3345" y="1210"/>
                  </a:cubicBezTo>
                  <a:cubicBezTo>
                    <a:pt x="3796" y="1970"/>
                    <a:pt x="4199" y="2705"/>
                    <a:pt x="4626" y="3464"/>
                  </a:cubicBezTo>
                  <a:cubicBezTo>
                    <a:pt x="4626" y="3464"/>
                    <a:pt x="4603" y="3488"/>
                    <a:pt x="4603" y="35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10751450" y="2682450"/>
              <a:ext cx="97875" cy="58750"/>
            </a:xfrm>
            <a:custGeom>
              <a:avLst/>
              <a:gdLst/>
              <a:ahLst/>
              <a:cxnLst/>
              <a:rect l="l" t="t" r="r" b="b"/>
              <a:pathLst>
                <a:path w="3915" h="2350" extrusionOk="0">
                  <a:moveTo>
                    <a:pt x="1" y="1"/>
                  </a:moveTo>
                  <a:cubicBezTo>
                    <a:pt x="333" y="72"/>
                    <a:pt x="665" y="167"/>
                    <a:pt x="997" y="333"/>
                  </a:cubicBezTo>
                  <a:cubicBezTo>
                    <a:pt x="1638" y="618"/>
                    <a:pt x="2278" y="926"/>
                    <a:pt x="2919" y="1211"/>
                  </a:cubicBezTo>
                  <a:cubicBezTo>
                    <a:pt x="3274" y="1353"/>
                    <a:pt x="3559" y="1590"/>
                    <a:pt x="3772" y="1899"/>
                  </a:cubicBezTo>
                  <a:cubicBezTo>
                    <a:pt x="3915" y="2112"/>
                    <a:pt x="3844" y="2326"/>
                    <a:pt x="3583" y="2349"/>
                  </a:cubicBezTo>
                  <a:cubicBezTo>
                    <a:pt x="3132" y="2349"/>
                    <a:pt x="2681" y="2349"/>
                    <a:pt x="2231" y="2349"/>
                  </a:cubicBezTo>
                  <a:cubicBezTo>
                    <a:pt x="2088" y="2326"/>
                    <a:pt x="1946" y="2278"/>
                    <a:pt x="1827" y="2207"/>
                  </a:cubicBezTo>
                  <a:cubicBezTo>
                    <a:pt x="1353" y="1922"/>
                    <a:pt x="950" y="1567"/>
                    <a:pt x="641" y="1116"/>
                  </a:cubicBezTo>
                  <a:cubicBezTo>
                    <a:pt x="428" y="784"/>
                    <a:pt x="238" y="4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10179200" y="2250150"/>
              <a:ext cx="33225" cy="122175"/>
            </a:xfrm>
            <a:custGeom>
              <a:avLst/>
              <a:gdLst/>
              <a:ahLst/>
              <a:cxnLst/>
              <a:rect l="l" t="t" r="r" b="b"/>
              <a:pathLst>
                <a:path w="1329" h="4887" extrusionOk="0">
                  <a:moveTo>
                    <a:pt x="1234" y="0"/>
                  </a:moveTo>
                  <a:cubicBezTo>
                    <a:pt x="1257" y="166"/>
                    <a:pt x="1305" y="333"/>
                    <a:pt x="1305" y="499"/>
                  </a:cubicBezTo>
                  <a:cubicBezTo>
                    <a:pt x="1305" y="1044"/>
                    <a:pt x="1329" y="1613"/>
                    <a:pt x="1305" y="2159"/>
                  </a:cubicBezTo>
                  <a:cubicBezTo>
                    <a:pt x="1305" y="2586"/>
                    <a:pt x="1186" y="2989"/>
                    <a:pt x="1020" y="3345"/>
                  </a:cubicBezTo>
                  <a:cubicBezTo>
                    <a:pt x="807" y="3843"/>
                    <a:pt x="593" y="4341"/>
                    <a:pt x="380" y="4840"/>
                  </a:cubicBezTo>
                  <a:cubicBezTo>
                    <a:pt x="380" y="4863"/>
                    <a:pt x="332" y="4863"/>
                    <a:pt x="261" y="4887"/>
                  </a:cubicBezTo>
                  <a:cubicBezTo>
                    <a:pt x="95" y="4484"/>
                    <a:pt x="0" y="4033"/>
                    <a:pt x="48" y="3606"/>
                  </a:cubicBezTo>
                  <a:cubicBezTo>
                    <a:pt x="71" y="3060"/>
                    <a:pt x="166" y="2539"/>
                    <a:pt x="261" y="2017"/>
                  </a:cubicBezTo>
                  <a:cubicBezTo>
                    <a:pt x="309" y="1780"/>
                    <a:pt x="356" y="1566"/>
                    <a:pt x="451" y="1376"/>
                  </a:cubicBezTo>
                  <a:cubicBezTo>
                    <a:pt x="522" y="1163"/>
                    <a:pt x="593" y="949"/>
                    <a:pt x="688" y="760"/>
                  </a:cubicBezTo>
                  <a:cubicBezTo>
                    <a:pt x="759" y="451"/>
                    <a:pt x="973" y="190"/>
                    <a:pt x="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10708750" y="1851650"/>
              <a:ext cx="39175" cy="27875"/>
            </a:xfrm>
            <a:custGeom>
              <a:avLst/>
              <a:gdLst/>
              <a:ahLst/>
              <a:cxnLst/>
              <a:rect l="l" t="t" r="r" b="b"/>
              <a:pathLst>
                <a:path w="1567" h="1115" extrusionOk="0">
                  <a:moveTo>
                    <a:pt x="1" y="95"/>
                  </a:moveTo>
                  <a:cubicBezTo>
                    <a:pt x="570" y="0"/>
                    <a:pt x="1045" y="190"/>
                    <a:pt x="1567" y="190"/>
                  </a:cubicBezTo>
                  <a:cubicBezTo>
                    <a:pt x="1495" y="474"/>
                    <a:pt x="1329" y="735"/>
                    <a:pt x="1116" y="949"/>
                  </a:cubicBezTo>
                  <a:cubicBezTo>
                    <a:pt x="974" y="1115"/>
                    <a:pt x="713" y="1091"/>
                    <a:pt x="594" y="901"/>
                  </a:cubicBezTo>
                  <a:cubicBezTo>
                    <a:pt x="404" y="664"/>
                    <a:pt x="238" y="403"/>
                    <a:pt x="1" y="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11039075" y="1202275"/>
              <a:ext cx="8325" cy="7150"/>
            </a:xfrm>
            <a:custGeom>
              <a:avLst/>
              <a:gdLst/>
              <a:ahLst/>
              <a:cxnLst/>
              <a:rect l="l" t="t" r="r" b="b"/>
              <a:pathLst>
                <a:path w="333" h="286" extrusionOk="0">
                  <a:moveTo>
                    <a:pt x="333" y="262"/>
                  </a:moveTo>
                  <a:cubicBezTo>
                    <a:pt x="95" y="285"/>
                    <a:pt x="72" y="285"/>
                    <a:pt x="0" y="1"/>
                  </a:cubicBezTo>
                  <a:lnTo>
                    <a:pt x="0" y="1"/>
                  </a:lnTo>
                  <a:lnTo>
                    <a:pt x="167" y="119"/>
                  </a:lnTo>
                  <a:lnTo>
                    <a:pt x="309" y="262"/>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11046775" y="1217100"/>
              <a:ext cx="4175" cy="4175"/>
            </a:xfrm>
            <a:custGeom>
              <a:avLst/>
              <a:gdLst/>
              <a:ahLst/>
              <a:cxnLst/>
              <a:rect l="l" t="t" r="r" b="b"/>
              <a:pathLst>
                <a:path w="167" h="167" extrusionOk="0">
                  <a:moveTo>
                    <a:pt x="1" y="1"/>
                  </a:moveTo>
                  <a:cubicBezTo>
                    <a:pt x="119" y="1"/>
                    <a:pt x="143" y="72"/>
                    <a:pt x="167" y="167"/>
                  </a:cubicBezTo>
                  <a:lnTo>
                    <a:pt x="167" y="167"/>
                  </a:lnTo>
                  <a:cubicBezTo>
                    <a:pt x="25" y="167"/>
                    <a:pt x="48" y="72"/>
                    <a:pt x="1" y="1"/>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11045000" y="1208200"/>
              <a:ext cx="2400" cy="8925"/>
            </a:xfrm>
            <a:custGeom>
              <a:avLst/>
              <a:gdLst/>
              <a:ahLst/>
              <a:cxnLst/>
              <a:rect l="l" t="t" r="r" b="b"/>
              <a:pathLst>
                <a:path w="96" h="357" extrusionOk="0">
                  <a:moveTo>
                    <a:pt x="96" y="333"/>
                  </a:moveTo>
                  <a:cubicBezTo>
                    <a:pt x="1" y="238"/>
                    <a:pt x="1" y="96"/>
                    <a:pt x="96" y="1"/>
                  </a:cubicBezTo>
                  <a:lnTo>
                    <a:pt x="96" y="1"/>
                  </a:lnTo>
                  <a:lnTo>
                    <a:pt x="96" y="357"/>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11050925" y="1221250"/>
              <a:ext cx="1825" cy="3000"/>
            </a:xfrm>
            <a:custGeom>
              <a:avLst/>
              <a:gdLst/>
              <a:ahLst/>
              <a:cxnLst/>
              <a:rect l="l" t="t" r="r" b="b"/>
              <a:pathLst>
                <a:path w="73" h="120" extrusionOk="0">
                  <a:moveTo>
                    <a:pt x="1" y="1"/>
                  </a:moveTo>
                  <a:cubicBezTo>
                    <a:pt x="25" y="24"/>
                    <a:pt x="48" y="48"/>
                    <a:pt x="72" y="72"/>
                  </a:cubicBezTo>
                  <a:cubicBezTo>
                    <a:pt x="72" y="72"/>
                    <a:pt x="72" y="96"/>
                    <a:pt x="48" y="119"/>
                  </a:cubicBezTo>
                  <a:lnTo>
                    <a:pt x="1" y="1"/>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10921650" y="1454900"/>
              <a:ext cx="186825" cy="188025"/>
            </a:xfrm>
            <a:custGeom>
              <a:avLst/>
              <a:gdLst/>
              <a:ahLst/>
              <a:cxnLst/>
              <a:rect l="l" t="t" r="r" b="b"/>
              <a:pathLst>
                <a:path w="7473" h="7521" extrusionOk="0">
                  <a:moveTo>
                    <a:pt x="5812" y="784"/>
                  </a:moveTo>
                  <a:cubicBezTo>
                    <a:pt x="4626" y="1"/>
                    <a:pt x="2800" y="119"/>
                    <a:pt x="1685" y="973"/>
                  </a:cubicBezTo>
                  <a:cubicBezTo>
                    <a:pt x="357" y="1946"/>
                    <a:pt x="1" y="3488"/>
                    <a:pt x="309" y="5077"/>
                  </a:cubicBezTo>
                  <a:cubicBezTo>
                    <a:pt x="617" y="6500"/>
                    <a:pt x="1898" y="7520"/>
                    <a:pt x="3393" y="7473"/>
                  </a:cubicBezTo>
                  <a:cubicBezTo>
                    <a:pt x="4721" y="7354"/>
                    <a:pt x="5955" y="6643"/>
                    <a:pt x="6737" y="5551"/>
                  </a:cubicBezTo>
                  <a:cubicBezTo>
                    <a:pt x="7022" y="5148"/>
                    <a:pt x="7164" y="4698"/>
                    <a:pt x="7141" y="4223"/>
                  </a:cubicBezTo>
                  <a:cubicBezTo>
                    <a:pt x="7473" y="2918"/>
                    <a:pt x="6951" y="1519"/>
                    <a:pt x="5812" y="7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10418775" y="1534375"/>
              <a:ext cx="220025" cy="186225"/>
            </a:xfrm>
            <a:custGeom>
              <a:avLst/>
              <a:gdLst/>
              <a:ahLst/>
              <a:cxnLst/>
              <a:rect l="l" t="t" r="r" b="b"/>
              <a:pathLst>
                <a:path w="8801" h="7449" extrusionOk="0">
                  <a:moveTo>
                    <a:pt x="7022" y="878"/>
                  </a:moveTo>
                  <a:cubicBezTo>
                    <a:pt x="5551" y="0"/>
                    <a:pt x="3653" y="712"/>
                    <a:pt x="2254" y="1424"/>
                  </a:cubicBezTo>
                  <a:cubicBezTo>
                    <a:pt x="427" y="2349"/>
                    <a:pt x="0" y="4721"/>
                    <a:pt x="1780" y="5954"/>
                  </a:cubicBezTo>
                  <a:cubicBezTo>
                    <a:pt x="1946" y="6073"/>
                    <a:pt x="2135" y="6192"/>
                    <a:pt x="2325" y="6263"/>
                  </a:cubicBezTo>
                  <a:cubicBezTo>
                    <a:pt x="2467" y="6381"/>
                    <a:pt x="2610" y="6500"/>
                    <a:pt x="2752" y="6595"/>
                  </a:cubicBezTo>
                  <a:cubicBezTo>
                    <a:pt x="4128" y="7449"/>
                    <a:pt x="6026" y="7117"/>
                    <a:pt x="7212" y="6097"/>
                  </a:cubicBezTo>
                  <a:cubicBezTo>
                    <a:pt x="8706" y="4839"/>
                    <a:pt x="8801" y="1922"/>
                    <a:pt x="7022" y="8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9964525" y="914075"/>
              <a:ext cx="1385325" cy="1853800"/>
            </a:xfrm>
            <a:custGeom>
              <a:avLst/>
              <a:gdLst/>
              <a:ahLst/>
              <a:cxnLst/>
              <a:rect l="l" t="t" r="r" b="b"/>
              <a:pathLst>
                <a:path w="55413" h="74152" extrusionOk="0">
                  <a:moveTo>
                    <a:pt x="54961" y="37598"/>
                  </a:moveTo>
                  <a:cubicBezTo>
                    <a:pt x="54843" y="37527"/>
                    <a:pt x="54701" y="37503"/>
                    <a:pt x="54558" y="37479"/>
                  </a:cubicBezTo>
                  <a:lnTo>
                    <a:pt x="53847" y="37408"/>
                  </a:lnTo>
                  <a:lnTo>
                    <a:pt x="53182" y="37337"/>
                  </a:lnTo>
                  <a:lnTo>
                    <a:pt x="53135" y="37337"/>
                  </a:lnTo>
                  <a:cubicBezTo>
                    <a:pt x="53064" y="37337"/>
                    <a:pt x="53040" y="37337"/>
                    <a:pt x="53016" y="37290"/>
                  </a:cubicBezTo>
                  <a:lnTo>
                    <a:pt x="53088" y="37266"/>
                  </a:lnTo>
                  <a:cubicBezTo>
                    <a:pt x="53254" y="37124"/>
                    <a:pt x="53467" y="37052"/>
                    <a:pt x="53681" y="37005"/>
                  </a:cubicBezTo>
                  <a:cubicBezTo>
                    <a:pt x="53894" y="36981"/>
                    <a:pt x="54108" y="36839"/>
                    <a:pt x="54226" y="36649"/>
                  </a:cubicBezTo>
                  <a:cubicBezTo>
                    <a:pt x="54368" y="36436"/>
                    <a:pt x="54345" y="36151"/>
                    <a:pt x="54179" y="35961"/>
                  </a:cubicBezTo>
                  <a:cubicBezTo>
                    <a:pt x="54084" y="35866"/>
                    <a:pt x="53965" y="35795"/>
                    <a:pt x="53823" y="35795"/>
                  </a:cubicBezTo>
                  <a:cubicBezTo>
                    <a:pt x="53752" y="35795"/>
                    <a:pt x="53681" y="35819"/>
                    <a:pt x="53633" y="35843"/>
                  </a:cubicBezTo>
                  <a:cubicBezTo>
                    <a:pt x="53301" y="35961"/>
                    <a:pt x="52993" y="36127"/>
                    <a:pt x="52661" y="36270"/>
                  </a:cubicBezTo>
                  <a:lnTo>
                    <a:pt x="52376" y="36388"/>
                  </a:lnTo>
                  <a:cubicBezTo>
                    <a:pt x="52210" y="36483"/>
                    <a:pt x="52044" y="36554"/>
                    <a:pt x="51878" y="36602"/>
                  </a:cubicBezTo>
                  <a:lnTo>
                    <a:pt x="51878" y="36578"/>
                  </a:lnTo>
                  <a:cubicBezTo>
                    <a:pt x="51854" y="36530"/>
                    <a:pt x="51854" y="36507"/>
                    <a:pt x="51854" y="36459"/>
                  </a:cubicBezTo>
                  <a:cubicBezTo>
                    <a:pt x="51854" y="36246"/>
                    <a:pt x="51854" y="36009"/>
                    <a:pt x="51830" y="35795"/>
                  </a:cubicBezTo>
                  <a:cubicBezTo>
                    <a:pt x="51807" y="35416"/>
                    <a:pt x="51830" y="35036"/>
                    <a:pt x="51878" y="34657"/>
                  </a:cubicBezTo>
                  <a:cubicBezTo>
                    <a:pt x="51925" y="34419"/>
                    <a:pt x="51830" y="34182"/>
                    <a:pt x="51617" y="34087"/>
                  </a:cubicBezTo>
                  <a:cubicBezTo>
                    <a:pt x="51546" y="34040"/>
                    <a:pt x="51451" y="34016"/>
                    <a:pt x="51380" y="34016"/>
                  </a:cubicBezTo>
                  <a:cubicBezTo>
                    <a:pt x="51237" y="34016"/>
                    <a:pt x="51095" y="34087"/>
                    <a:pt x="51000" y="34206"/>
                  </a:cubicBezTo>
                  <a:cubicBezTo>
                    <a:pt x="50810" y="34372"/>
                    <a:pt x="50692" y="34609"/>
                    <a:pt x="50692" y="34846"/>
                  </a:cubicBezTo>
                  <a:lnTo>
                    <a:pt x="50692" y="35582"/>
                  </a:lnTo>
                  <a:lnTo>
                    <a:pt x="50692" y="36198"/>
                  </a:lnTo>
                  <a:cubicBezTo>
                    <a:pt x="50715" y="36483"/>
                    <a:pt x="50668" y="36791"/>
                    <a:pt x="50573" y="37076"/>
                  </a:cubicBezTo>
                  <a:cubicBezTo>
                    <a:pt x="50478" y="37313"/>
                    <a:pt x="50336" y="37550"/>
                    <a:pt x="50146" y="37717"/>
                  </a:cubicBezTo>
                  <a:lnTo>
                    <a:pt x="49861" y="37930"/>
                  </a:lnTo>
                  <a:cubicBezTo>
                    <a:pt x="49458" y="38238"/>
                    <a:pt x="49055" y="38523"/>
                    <a:pt x="48628" y="38808"/>
                  </a:cubicBezTo>
                  <a:cubicBezTo>
                    <a:pt x="48011" y="39211"/>
                    <a:pt x="47323" y="39496"/>
                    <a:pt x="46612" y="39638"/>
                  </a:cubicBezTo>
                  <a:cubicBezTo>
                    <a:pt x="46137" y="39709"/>
                    <a:pt x="45639" y="39757"/>
                    <a:pt x="45165" y="39757"/>
                  </a:cubicBezTo>
                  <a:cubicBezTo>
                    <a:pt x="44548" y="39757"/>
                    <a:pt x="43955" y="39685"/>
                    <a:pt x="43362" y="39567"/>
                  </a:cubicBezTo>
                  <a:cubicBezTo>
                    <a:pt x="43220" y="39519"/>
                    <a:pt x="43101" y="39496"/>
                    <a:pt x="42959" y="39448"/>
                  </a:cubicBezTo>
                  <a:lnTo>
                    <a:pt x="42603" y="39377"/>
                  </a:lnTo>
                  <a:cubicBezTo>
                    <a:pt x="41441" y="39092"/>
                    <a:pt x="40326" y="38642"/>
                    <a:pt x="39282" y="38049"/>
                  </a:cubicBezTo>
                  <a:cubicBezTo>
                    <a:pt x="38926" y="37859"/>
                    <a:pt x="38618" y="37645"/>
                    <a:pt x="38286" y="37432"/>
                  </a:cubicBezTo>
                  <a:lnTo>
                    <a:pt x="38191" y="37361"/>
                  </a:lnTo>
                  <a:cubicBezTo>
                    <a:pt x="38001" y="37218"/>
                    <a:pt x="37811" y="37076"/>
                    <a:pt x="37622" y="36934"/>
                  </a:cubicBezTo>
                  <a:lnTo>
                    <a:pt x="37456" y="36791"/>
                  </a:lnTo>
                  <a:cubicBezTo>
                    <a:pt x="37574" y="36720"/>
                    <a:pt x="37716" y="36673"/>
                    <a:pt x="37859" y="36625"/>
                  </a:cubicBezTo>
                  <a:cubicBezTo>
                    <a:pt x="39163" y="36151"/>
                    <a:pt x="40373" y="35463"/>
                    <a:pt x="41464" y="34585"/>
                  </a:cubicBezTo>
                  <a:lnTo>
                    <a:pt x="41868" y="34253"/>
                  </a:lnTo>
                  <a:cubicBezTo>
                    <a:pt x="42366" y="33874"/>
                    <a:pt x="42816" y="33470"/>
                    <a:pt x="43243" y="33044"/>
                  </a:cubicBezTo>
                  <a:cubicBezTo>
                    <a:pt x="44002" y="32261"/>
                    <a:pt x="44690" y="31383"/>
                    <a:pt x="45331" y="30482"/>
                  </a:cubicBezTo>
                  <a:cubicBezTo>
                    <a:pt x="45568" y="30126"/>
                    <a:pt x="45758" y="29723"/>
                    <a:pt x="45853" y="29296"/>
                  </a:cubicBezTo>
                  <a:lnTo>
                    <a:pt x="45876" y="29082"/>
                  </a:lnTo>
                  <a:cubicBezTo>
                    <a:pt x="46066" y="28276"/>
                    <a:pt x="46256" y="27445"/>
                    <a:pt x="46493" y="26639"/>
                  </a:cubicBezTo>
                  <a:cubicBezTo>
                    <a:pt x="46849" y="25571"/>
                    <a:pt x="47015" y="24433"/>
                    <a:pt x="46944" y="23318"/>
                  </a:cubicBezTo>
                  <a:lnTo>
                    <a:pt x="46944" y="23294"/>
                  </a:lnTo>
                  <a:lnTo>
                    <a:pt x="46991" y="23033"/>
                  </a:lnTo>
                  <a:lnTo>
                    <a:pt x="47015" y="23033"/>
                  </a:lnTo>
                  <a:cubicBezTo>
                    <a:pt x="47039" y="23033"/>
                    <a:pt x="47062" y="23033"/>
                    <a:pt x="47110" y="23033"/>
                  </a:cubicBezTo>
                  <a:lnTo>
                    <a:pt x="47110" y="23033"/>
                  </a:lnTo>
                  <a:lnTo>
                    <a:pt x="47347" y="23033"/>
                  </a:lnTo>
                  <a:cubicBezTo>
                    <a:pt x="47916" y="23033"/>
                    <a:pt x="48486" y="22772"/>
                    <a:pt x="48889" y="22369"/>
                  </a:cubicBezTo>
                  <a:cubicBezTo>
                    <a:pt x="48960" y="22322"/>
                    <a:pt x="49008" y="22274"/>
                    <a:pt x="49055" y="22203"/>
                  </a:cubicBezTo>
                  <a:lnTo>
                    <a:pt x="49197" y="22108"/>
                  </a:lnTo>
                  <a:cubicBezTo>
                    <a:pt x="49743" y="21586"/>
                    <a:pt x="50146" y="20922"/>
                    <a:pt x="50383" y="20187"/>
                  </a:cubicBezTo>
                  <a:cubicBezTo>
                    <a:pt x="50455" y="19950"/>
                    <a:pt x="50502" y="19712"/>
                    <a:pt x="50502" y="19451"/>
                  </a:cubicBezTo>
                  <a:lnTo>
                    <a:pt x="50502" y="18194"/>
                  </a:lnTo>
                  <a:lnTo>
                    <a:pt x="50502" y="17317"/>
                  </a:lnTo>
                  <a:cubicBezTo>
                    <a:pt x="50478" y="16700"/>
                    <a:pt x="50312" y="16083"/>
                    <a:pt x="50004" y="15538"/>
                  </a:cubicBezTo>
                  <a:cubicBezTo>
                    <a:pt x="49909" y="15348"/>
                    <a:pt x="49790" y="15182"/>
                    <a:pt x="49648" y="15063"/>
                  </a:cubicBezTo>
                  <a:cubicBezTo>
                    <a:pt x="49268" y="14731"/>
                    <a:pt x="48770" y="14541"/>
                    <a:pt x="48272" y="14541"/>
                  </a:cubicBezTo>
                  <a:cubicBezTo>
                    <a:pt x="48011" y="14541"/>
                    <a:pt x="47750" y="14589"/>
                    <a:pt x="47513" y="14660"/>
                  </a:cubicBezTo>
                  <a:cubicBezTo>
                    <a:pt x="46802" y="14850"/>
                    <a:pt x="46208" y="15300"/>
                    <a:pt x="45829" y="15941"/>
                  </a:cubicBezTo>
                  <a:cubicBezTo>
                    <a:pt x="45782" y="16012"/>
                    <a:pt x="45710" y="16083"/>
                    <a:pt x="45663" y="16178"/>
                  </a:cubicBezTo>
                  <a:lnTo>
                    <a:pt x="45663" y="16178"/>
                  </a:lnTo>
                  <a:cubicBezTo>
                    <a:pt x="45473" y="15822"/>
                    <a:pt x="45355" y="15443"/>
                    <a:pt x="45331" y="15063"/>
                  </a:cubicBezTo>
                  <a:cubicBezTo>
                    <a:pt x="45260" y="14067"/>
                    <a:pt x="44999" y="13094"/>
                    <a:pt x="44595" y="12193"/>
                  </a:cubicBezTo>
                  <a:cubicBezTo>
                    <a:pt x="43979" y="10865"/>
                    <a:pt x="43149" y="9631"/>
                    <a:pt x="42152" y="8564"/>
                  </a:cubicBezTo>
                  <a:cubicBezTo>
                    <a:pt x="41275" y="7567"/>
                    <a:pt x="40231" y="6713"/>
                    <a:pt x="39069" y="6073"/>
                  </a:cubicBezTo>
                  <a:cubicBezTo>
                    <a:pt x="37930" y="5432"/>
                    <a:pt x="36744" y="4863"/>
                    <a:pt x="35510" y="4412"/>
                  </a:cubicBezTo>
                  <a:cubicBezTo>
                    <a:pt x="34894" y="4175"/>
                    <a:pt x="34253" y="3985"/>
                    <a:pt x="33589" y="3843"/>
                  </a:cubicBezTo>
                  <a:cubicBezTo>
                    <a:pt x="32427" y="3582"/>
                    <a:pt x="31264" y="3440"/>
                    <a:pt x="30102" y="3392"/>
                  </a:cubicBezTo>
                  <a:lnTo>
                    <a:pt x="29462" y="3392"/>
                  </a:lnTo>
                  <a:lnTo>
                    <a:pt x="28536" y="3392"/>
                  </a:lnTo>
                  <a:cubicBezTo>
                    <a:pt x="28015" y="3392"/>
                    <a:pt x="27469" y="3416"/>
                    <a:pt x="26947" y="3464"/>
                  </a:cubicBezTo>
                  <a:cubicBezTo>
                    <a:pt x="26070" y="3582"/>
                    <a:pt x="25168" y="3748"/>
                    <a:pt x="24314" y="3891"/>
                  </a:cubicBezTo>
                  <a:cubicBezTo>
                    <a:pt x="23460" y="4080"/>
                    <a:pt x="22630" y="4341"/>
                    <a:pt x="21847" y="4721"/>
                  </a:cubicBezTo>
                  <a:cubicBezTo>
                    <a:pt x="21444" y="4863"/>
                    <a:pt x="21112" y="5172"/>
                    <a:pt x="20970" y="5575"/>
                  </a:cubicBezTo>
                  <a:lnTo>
                    <a:pt x="20922" y="5575"/>
                  </a:lnTo>
                  <a:cubicBezTo>
                    <a:pt x="20851" y="5575"/>
                    <a:pt x="20804" y="5551"/>
                    <a:pt x="20780" y="5527"/>
                  </a:cubicBezTo>
                  <a:cubicBezTo>
                    <a:pt x="20732" y="5504"/>
                    <a:pt x="20732" y="5456"/>
                    <a:pt x="20732" y="5409"/>
                  </a:cubicBezTo>
                  <a:lnTo>
                    <a:pt x="20732" y="4934"/>
                  </a:lnTo>
                  <a:lnTo>
                    <a:pt x="20732" y="4389"/>
                  </a:lnTo>
                  <a:lnTo>
                    <a:pt x="20732" y="3582"/>
                  </a:lnTo>
                  <a:cubicBezTo>
                    <a:pt x="20709" y="2894"/>
                    <a:pt x="20448" y="2278"/>
                    <a:pt x="19997" y="1803"/>
                  </a:cubicBezTo>
                  <a:cubicBezTo>
                    <a:pt x="19784" y="1566"/>
                    <a:pt x="19594" y="1305"/>
                    <a:pt x="19404" y="1068"/>
                  </a:cubicBezTo>
                  <a:cubicBezTo>
                    <a:pt x="19119" y="641"/>
                    <a:pt x="18692" y="332"/>
                    <a:pt x="18194" y="190"/>
                  </a:cubicBezTo>
                  <a:cubicBezTo>
                    <a:pt x="18099" y="166"/>
                    <a:pt x="18004" y="143"/>
                    <a:pt x="17910" y="119"/>
                  </a:cubicBezTo>
                  <a:cubicBezTo>
                    <a:pt x="17791" y="95"/>
                    <a:pt x="17696" y="48"/>
                    <a:pt x="17601" y="24"/>
                  </a:cubicBezTo>
                  <a:cubicBezTo>
                    <a:pt x="17506" y="0"/>
                    <a:pt x="17388" y="0"/>
                    <a:pt x="17293" y="0"/>
                  </a:cubicBezTo>
                  <a:cubicBezTo>
                    <a:pt x="16795" y="0"/>
                    <a:pt x="16368" y="309"/>
                    <a:pt x="16202" y="759"/>
                  </a:cubicBezTo>
                  <a:cubicBezTo>
                    <a:pt x="16130" y="925"/>
                    <a:pt x="16083" y="1092"/>
                    <a:pt x="16083" y="1281"/>
                  </a:cubicBezTo>
                  <a:cubicBezTo>
                    <a:pt x="16083" y="1495"/>
                    <a:pt x="16059" y="1708"/>
                    <a:pt x="16059" y="1922"/>
                  </a:cubicBezTo>
                  <a:lnTo>
                    <a:pt x="16059" y="2230"/>
                  </a:lnTo>
                  <a:lnTo>
                    <a:pt x="16059" y="2444"/>
                  </a:lnTo>
                  <a:lnTo>
                    <a:pt x="16059" y="2444"/>
                  </a:lnTo>
                  <a:lnTo>
                    <a:pt x="16036" y="2444"/>
                  </a:lnTo>
                  <a:cubicBezTo>
                    <a:pt x="15941" y="2396"/>
                    <a:pt x="15870" y="2372"/>
                    <a:pt x="15798" y="2325"/>
                  </a:cubicBezTo>
                  <a:cubicBezTo>
                    <a:pt x="14873" y="1685"/>
                    <a:pt x="13853" y="1258"/>
                    <a:pt x="12762" y="1020"/>
                  </a:cubicBezTo>
                  <a:cubicBezTo>
                    <a:pt x="12477" y="949"/>
                    <a:pt x="12169" y="902"/>
                    <a:pt x="11884" y="878"/>
                  </a:cubicBezTo>
                  <a:lnTo>
                    <a:pt x="10556" y="878"/>
                  </a:lnTo>
                  <a:lnTo>
                    <a:pt x="9251" y="878"/>
                  </a:lnTo>
                  <a:cubicBezTo>
                    <a:pt x="8587" y="878"/>
                    <a:pt x="7923" y="997"/>
                    <a:pt x="7306" y="1258"/>
                  </a:cubicBezTo>
                  <a:cubicBezTo>
                    <a:pt x="6429" y="1613"/>
                    <a:pt x="5575" y="2017"/>
                    <a:pt x="4745" y="2491"/>
                  </a:cubicBezTo>
                  <a:cubicBezTo>
                    <a:pt x="3748" y="2989"/>
                    <a:pt x="2871" y="3701"/>
                    <a:pt x="2183" y="4578"/>
                  </a:cubicBezTo>
                  <a:cubicBezTo>
                    <a:pt x="2088" y="4673"/>
                    <a:pt x="2017" y="4745"/>
                    <a:pt x="1945" y="4839"/>
                  </a:cubicBezTo>
                  <a:lnTo>
                    <a:pt x="1851" y="4934"/>
                  </a:lnTo>
                  <a:cubicBezTo>
                    <a:pt x="1305" y="5527"/>
                    <a:pt x="736" y="6120"/>
                    <a:pt x="475" y="6927"/>
                  </a:cubicBezTo>
                  <a:cubicBezTo>
                    <a:pt x="427" y="7022"/>
                    <a:pt x="380" y="7117"/>
                    <a:pt x="332" y="7212"/>
                  </a:cubicBezTo>
                  <a:cubicBezTo>
                    <a:pt x="285" y="7259"/>
                    <a:pt x="261" y="7306"/>
                    <a:pt x="238" y="7354"/>
                  </a:cubicBezTo>
                  <a:cubicBezTo>
                    <a:pt x="95" y="7615"/>
                    <a:pt x="0" y="7899"/>
                    <a:pt x="0" y="8208"/>
                  </a:cubicBezTo>
                  <a:lnTo>
                    <a:pt x="0" y="9678"/>
                  </a:lnTo>
                  <a:lnTo>
                    <a:pt x="0" y="10153"/>
                  </a:lnTo>
                  <a:cubicBezTo>
                    <a:pt x="0" y="10509"/>
                    <a:pt x="95" y="10841"/>
                    <a:pt x="261" y="11173"/>
                  </a:cubicBezTo>
                  <a:cubicBezTo>
                    <a:pt x="688" y="12027"/>
                    <a:pt x="1376" y="12738"/>
                    <a:pt x="2230" y="13165"/>
                  </a:cubicBezTo>
                  <a:lnTo>
                    <a:pt x="3131" y="13616"/>
                  </a:lnTo>
                  <a:lnTo>
                    <a:pt x="3440" y="13782"/>
                  </a:lnTo>
                  <a:lnTo>
                    <a:pt x="3274" y="13996"/>
                  </a:lnTo>
                  <a:lnTo>
                    <a:pt x="3108" y="14233"/>
                  </a:lnTo>
                  <a:cubicBezTo>
                    <a:pt x="2942" y="14399"/>
                    <a:pt x="2823" y="14589"/>
                    <a:pt x="2705" y="14778"/>
                  </a:cubicBezTo>
                  <a:cubicBezTo>
                    <a:pt x="2420" y="15300"/>
                    <a:pt x="2135" y="15846"/>
                    <a:pt x="1874" y="16415"/>
                  </a:cubicBezTo>
                  <a:lnTo>
                    <a:pt x="1756" y="16700"/>
                  </a:lnTo>
                  <a:cubicBezTo>
                    <a:pt x="1542" y="17056"/>
                    <a:pt x="1400" y="17459"/>
                    <a:pt x="1352" y="17862"/>
                  </a:cubicBezTo>
                  <a:cubicBezTo>
                    <a:pt x="1329" y="18123"/>
                    <a:pt x="1281" y="18360"/>
                    <a:pt x="1234" y="18621"/>
                  </a:cubicBezTo>
                  <a:cubicBezTo>
                    <a:pt x="1210" y="18787"/>
                    <a:pt x="1186" y="18953"/>
                    <a:pt x="1163" y="19119"/>
                  </a:cubicBezTo>
                  <a:cubicBezTo>
                    <a:pt x="1139" y="19309"/>
                    <a:pt x="1139" y="19499"/>
                    <a:pt x="1139" y="19689"/>
                  </a:cubicBezTo>
                  <a:cubicBezTo>
                    <a:pt x="1139" y="20353"/>
                    <a:pt x="1447" y="20946"/>
                    <a:pt x="1945" y="21373"/>
                  </a:cubicBezTo>
                  <a:cubicBezTo>
                    <a:pt x="2159" y="21563"/>
                    <a:pt x="2444" y="21658"/>
                    <a:pt x="2728" y="21658"/>
                  </a:cubicBezTo>
                  <a:lnTo>
                    <a:pt x="3464" y="21658"/>
                  </a:lnTo>
                  <a:lnTo>
                    <a:pt x="3962" y="21658"/>
                  </a:lnTo>
                  <a:cubicBezTo>
                    <a:pt x="4389" y="21681"/>
                    <a:pt x="4816" y="21515"/>
                    <a:pt x="5148" y="21231"/>
                  </a:cubicBezTo>
                  <a:cubicBezTo>
                    <a:pt x="5171" y="21207"/>
                    <a:pt x="5195" y="21183"/>
                    <a:pt x="5219" y="21183"/>
                  </a:cubicBezTo>
                  <a:lnTo>
                    <a:pt x="5361" y="21658"/>
                  </a:lnTo>
                  <a:cubicBezTo>
                    <a:pt x="5504" y="22132"/>
                    <a:pt x="5622" y="22583"/>
                    <a:pt x="5765" y="23033"/>
                  </a:cubicBezTo>
                  <a:cubicBezTo>
                    <a:pt x="5859" y="23342"/>
                    <a:pt x="5978" y="23650"/>
                    <a:pt x="6144" y="23935"/>
                  </a:cubicBezTo>
                  <a:cubicBezTo>
                    <a:pt x="6429" y="24457"/>
                    <a:pt x="6974" y="24812"/>
                    <a:pt x="7591" y="24812"/>
                  </a:cubicBezTo>
                  <a:cubicBezTo>
                    <a:pt x="7876" y="24812"/>
                    <a:pt x="8160" y="24741"/>
                    <a:pt x="8421" y="24623"/>
                  </a:cubicBezTo>
                  <a:cubicBezTo>
                    <a:pt x="8991" y="24338"/>
                    <a:pt x="9465" y="23887"/>
                    <a:pt x="9797" y="23342"/>
                  </a:cubicBezTo>
                  <a:cubicBezTo>
                    <a:pt x="9892" y="23176"/>
                    <a:pt x="10011" y="23033"/>
                    <a:pt x="10129" y="22867"/>
                  </a:cubicBezTo>
                  <a:cubicBezTo>
                    <a:pt x="10438" y="22488"/>
                    <a:pt x="10698" y="22037"/>
                    <a:pt x="10888" y="21563"/>
                  </a:cubicBezTo>
                  <a:cubicBezTo>
                    <a:pt x="10888" y="21539"/>
                    <a:pt x="10912" y="21515"/>
                    <a:pt x="10936" y="21491"/>
                  </a:cubicBezTo>
                  <a:cubicBezTo>
                    <a:pt x="10983" y="21444"/>
                    <a:pt x="11007" y="21397"/>
                    <a:pt x="11031" y="21349"/>
                  </a:cubicBezTo>
                  <a:cubicBezTo>
                    <a:pt x="11078" y="21278"/>
                    <a:pt x="11125" y="21207"/>
                    <a:pt x="11149" y="21136"/>
                  </a:cubicBezTo>
                  <a:cubicBezTo>
                    <a:pt x="11291" y="20946"/>
                    <a:pt x="11363" y="20732"/>
                    <a:pt x="11410" y="20519"/>
                  </a:cubicBezTo>
                  <a:cubicBezTo>
                    <a:pt x="11434" y="20282"/>
                    <a:pt x="11481" y="20044"/>
                    <a:pt x="11552" y="19831"/>
                  </a:cubicBezTo>
                  <a:cubicBezTo>
                    <a:pt x="11624" y="19570"/>
                    <a:pt x="11671" y="19285"/>
                    <a:pt x="11647" y="19024"/>
                  </a:cubicBezTo>
                  <a:cubicBezTo>
                    <a:pt x="11624" y="18930"/>
                    <a:pt x="11624" y="18811"/>
                    <a:pt x="11647" y="18716"/>
                  </a:cubicBezTo>
                  <a:cubicBezTo>
                    <a:pt x="11718" y="18431"/>
                    <a:pt x="11813" y="18123"/>
                    <a:pt x="11932" y="17862"/>
                  </a:cubicBezTo>
                  <a:cubicBezTo>
                    <a:pt x="12003" y="17625"/>
                    <a:pt x="12098" y="17388"/>
                    <a:pt x="12169" y="17127"/>
                  </a:cubicBezTo>
                  <a:cubicBezTo>
                    <a:pt x="12217" y="16961"/>
                    <a:pt x="12264" y="16795"/>
                    <a:pt x="12288" y="16629"/>
                  </a:cubicBezTo>
                  <a:cubicBezTo>
                    <a:pt x="12335" y="16344"/>
                    <a:pt x="12406" y="16083"/>
                    <a:pt x="12549" y="15822"/>
                  </a:cubicBezTo>
                  <a:lnTo>
                    <a:pt x="12810" y="15822"/>
                  </a:lnTo>
                  <a:cubicBezTo>
                    <a:pt x="13047" y="15822"/>
                    <a:pt x="13260" y="15822"/>
                    <a:pt x="13474" y="15846"/>
                  </a:cubicBezTo>
                  <a:lnTo>
                    <a:pt x="13569" y="15846"/>
                  </a:lnTo>
                  <a:cubicBezTo>
                    <a:pt x="13687" y="15822"/>
                    <a:pt x="13782" y="15822"/>
                    <a:pt x="13901" y="15798"/>
                  </a:cubicBezTo>
                  <a:cubicBezTo>
                    <a:pt x="13996" y="15775"/>
                    <a:pt x="14091" y="15775"/>
                    <a:pt x="14185" y="15775"/>
                  </a:cubicBezTo>
                  <a:cubicBezTo>
                    <a:pt x="14257" y="15775"/>
                    <a:pt x="14304" y="15775"/>
                    <a:pt x="14375" y="15798"/>
                  </a:cubicBezTo>
                  <a:lnTo>
                    <a:pt x="14375" y="15798"/>
                  </a:lnTo>
                  <a:cubicBezTo>
                    <a:pt x="14375" y="15822"/>
                    <a:pt x="14375" y="15846"/>
                    <a:pt x="14375" y="15870"/>
                  </a:cubicBezTo>
                  <a:lnTo>
                    <a:pt x="14304" y="16344"/>
                  </a:lnTo>
                  <a:cubicBezTo>
                    <a:pt x="14280" y="16581"/>
                    <a:pt x="14257" y="16818"/>
                    <a:pt x="14209" y="17032"/>
                  </a:cubicBezTo>
                  <a:lnTo>
                    <a:pt x="14185" y="17340"/>
                  </a:lnTo>
                  <a:cubicBezTo>
                    <a:pt x="14138" y="17696"/>
                    <a:pt x="14091" y="18076"/>
                    <a:pt x="14091" y="18431"/>
                  </a:cubicBezTo>
                  <a:cubicBezTo>
                    <a:pt x="14067" y="19831"/>
                    <a:pt x="14067" y="21254"/>
                    <a:pt x="14067" y="22630"/>
                  </a:cubicBezTo>
                  <a:lnTo>
                    <a:pt x="14067" y="22844"/>
                  </a:lnTo>
                  <a:cubicBezTo>
                    <a:pt x="14043" y="23128"/>
                    <a:pt x="14067" y="23413"/>
                    <a:pt x="14114" y="23698"/>
                  </a:cubicBezTo>
                  <a:cubicBezTo>
                    <a:pt x="14162" y="23935"/>
                    <a:pt x="14209" y="24196"/>
                    <a:pt x="14257" y="24457"/>
                  </a:cubicBezTo>
                  <a:cubicBezTo>
                    <a:pt x="14351" y="25144"/>
                    <a:pt x="14494" y="25856"/>
                    <a:pt x="14684" y="26544"/>
                  </a:cubicBezTo>
                  <a:cubicBezTo>
                    <a:pt x="14707" y="26615"/>
                    <a:pt x="14731" y="26686"/>
                    <a:pt x="14731" y="26757"/>
                  </a:cubicBezTo>
                  <a:lnTo>
                    <a:pt x="14731" y="26781"/>
                  </a:lnTo>
                  <a:lnTo>
                    <a:pt x="14328" y="26781"/>
                  </a:lnTo>
                  <a:cubicBezTo>
                    <a:pt x="13782" y="26757"/>
                    <a:pt x="13260" y="27018"/>
                    <a:pt x="12952" y="27469"/>
                  </a:cubicBezTo>
                  <a:cubicBezTo>
                    <a:pt x="12881" y="27540"/>
                    <a:pt x="12833" y="27635"/>
                    <a:pt x="12762" y="27706"/>
                  </a:cubicBezTo>
                  <a:lnTo>
                    <a:pt x="12620" y="27920"/>
                  </a:lnTo>
                  <a:cubicBezTo>
                    <a:pt x="12311" y="28347"/>
                    <a:pt x="12193" y="28916"/>
                    <a:pt x="12335" y="29438"/>
                  </a:cubicBezTo>
                  <a:cubicBezTo>
                    <a:pt x="12383" y="29936"/>
                    <a:pt x="12620" y="30411"/>
                    <a:pt x="12999" y="30743"/>
                  </a:cubicBezTo>
                  <a:cubicBezTo>
                    <a:pt x="13071" y="30814"/>
                    <a:pt x="13142" y="30909"/>
                    <a:pt x="13213" y="30980"/>
                  </a:cubicBezTo>
                  <a:cubicBezTo>
                    <a:pt x="13355" y="31170"/>
                    <a:pt x="13545" y="31312"/>
                    <a:pt x="13758" y="31431"/>
                  </a:cubicBezTo>
                  <a:lnTo>
                    <a:pt x="13877" y="31478"/>
                  </a:lnTo>
                  <a:cubicBezTo>
                    <a:pt x="14257" y="31644"/>
                    <a:pt x="14636" y="31810"/>
                    <a:pt x="15039" y="31952"/>
                  </a:cubicBezTo>
                  <a:cubicBezTo>
                    <a:pt x="15466" y="32095"/>
                    <a:pt x="15893" y="32142"/>
                    <a:pt x="16320" y="32142"/>
                  </a:cubicBezTo>
                  <a:lnTo>
                    <a:pt x="18526" y="32142"/>
                  </a:lnTo>
                  <a:lnTo>
                    <a:pt x="18645" y="32261"/>
                  </a:lnTo>
                  <a:cubicBezTo>
                    <a:pt x="18740" y="32379"/>
                    <a:pt x="18835" y="32474"/>
                    <a:pt x="18930" y="32593"/>
                  </a:cubicBezTo>
                  <a:cubicBezTo>
                    <a:pt x="19451" y="33186"/>
                    <a:pt x="20044" y="33755"/>
                    <a:pt x="20709" y="34230"/>
                  </a:cubicBezTo>
                  <a:cubicBezTo>
                    <a:pt x="21563" y="34846"/>
                    <a:pt x="22464" y="35392"/>
                    <a:pt x="23413" y="35890"/>
                  </a:cubicBezTo>
                  <a:cubicBezTo>
                    <a:pt x="24148" y="36293"/>
                    <a:pt x="24931" y="36649"/>
                    <a:pt x="25737" y="36886"/>
                  </a:cubicBezTo>
                  <a:cubicBezTo>
                    <a:pt x="25880" y="36934"/>
                    <a:pt x="25998" y="36981"/>
                    <a:pt x="26164" y="37029"/>
                  </a:cubicBezTo>
                  <a:lnTo>
                    <a:pt x="26283" y="37052"/>
                  </a:lnTo>
                  <a:lnTo>
                    <a:pt x="26141" y="37218"/>
                  </a:lnTo>
                  <a:cubicBezTo>
                    <a:pt x="26022" y="37361"/>
                    <a:pt x="25903" y="37527"/>
                    <a:pt x="25761" y="37669"/>
                  </a:cubicBezTo>
                  <a:cubicBezTo>
                    <a:pt x="25358" y="38096"/>
                    <a:pt x="24812" y="38404"/>
                    <a:pt x="24219" y="38499"/>
                  </a:cubicBezTo>
                  <a:cubicBezTo>
                    <a:pt x="23982" y="38523"/>
                    <a:pt x="23721" y="38570"/>
                    <a:pt x="23484" y="38618"/>
                  </a:cubicBezTo>
                  <a:cubicBezTo>
                    <a:pt x="23247" y="38665"/>
                    <a:pt x="22938" y="38713"/>
                    <a:pt x="22677" y="38737"/>
                  </a:cubicBezTo>
                  <a:cubicBezTo>
                    <a:pt x="22464" y="38760"/>
                    <a:pt x="22227" y="38784"/>
                    <a:pt x="21990" y="38784"/>
                  </a:cubicBezTo>
                  <a:cubicBezTo>
                    <a:pt x="21681" y="38784"/>
                    <a:pt x="21349" y="38737"/>
                    <a:pt x="21041" y="38665"/>
                  </a:cubicBezTo>
                  <a:cubicBezTo>
                    <a:pt x="20448" y="38523"/>
                    <a:pt x="19784" y="38381"/>
                    <a:pt x="19024" y="38238"/>
                  </a:cubicBezTo>
                  <a:cubicBezTo>
                    <a:pt x="18621" y="38167"/>
                    <a:pt x="18194" y="38072"/>
                    <a:pt x="17815" y="37906"/>
                  </a:cubicBezTo>
                  <a:cubicBezTo>
                    <a:pt x="17554" y="37811"/>
                    <a:pt x="17269" y="37717"/>
                    <a:pt x="17008" y="37669"/>
                  </a:cubicBezTo>
                  <a:cubicBezTo>
                    <a:pt x="16771" y="37598"/>
                    <a:pt x="16510" y="37550"/>
                    <a:pt x="16273" y="37479"/>
                  </a:cubicBezTo>
                  <a:cubicBezTo>
                    <a:pt x="15917" y="37384"/>
                    <a:pt x="15537" y="37313"/>
                    <a:pt x="15158" y="37195"/>
                  </a:cubicBezTo>
                  <a:cubicBezTo>
                    <a:pt x="14850" y="37100"/>
                    <a:pt x="14494" y="37029"/>
                    <a:pt x="14162" y="37005"/>
                  </a:cubicBezTo>
                  <a:cubicBezTo>
                    <a:pt x="14091" y="36981"/>
                    <a:pt x="14019" y="36981"/>
                    <a:pt x="13948" y="36957"/>
                  </a:cubicBezTo>
                  <a:lnTo>
                    <a:pt x="13877" y="36957"/>
                  </a:lnTo>
                  <a:cubicBezTo>
                    <a:pt x="13830" y="36697"/>
                    <a:pt x="13640" y="36483"/>
                    <a:pt x="13403" y="36364"/>
                  </a:cubicBezTo>
                  <a:lnTo>
                    <a:pt x="13331" y="36080"/>
                  </a:lnTo>
                  <a:cubicBezTo>
                    <a:pt x="13284" y="35819"/>
                    <a:pt x="13213" y="35605"/>
                    <a:pt x="13189" y="35392"/>
                  </a:cubicBezTo>
                  <a:cubicBezTo>
                    <a:pt x="13142" y="35226"/>
                    <a:pt x="13118" y="35036"/>
                    <a:pt x="13118" y="34870"/>
                  </a:cubicBezTo>
                  <a:lnTo>
                    <a:pt x="13118" y="34728"/>
                  </a:lnTo>
                  <a:cubicBezTo>
                    <a:pt x="13118" y="34657"/>
                    <a:pt x="13094" y="34562"/>
                    <a:pt x="13094" y="34490"/>
                  </a:cubicBezTo>
                  <a:cubicBezTo>
                    <a:pt x="13071" y="34396"/>
                    <a:pt x="13071" y="34253"/>
                    <a:pt x="13047" y="34111"/>
                  </a:cubicBezTo>
                  <a:cubicBezTo>
                    <a:pt x="13023" y="33921"/>
                    <a:pt x="12904" y="33755"/>
                    <a:pt x="12762" y="33660"/>
                  </a:cubicBezTo>
                  <a:cubicBezTo>
                    <a:pt x="12667" y="33589"/>
                    <a:pt x="12572" y="33542"/>
                    <a:pt x="12454" y="33542"/>
                  </a:cubicBezTo>
                  <a:cubicBezTo>
                    <a:pt x="12406" y="33542"/>
                    <a:pt x="12335" y="33542"/>
                    <a:pt x="12288" y="33565"/>
                  </a:cubicBezTo>
                  <a:cubicBezTo>
                    <a:pt x="12145" y="33660"/>
                    <a:pt x="12051" y="33826"/>
                    <a:pt x="12098" y="33992"/>
                  </a:cubicBezTo>
                  <a:cubicBezTo>
                    <a:pt x="12098" y="34040"/>
                    <a:pt x="12122" y="34064"/>
                    <a:pt x="12122" y="34111"/>
                  </a:cubicBezTo>
                  <a:cubicBezTo>
                    <a:pt x="12122" y="34135"/>
                    <a:pt x="12145" y="34182"/>
                    <a:pt x="12145" y="34206"/>
                  </a:cubicBezTo>
                  <a:cubicBezTo>
                    <a:pt x="12169" y="34633"/>
                    <a:pt x="12169" y="35060"/>
                    <a:pt x="12193" y="35487"/>
                  </a:cubicBezTo>
                  <a:cubicBezTo>
                    <a:pt x="12193" y="35510"/>
                    <a:pt x="12193" y="35534"/>
                    <a:pt x="12193" y="35558"/>
                  </a:cubicBezTo>
                  <a:lnTo>
                    <a:pt x="12122" y="35558"/>
                  </a:lnTo>
                  <a:cubicBezTo>
                    <a:pt x="12027" y="35558"/>
                    <a:pt x="11956" y="35534"/>
                    <a:pt x="11861" y="35487"/>
                  </a:cubicBezTo>
                  <a:lnTo>
                    <a:pt x="11790" y="35439"/>
                  </a:lnTo>
                  <a:lnTo>
                    <a:pt x="11529" y="35297"/>
                  </a:lnTo>
                  <a:cubicBezTo>
                    <a:pt x="11410" y="35226"/>
                    <a:pt x="11291" y="35202"/>
                    <a:pt x="11173" y="35202"/>
                  </a:cubicBezTo>
                  <a:cubicBezTo>
                    <a:pt x="11054" y="35202"/>
                    <a:pt x="10959" y="35226"/>
                    <a:pt x="10864" y="35250"/>
                  </a:cubicBezTo>
                  <a:cubicBezTo>
                    <a:pt x="10580" y="35344"/>
                    <a:pt x="10485" y="35700"/>
                    <a:pt x="10698" y="35890"/>
                  </a:cubicBezTo>
                  <a:cubicBezTo>
                    <a:pt x="10746" y="35937"/>
                    <a:pt x="10793" y="35985"/>
                    <a:pt x="10841" y="36009"/>
                  </a:cubicBezTo>
                  <a:lnTo>
                    <a:pt x="11031" y="36127"/>
                  </a:lnTo>
                  <a:cubicBezTo>
                    <a:pt x="11244" y="36270"/>
                    <a:pt x="11481" y="36388"/>
                    <a:pt x="11718" y="36507"/>
                  </a:cubicBezTo>
                  <a:cubicBezTo>
                    <a:pt x="11908" y="36602"/>
                    <a:pt x="12074" y="36720"/>
                    <a:pt x="12217" y="36863"/>
                  </a:cubicBezTo>
                  <a:lnTo>
                    <a:pt x="12145" y="36863"/>
                  </a:lnTo>
                  <a:lnTo>
                    <a:pt x="11861" y="36863"/>
                  </a:lnTo>
                  <a:lnTo>
                    <a:pt x="11600" y="36863"/>
                  </a:lnTo>
                  <a:cubicBezTo>
                    <a:pt x="11410" y="36863"/>
                    <a:pt x="11197" y="36839"/>
                    <a:pt x="10983" y="36768"/>
                  </a:cubicBezTo>
                  <a:cubicBezTo>
                    <a:pt x="10770" y="36697"/>
                    <a:pt x="10532" y="36673"/>
                    <a:pt x="10295" y="36673"/>
                  </a:cubicBezTo>
                  <a:lnTo>
                    <a:pt x="10177" y="36673"/>
                  </a:lnTo>
                  <a:cubicBezTo>
                    <a:pt x="9963" y="36697"/>
                    <a:pt x="9797" y="36863"/>
                    <a:pt x="9773" y="37076"/>
                  </a:cubicBezTo>
                  <a:cubicBezTo>
                    <a:pt x="9750" y="37242"/>
                    <a:pt x="9821" y="37408"/>
                    <a:pt x="9987" y="37479"/>
                  </a:cubicBezTo>
                  <a:cubicBezTo>
                    <a:pt x="10082" y="37550"/>
                    <a:pt x="10200" y="37598"/>
                    <a:pt x="10295" y="37622"/>
                  </a:cubicBezTo>
                  <a:lnTo>
                    <a:pt x="10509" y="37669"/>
                  </a:lnTo>
                  <a:cubicBezTo>
                    <a:pt x="10604" y="37693"/>
                    <a:pt x="10698" y="37717"/>
                    <a:pt x="10770" y="37764"/>
                  </a:cubicBezTo>
                  <a:cubicBezTo>
                    <a:pt x="11031" y="37859"/>
                    <a:pt x="11315" y="37883"/>
                    <a:pt x="11600" y="37883"/>
                  </a:cubicBezTo>
                  <a:lnTo>
                    <a:pt x="11884" y="37883"/>
                  </a:lnTo>
                  <a:cubicBezTo>
                    <a:pt x="12264" y="37883"/>
                    <a:pt x="12620" y="37883"/>
                    <a:pt x="12976" y="37906"/>
                  </a:cubicBezTo>
                  <a:cubicBezTo>
                    <a:pt x="13118" y="37906"/>
                    <a:pt x="13260" y="37930"/>
                    <a:pt x="13379" y="37977"/>
                  </a:cubicBezTo>
                  <a:cubicBezTo>
                    <a:pt x="13687" y="38096"/>
                    <a:pt x="14019" y="38167"/>
                    <a:pt x="14328" y="38191"/>
                  </a:cubicBezTo>
                  <a:cubicBezTo>
                    <a:pt x="14470" y="38215"/>
                    <a:pt x="14589" y="38238"/>
                    <a:pt x="14707" y="38262"/>
                  </a:cubicBezTo>
                  <a:lnTo>
                    <a:pt x="14802" y="38286"/>
                  </a:lnTo>
                  <a:cubicBezTo>
                    <a:pt x="15111" y="38381"/>
                    <a:pt x="15419" y="38452"/>
                    <a:pt x="15727" y="38523"/>
                  </a:cubicBezTo>
                  <a:lnTo>
                    <a:pt x="16202" y="38642"/>
                  </a:lnTo>
                  <a:cubicBezTo>
                    <a:pt x="16605" y="38760"/>
                    <a:pt x="17032" y="38855"/>
                    <a:pt x="17459" y="38997"/>
                  </a:cubicBezTo>
                  <a:cubicBezTo>
                    <a:pt x="17838" y="39140"/>
                    <a:pt x="18242" y="39258"/>
                    <a:pt x="18621" y="39353"/>
                  </a:cubicBezTo>
                  <a:cubicBezTo>
                    <a:pt x="19001" y="39424"/>
                    <a:pt x="19380" y="39496"/>
                    <a:pt x="19760" y="39590"/>
                  </a:cubicBezTo>
                  <a:cubicBezTo>
                    <a:pt x="20210" y="39685"/>
                    <a:pt x="20661" y="39780"/>
                    <a:pt x="21088" y="39851"/>
                  </a:cubicBezTo>
                  <a:cubicBezTo>
                    <a:pt x="21349" y="39899"/>
                    <a:pt x="21610" y="39923"/>
                    <a:pt x="21871" y="39946"/>
                  </a:cubicBezTo>
                  <a:lnTo>
                    <a:pt x="22108" y="39946"/>
                  </a:lnTo>
                  <a:cubicBezTo>
                    <a:pt x="22677" y="39923"/>
                    <a:pt x="23247" y="39851"/>
                    <a:pt x="23816" y="39733"/>
                  </a:cubicBezTo>
                  <a:lnTo>
                    <a:pt x="24148" y="39685"/>
                  </a:lnTo>
                  <a:cubicBezTo>
                    <a:pt x="24575" y="39614"/>
                    <a:pt x="24978" y="39519"/>
                    <a:pt x="25358" y="39377"/>
                  </a:cubicBezTo>
                  <a:cubicBezTo>
                    <a:pt x="25429" y="39330"/>
                    <a:pt x="25500" y="39306"/>
                    <a:pt x="25595" y="39258"/>
                  </a:cubicBezTo>
                  <a:cubicBezTo>
                    <a:pt x="25595" y="39306"/>
                    <a:pt x="25595" y="39353"/>
                    <a:pt x="25571" y="39377"/>
                  </a:cubicBezTo>
                  <a:cubicBezTo>
                    <a:pt x="25429" y="39638"/>
                    <a:pt x="25263" y="39923"/>
                    <a:pt x="25097" y="40183"/>
                  </a:cubicBezTo>
                  <a:cubicBezTo>
                    <a:pt x="24504" y="41132"/>
                    <a:pt x="23982" y="41963"/>
                    <a:pt x="23579" y="42745"/>
                  </a:cubicBezTo>
                  <a:cubicBezTo>
                    <a:pt x="23342" y="43196"/>
                    <a:pt x="23057" y="43647"/>
                    <a:pt x="22772" y="44074"/>
                  </a:cubicBezTo>
                  <a:cubicBezTo>
                    <a:pt x="22583" y="44335"/>
                    <a:pt x="22369" y="44619"/>
                    <a:pt x="22179" y="44880"/>
                  </a:cubicBezTo>
                  <a:cubicBezTo>
                    <a:pt x="21918" y="45236"/>
                    <a:pt x="21634" y="45592"/>
                    <a:pt x="21397" y="45995"/>
                  </a:cubicBezTo>
                  <a:lnTo>
                    <a:pt x="20732" y="47015"/>
                  </a:lnTo>
                  <a:cubicBezTo>
                    <a:pt x="20044" y="48106"/>
                    <a:pt x="19309" y="49245"/>
                    <a:pt x="18669" y="50407"/>
                  </a:cubicBezTo>
                  <a:cubicBezTo>
                    <a:pt x="18550" y="50597"/>
                    <a:pt x="18526" y="50810"/>
                    <a:pt x="18597" y="51024"/>
                  </a:cubicBezTo>
                  <a:cubicBezTo>
                    <a:pt x="18692" y="51261"/>
                    <a:pt x="18906" y="51475"/>
                    <a:pt x="19167" y="51546"/>
                  </a:cubicBezTo>
                  <a:cubicBezTo>
                    <a:pt x="19617" y="51712"/>
                    <a:pt x="20068" y="51878"/>
                    <a:pt x="20495" y="52091"/>
                  </a:cubicBezTo>
                  <a:lnTo>
                    <a:pt x="20875" y="52281"/>
                  </a:lnTo>
                  <a:cubicBezTo>
                    <a:pt x="21302" y="52447"/>
                    <a:pt x="21729" y="52613"/>
                    <a:pt x="22132" y="52756"/>
                  </a:cubicBezTo>
                  <a:lnTo>
                    <a:pt x="22796" y="53016"/>
                  </a:lnTo>
                  <a:lnTo>
                    <a:pt x="22915" y="53064"/>
                  </a:lnTo>
                  <a:cubicBezTo>
                    <a:pt x="23033" y="53088"/>
                    <a:pt x="23152" y="53135"/>
                    <a:pt x="23247" y="53230"/>
                  </a:cubicBezTo>
                  <a:cubicBezTo>
                    <a:pt x="23199" y="53301"/>
                    <a:pt x="23176" y="53396"/>
                    <a:pt x="23152" y="53491"/>
                  </a:cubicBezTo>
                  <a:cubicBezTo>
                    <a:pt x="23104" y="53704"/>
                    <a:pt x="23033" y="53942"/>
                    <a:pt x="22938" y="54179"/>
                  </a:cubicBezTo>
                  <a:cubicBezTo>
                    <a:pt x="22796" y="54629"/>
                    <a:pt x="22630" y="55080"/>
                    <a:pt x="22464" y="55531"/>
                  </a:cubicBezTo>
                  <a:lnTo>
                    <a:pt x="22132" y="56432"/>
                  </a:lnTo>
                  <a:cubicBezTo>
                    <a:pt x="21918" y="57049"/>
                    <a:pt x="21705" y="57689"/>
                    <a:pt x="21468" y="58330"/>
                  </a:cubicBezTo>
                  <a:cubicBezTo>
                    <a:pt x="21325" y="58709"/>
                    <a:pt x="21064" y="59042"/>
                    <a:pt x="20709" y="59255"/>
                  </a:cubicBezTo>
                  <a:cubicBezTo>
                    <a:pt x="20614" y="59303"/>
                    <a:pt x="20519" y="59350"/>
                    <a:pt x="20400" y="59350"/>
                  </a:cubicBezTo>
                  <a:cubicBezTo>
                    <a:pt x="20305" y="59350"/>
                    <a:pt x="20187" y="59303"/>
                    <a:pt x="20116" y="59255"/>
                  </a:cubicBezTo>
                  <a:cubicBezTo>
                    <a:pt x="19855" y="59089"/>
                    <a:pt x="19594" y="58947"/>
                    <a:pt x="19357" y="58804"/>
                  </a:cubicBezTo>
                  <a:cubicBezTo>
                    <a:pt x="19167" y="58709"/>
                    <a:pt x="18977" y="58591"/>
                    <a:pt x="18811" y="58496"/>
                  </a:cubicBezTo>
                  <a:cubicBezTo>
                    <a:pt x="18597" y="58377"/>
                    <a:pt x="18408" y="58235"/>
                    <a:pt x="18218" y="58093"/>
                  </a:cubicBezTo>
                  <a:cubicBezTo>
                    <a:pt x="18076" y="57950"/>
                    <a:pt x="17933" y="57808"/>
                    <a:pt x="17767" y="57666"/>
                  </a:cubicBezTo>
                  <a:cubicBezTo>
                    <a:pt x="17577" y="57476"/>
                    <a:pt x="17364" y="57286"/>
                    <a:pt x="17150" y="57120"/>
                  </a:cubicBezTo>
                  <a:cubicBezTo>
                    <a:pt x="16391" y="56503"/>
                    <a:pt x="15680" y="55792"/>
                    <a:pt x="15063" y="55033"/>
                  </a:cubicBezTo>
                  <a:cubicBezTo>
                    <a:pt x="14304" y="54060"/>
                    <a:pt x="13379" y="53254"/>
                    <a:pt x="12311" y="52613"/>
                  </a:cubicBezTo>
                  <a:cubicBezTo>
                    <a:pt x="11742" y="52234"/>
                    <a:pt x="11102" y="52020"/>
                    <a:pt x="10414" y="51996"/>
                  </a:cubicBezTo>
                  <a:cubicBezTo>
                    <a:pt x="10319" y="51996"/>
                    <a:pt x="10200" y="51996"/>
                    <a:pt x="10082" y="52020"/>
                  </a:cubicBezTo>
                  <a:cubicBezTo>
                    <a:pt x="9678" y="52068"/>
                    <a:pt x="9346" y="52139"/>
                    <a:pt x="9133" y="52542"/>
                  </a:cubicBezTo>
                  <a:cubicBezTo>
                    <a:pt x="9109" y="52613"/>
                    <a:pt x="9062" y="52661"/>
                    <a:pt x="8991" y="52708"/>
                  </a:cubicBezTo>
                  <a:cubicBezTo>
                    <a:pt x="8943" y="52756"/>
                    <a:pt x="8896" y="52803"/>
                    <a:pt x="8848" y="52850"/>
                  </a:cubicBezTo>
                  <a:lnTo>
                    <a:pt x="8777" y="52969"/>
                  </a:lnTo>
                  <a:cubicBezTo>
                    <a:pt x="8635" y="53135"/>
                    <a:pt x="8516" y="53325"/>
                    <a:pt x="8421" y="53515"/>
                  </a:cubicBezTo>
                  <a:cubicBezTo>
                    <a:pt x="8255" y="53870"/>
                    <a:pt x="8113" y="54226"/>
                    <a:pt x="8018" y="54582"/>
                  </a:cubicBezTo>
                  <a:lnTo>
                    <a:pt x="7947" y="54772"/>
                  </a:lnTo>
                  <a:cubicBezTo>
                    <a:pt x="7876" y="54914"/>
                    <a:pt x="7852" y="55080"/>
                    <a:pt x="7828" y="55223"/>
                  </a:cubicBezTo>
                  <a:cubicBezTo>
                    <a:pt x="7757" y="55721"/>
                    <a:pt x="7686" y="56219"/>
                    <a:pt x="7615" y="56717"/>
                  </a:cubicBezTo>
                  <a:cubicBezTo>
                    <a:pt x="7544" y="57381"/>
                    <a:pt x="7638" y="58045"/>
                    <a:pt x="7876" y="58686"/>
                  </a:cubicBezTo>
                  <a:cubicBezTo>
                    <a:pt x="7994" y="59113"/>
                    <a:pt x="8421" y="59421"/>
                    <a:pt x="8872" y="59421"/>
                  </a:cubicBezTo>
                  <a:lnTo>
                    <a:pt x="8943" y="59421"/>
                  </a:lnTo>
                  <a:cubicBezTo>
                    <a:pt x="9370" y="59421"/>
                    <a:pt x="9726" y="59160"/>
                    <a:pt x="9892" y="58781"/>
                  </a:cubicBezTo>
                  <a:cubicBezTo>
                    <a:pt x="9916" y="58757"/>
                    <a:pt x="9939" y="58709"/>
                    <a:pt x="9963" y="58662"/>
                  </a:cubicBezTo>
                  <a:lnTo>
                    <a:pt x="10105" y="58330"/>
                  </a:lnTo>
                  <a:cubicBezTo>
                    <a:pt x="10177" y="58116"/>
                    <a:pt x="10271" y="57927"/>
                    <a:pt x="10366" y="57713"/>
                  </a:cubicBezTo>
                  <a:cubicBezTo>
                    <a:pt x="10770" y="56907"/>
                    <a:pt x="10959" y="55982"/>
                    <a:pt x="10936" y="55080"/>
                  </a:cubicBezTo>
                  <a:lnTo>
                    <a:pt x="10936" y="54463"/>
                  </a:lnTo>
                  <a:cubicBezTo>
                    <a:pt x="10959" y="54060"/>
                    <a:pt x="10912" y="53633"/>
                    <a:pt x="10864" y="53206"/>
                  </a:cubicBezTo>
                  <a:cubicBezTo>
                    <a:pt x="11149" y="53301"/>
                    <a:pt x="11434" y="53420"/>
                    <a:pt x="11695" y="53586"/>
                  </a:cubicBezTo>
                  <a:cubicBezTo>
                    <a:pt x="12383" y="53965"/>
                    <a:pt x="12999" y="54440"/>
                    <a:pt x="13545" y="54985"/>
                  </a:cubicBezTo>
                  <a:cubicBezTo>
                    <a:pt x="13877" y="55341"/>
                    <a:pt x="14162" y="55673"/>
                    <a:pt x="14470" y="56029"/>
                  </a:cubicBezTo>
                  <a:cubicBezTo>
                    <a:pt x="14921" y="56575"/>
                    <a:pt x="15419" y="57096"/>
                    <a:pt x="15941" y="57571"/>
                  </a:cubicBezTo>
                  <a:lnTo>
                    <a:pt x="16249" y="57832"/>
                  </a:lnTo>
                  <a:cubicBezTo>
                    <a:pt x="16676" y="58235"/>
                    <a:pt x="17127" y="58615"/>
                    <a:pt x="17577" y="59018"/>
                  </a:cubicBezTo>
                  <a:cubicBezTo>
                    <a:pt x="17767" y="59184"/>
                    <a:pt x="17981" y="59350"/>
                    <a:pt x="18218" y="59469"/>
                  </a:cubicBezTo>
                  <a:cubicBezTo>
                    <a:pt x="18455" y="59611"/>
                    <a:pt x="18692" y="59753"/>
                    <a:pt x="18930" y="59896"/>
                  </a:cubicBezTo>
                  <a:cubicBezTo>
                    <a:pt x="19167" y="60014"/>
                    <a:pt x="19428" y="60156"/>
                    <a:pt x="19665" y="60299"/>
                  </a:cubicBezTo>
                  <a:cubicBezTo>
                    <a:pt x="19902" y="60465"/>
                    <a:pt x="20163" y="60536"/>
                    <a:pt x="20424" y="60536"/>
                  </a:cubicBezTo>
                  <a:cubicBezTo>
                    <a:pt x="20661" y="60536"/>
                    <a:pt x="20922" y="60465"/>
                    <a:pt x="21136" y="60346"/>
                  </a:cubicBezTo>
                  <a:cubicBezTo>
                    <a:pt x="21729" y="60038"/>
                    <a:pt x="22203" y="59540"/>
                    <a:pt x="22488" y="58899"/>
                  </a:cubicBezTo>
                  <a:cubicBezTo>
                    <a:pt x="22630" y="58567"/>
                    <a:pt x="22772" y="58211"/>
                    <a:pt x="22867" y="57856"/>
                  </a:cubicBezTo>
                  <a:cubicBezTo>
                    <a:pt x="23033" y="57286"/>
                    <a:pt x="23223" y="56741"/>
                    <a:pt x="23413" y="56195"/>
                  </a:cubicBezTo>
                  <a:cubicBezTo>
                    <a:pt x="23674" y="55436"/>
                    <a:pt x="23958" y="54653"/>
                    <a:pt x="24172" y="53870"/>
                  </a:cubicBezTo>
                  <a:cubicBezTo>
                    <a:pt x="24172" y="53799"/>
                    <a:pt x="24219" y="53752"/>
                    <a:pt x="24243" y="53704"/>
                  </a:cubicBezTo>
                  <a:lnTo>
                    <a:pt x="24267" y="53657"/>
                  </a:lnTo>
                  <a:lnTo>
                    <a:pt x="24480" y="53752"/>
                  </a:lnTo>
                  <a:lnTo>
                    <a:pt x="25192" y="54060"/>
                  </a:lnTo>
                  <a:cubicBezTo>
                    <a:pt x="25714" y="54274"/>
                    <a:pt x="26259" y="54511"/>
                    <a:pt x="26805" y="54724"/>
                  </a:cubicBezTo>
                  <a:cubicBezTo>
                    <a:pt x="28323" y="55223"/>
                    <a:pt x="29889" y="55578"/>
                    <a:pt x="31478" y="55792"/>
                  </a:cubicBezTo>
                  <a:lnTo>
                    <a:pt x="31620" y="55792"/>
                  </a:lnTo>
                  <a:cubicBezTo>
                    <a:pt x="31857" y="55816"/>
                    <a:pt x="32118" y="55887"/>
                    <a:pt x="32332" y="55982"/>
                  </a:cubicBezTo>
                  <a:lnTo>
                    <a:pt x="32308" y="56337"/>
                  </a:lnTo>
                  <a:cubicBezTo>
                    <a:pt x="32261" y="56646"/>
                    <a:pt x="32237" y="56930"/>
                    <a:pt x="32213" y="57215"/>
                  </a:cubicBezTo>
                  <a:cubicBezTo>
                    <a:pt x="32213" y="57334"/>
                    <a:pt x="32213" y="57452"/>
                    <a:pt x="32189" y="57571"/>
                  </a:cubicBezTo>
                  <a:cubicBezTo>
                    <a:pt x="32189" y="57784"/>
                    <a:pt x="32166" y="57998"/>
                    <a:pt x="32142" y="58211"/>
                  </a:cubicBezTo>
                  <a:cubicBezTo>
                    <a:pt x="32047" y="58757"/>
                    <a:pt x="32000" y="59326"/>
                    <a:pt x="31976" y="59872"/>
                  </a:cubicBezTo>
                  <a:cubicBezTo>
                    <a:pt x="31929" y="60583"/>
                    <a:pt x="31881" y="61295"/>
                    <a:pt x="31810" y="61817"/>
                  </a:cubicBezTo>
                  <a:cubicBezTo>
                    <a:pt x="31786" y="62196"/>
                    <a:pt x="31739" y="62576"/>
                    <a:pt x="31691" y="62932"/>
                  </a:cubicBezTo>
                  <a:cubicBezTo>
                    <a:pt x="31620" y="63477"/>
                    <a:pt x="31573" y="64047"/>
                    <a:pt x="31525" y="64592"/>
                  </a:cubicBezTo>
                  <a:cubicBezTo>
                    <a:pt x="31454" y="65494"/>
                    <a:pt x="31336" y="66371"/>
                    <a:pt x="31146" y="67225"/>
                  </a:cubicBezTo>
                  <a:cubicBezTo>
                    <a:pt x="31003" y="67771"/>
                    <a:pt x="30909" y="68340"/>
                    <a:pt x="30861" y="68886"/>
                  </a:cubicBezTo>
                  <a:cubicBezTo>
                    <a:pt x="30837" y="69336"/>
                    <a:pt x="30743" y="69763"/>
                    <a:pt x="30553" y="70167"/>
                  </a:cubicBezTo>
                  <a:cubicBezTo>
                    <a:pt x="30387" y="70522"/>
                    <a:pt x="30410" y="70949"/>
                    <a:pt x="30600" y="71305"/>
                  </a:cubicBezTo>
                  <a:cubicBezTo>
                    <a:pt x="31027" y="72159"/>
                    <a:pt x="31549" y="73037"/>
                    <a:pt x="32427" y="73654"/>
                  </a:cubicBezTo>
                  <a:cubicBezTo>
                    <a:pt x="32806" y="73938"/>
                    <a:pt x="33233" y="74104"/>
                    <a:pt x="33708" y="74152"/>
                  </a:cubicBezTo>
                  <a:lnTo>
                    <a:pt x="34348" y="74152"/>
                  </a:lnTo>
                  <a:lnTo>
                    <a:pt x="35107" y="74152"/>
                  </a:lnTo>
                  <a:cubicBezTo>
                    <a:pt x="35249" y="74152"/>
                    <a:pt x="35368" y="74128"/>
                    <a:pt x="35510" y="74081"/>
                  </a:cubicBezTo>
                  <a:cubicBezTo>
                    <a:pt x="35985" y="73938"/>
                    <a:pt x="36341" y="73559"/>
                    <a:pt x="36436" y="73084"/>
                  </a:cubicBezTo>
                  <a:cubicBezTo>
                    <a:pt x="36507" y="72729"/>
                    <a:pt x="36412" y="72349"/>
                    <a:pt x="36198" y="72064"/>
                  </a:cubicBezTo>
                  <a:cubicBezTo>
                    <a:pt x="35866" y="71590"/>
                    <a:pt x="35416" y="71210"/>
                    <a:pt x="34894" y="70973"/>
                  </a:cubicBezTo>
                  <a:lnTo>
                    <a:pt x="34656" y="70878"/>
                  </a:lnTo>
                  <a:cubicBezTo>
                    <a:pt x="34253" y="70689"/>
                    <a:pt x="33826" y="70522"/>
                    <a:pt x="33399" y="70309"/>
                  </a:cubicBezTo>
                  <a:lnTo>
                    <a:pt x="33233" y="70238"/>
                  </a:lnTo>
                  <a:cubicBezTo>
                    <a:pt x="32901" y="70048"/>
                    <a:pt x="32545" y="69906"/>
                    <a:pt x="32166" y="69787"/>
                  </a:cubicBezTo>
                  <a:cubicBezTo>
                    <a:pt x="32118" y="69763"/>
                    <a:pt x="32071" y="69740"/>
                    <a:pt x="32023" y="69716"/>
                  </a:cubicBezTo>
                  <a:lnTo>
                    <a:pt x="31976" y="69692"/>
                  </a:lnTo>
                  <a:lnTo>
                    <a:pt x="31976" y="69669"/>
                  </a:lnTo>
                  <a:cubicBezTo>
                    <a:pt x="31976" y="69645"/>
                    <a:pt x="31976" y="69621"/>
                    <a:pt x="31976" y="69574"/>
                  </a:cubicBezTo>
                  <a:cubicBezTo>
                    <a:pt x="32047" y="68815"/>
                    <a:pt x="32166" y="68032"/>
                    <a:pt x="32332" y="67273"/>
                  </a:cubicBezTo>
                  <a:cubicBezTo>
                    <a:pt x="32498" y="66490"/>
                    <a:pt x="32616" y="65660"/>
                    <a:pt x="32640" y="64853"/>
                  </a:cubicBezTo>
                  <a:cubicBezTo>
                    <a:pt x="32711" y="63999"/>
                    <a:pt x="32806" y="63122"/>
                    <a:pt x="32901" y="62244"/>
                  </a:cubicBezTo>
                  <a:cubicBezTo>
                    <a:pt x="32996" y="61414"/>
                    <a:pt x="33043" y="60560"/>
                    <a:pt x="33067" y="59729"/>
                  </a:cubicBezTo>
                  <a:cubicBezTo>
                    <a:pt x="33067" y="59350"/>
                    <a:pt x="33091" y="58947"/>
                    <a:pt x="33162" y="58567"/>
                  </a:cubicBezTo>
                  <a:cubicBezTo>
                    <a:pt x="33281" y="57761"/>
                    <a:pt x="33281" y="56930"/>
                    <a:pt x="33162" y="56100"/>
                  </a:cubicBezTo>
                  <a:cubicBezTo>
                    <a:pt x="33138" y="56076"/>
                    <a:pt x="33138" y="56053"/>
                    <a:pt x="33162" y="56029"/>
                  </a:cubicBezTo>
                  <a:lnTo>
                    <a:pt x="33233" y="56029"/>
                  </a:lnTo>
                  <a:cubicBezTo>
                    <a:pt x="33233" y="56029"/>
                    <a:pt x="33257" y="56029"/>
                    <a:pt x="33281" y="56029"/>
                  </a:cubicBezTo>
                  <a:cubicBezTo>
                    <a:pt x="33565" y="56076"/>
                    <a:pt x="33850" y="56100"/>
                    <a:pt x="34135" y="56100"/>
                  </a:cubicBezTo>
                  <a:cubicBezTo>
                    <a:pt x="34324" y="56100"/>
                    <a:pt x="34538" y="56100"/>
                    <a:pt x="34751" y="56076"/>
                  </a:cubicBezTo>
                  <a:cubicBezTo>
                    <a:pt x="35748" y="55982"/>
                    <a:pt x="36744" y="55816"/>
                    <a:pt x="37740" y="55578"/>
                  </a:cubicBezTo>
                  <a:cubicBezTo>
                    <a:pt x="38167" y="55483"/>
                    <a:pt x="38570" y="55270"/>
                    <a:pt x="38926" y="54985"/>
                  </a:cubicBezTo>
                  <a:cubicBezTo>
                    <a:pt x="39306" y="54701"/>
                    <a:pt x="39519" y="54250"/>
                    <a:pt x="39519" y="53752"/>
                  </a:cubicBezTo>
                  <a:cubicBezTo>
                    <a:pt x="39543" y="52874"/>
                    <a:pt x="39401" y="51996"/>
                    <a:pt x="39163" y="51143"/>
                  </a:cubicBezTo>
                  <a:lnTo>
                    <a:pt x="38950" y="50502"/>
                  </a:lnTo>
                  <a:cubicBezTo>
                    <a:pt x="38760" y="49838"/>
                    <a:pt x="38547" y="49150"/>
                    <a:pt x="38357" y="48462"/>
                  </a:cubicBezTo>
                  <a:cubicBezTo>
                    <a:pt x="38309" y="48272"/>
                    <a:pt x="38262" y="48083"/>
                    <a:pt x="38215" y="47893"/>
                  </a:cubicBezTo>
                  <a:cubicBezTo>
                    <a:pt x="38072" y="47395"/>
                    <a:pt x="37906" y="46849"/>
                    <a:pt x="37835" y="46303"/>
                  </a:cubicBezTo>
                  <a:lnTo>
                    <a:pt x="37645" y="45355"/>
                  </a:lnTo>
                  <a:cubicBezTo>
                    <a:pt x="37456" y="44358"/>
                    <a:pt x="37266" y="43315"/>
                    <a:pt x="37052" y="42318"/>
                  </a:cubicBezTo>
                  <a:cubicBezTo>
                    <a:pt x="36791" y="41132"/>
                    <a:pt x="36578" y="40065"/>
                    <a:pt x="36673" y="38974"/>
                  </a:cubicBezTo>
                  <a:cubicBezTo>
                    <a:pt x="36696" y="38713"/>
                    <a:pt x="36649" y="38476"/>
                    <a:pt x="36530" y="38262"/>
                  </a:cubicBezTo>
                  <a:cubicBezTo>
                    <a:pt x="36483" y="38167"/>
                    <a:pt x="36459" y="38049"/>
                    <a:pt x="36436" y="37930"/>
                  </a:cubicBezTo>
                  <a:cubicBezTo>
                    <a:pt x="36412" y="37669"/>
                    <a:pt x="36412" y="37432"/>
                    <a:pt x="36412" y="37218"/>
                  </a:cubicBezTo>
                  <a:cubicBezTo>
                    <a:pt x="36530" y="37527"/>
                    <a:pt x="36602" y="37574"/>
                    <a:pt x="36957" y="37811"/>
                  </a:cubicBezTo>
                  <a:cubicBezTo>
                    <a:pt x="37076" y="37906"/>
                    <a:pt x="37195" y="38001"/>
                    <a:pt x="37313" y="38096"/>
                  </a:cubicBezTo>
                  <a:cubicBezTo>
                    <a:pt x="38262" y="38831"/>
                    <a:pt x="39306" y="39424"/>
                    <a:pt x="40421" y="39875"/>
                  </a:cubicBezTo>
                  <a:cubicBezTo>
                    <a:pt x="41227" y="40183"/>
                    <a:pt x="42034" y="40444"/>
                    <a:pt x="42888" y="40610"/>
                  </a:cubicBezTo>
                  <a:cubicBezTo>
                    <a:pt x="43386" y="40729"/>
                    <a:pt x="43908" y="40824"/>
                    <a:pt x="44429" y="40871"/>
                  </a:cubicBezTo>
                  <a:cubicBezTo>
                    <a:pt x="44619" y="40895"/>
                    <a:pt x="44809" y="40895"/>
                    <a:pt x="45046" y="40895"/>
                  </a:cubicBezTo>
                  <a:lnTo>
                    <a:pt x="45473" y="40895"/>
                  </a:lnTo>
                  <a:lnTo>
                    <a:pt x="45900" y="40895"/>
                  </a:lnTo>
                  <a:cubicBezTo>
                    <a:pt x="46398" y="40895"/>
                    <a:pt x="46896" y="40824"/>
                    <a:pt x="47347" y="40658"/>
                  </a:cubicBezTo>
                  <a:cubicBezTo>
                    <a:pt x="48106" y="40397"/>
                    <a:pt x="48842" y="40041"/>
                    <a:pt x="49529" y="39590"/>
                  </a:cubicBezTo>
                  <a:lnTo>
                    <a:pt x="50953" y="38547"/>
                  </a:lnTo>
                  <a:lnTo>
                    <a:pt x="51190" y="38594"/>
                  </a:lnTo>
                  <a:lnTo>
                    <a:pt x="51830" y="38737"/>
                  </a:lnTo>
                  <a:lnTo>
                    <a:pt x="52020" y="38760"/>
                  </a:lnTo>
                  <a:cubicBezTo>
                    <a:pt x="52186" y="38808"/>
                    <a:pt x="52352" y="38831"/>
                    <a:pt x="52518" y="38831"/>
                  </a:cubicBezTo>
                  <a:lnTo>
                    <a:pt x="52732" y="38831"/>
                  </a:lnTo>
                  <a:cubicBezTo>
                    <a:pt x="53206" y="38855"/>
                    <a:pt x="53704" y="38903"/>
                    <a:pt x="54202" y="38997"/>
                  </a:cubicBezTo>
                  <a:cubicBezTo>
                    <a:pt x="54297" y="38997"/>
                    <a:pt x="54392" y="39021"/>
                    <a:pt x="54511" y="39021"/>
                  </a:cubicBezTo>
                  <a:lnTo>
                    <a:pt x="54677" y="39021"/>
                  </a:lnTo>
                  <a:cubicBezTo>
                    <a:pt x="55009" y="38974"/>
                    <a:pt x="55270" y="38737"/>
                    <a:pt x="55341" y="38428"/>
                  </a:cubicBezTo>
                  <a:cubicBezTo>
                    <a:pt x="55412" y="38096"/>
                    <a:pt x="55270" y="37740"/>
                    <a:pt x="54961" y="37598"/>
                  </a:cubicBezTo>
                  <a:close/>
                  <a:moveTo>
                    <a:pt x="49079" y="16131"/>
                  </a:moveTo>
                  <a:cubicBezTo>
                    <a:pt x="49292" y="16558"/>
                    <a:pt x="49387" y="17056"/>
                    <a:pt x="49387" y="17554"/>
                  </a:cubicBezTo>
                  <a:lnTo>
                    <a:pt x="49387" y="17672"/>
                  </a:lnTo>
                  <a:lnTo>
                    <a:pt x="49387" y="19096"/>
                  </a:lnTo>
                  <a:cubicBezTo>
                    <a:pt x="49363" y="19855"/>
                    <a:pt x="49079" y="20566"/>
                    <a:pt x="48557" y="21112"/>
                  </a:cubicBezTo>
                  <a:cubicBezTo>
                    <a:pt x="48343" y="21325"/>
                    <a:pt x="48130" y="21515"/>
                    <a:pt x="47893" y="21681"/>
                  </a:cubicBezTo>
                  <a:cubicBezTo>
                    <a:pt x="47679" y="21824"/>
                    <a:pt x="47442" y="21895"/>
                    <a:pt x="47205" y="21895"/>
                  </a:cubicBezTo>
                  <a:lnTo>
                    <a:pt x="47205" y="21895"/>
                  </a:lnTo>
                  <a:cubicBezTo>
                    <a:pt x="47110" y="21895"/>
                    <a:pt x="47039" y="21895"/>
                    <a:pt x="46944" y="21871"/>
                  </a:cubicBezTo>
                  <a:lnTo>
                    <a:pt x="46944" y="21824"/>
                  </a:lnTo>
                  <a:cubicBezTo>
                    <a:pt x="46944" y="21752"/>
                    <a:pt x="46944" y="21681"/>
                    <a:pt x="46944" y="21610"/>
                  </a:cubicBezTo>
                  <a:cubicBezTo>
                    <a:pt x="46968" y="20827"/>
                    <a:pt x="46849" y="20044"/>
                    <a:pt x="46635" y="19285"/>
                  </a:cubicBezTo>
                  <a:lnTo>
                    <a:pt x="46541" y="18906"/>
                  </a:lnTo>
                  <a:cubicBezTo>
                    <a:pt x="46493" y="18740"/>
                    <a:pt x="46446" y="18574"/>
                    <a:pt x="46398" y="18408"/>
                  </a:cubicBezTo>
                  <a:lnTo>
                    <a:pt x="46351" y="18194"/>
                  </a:lnTo>
                  <a:lnTo>
                    <a:pt x="46375" y="18171"/>
                  </a:lnTo>
                  <a:cubicBezTo>
                    <a:pt x="46398" y="18147"/>
                    <a:pt x="46422" y="18123"/>
                    <a:pt x="46446" y="18123"/>
                  </a:cubicBezTo>
                  <a:cubicBezTo>
                    <a:pt x="46564" y="18028"/>
                    <a:pt x="46707" y="17910"/>
                    <a:pt x="46730" y="17767"/>
                  </a:cubicBezTo>
                  <a:cubicBezTo>
                    <a:pt x="46730" y="17672"/>
                    <a:pt x="46707" y="17578"/>
                    <a:pt x="46635" y="17506"/>
                  </a:cubicBezTo>
                  <a:cubicBezTo>
                    <a:pt x="46398" y="17198"/>
                    <a:pt x="46469" y="16961"/>
                    <a:pt x="46612" y="16652"/>
                  </a:cubicBezTo>
                  <a:cubicBezTo>
                    <a:pt x="46920" y="16036"/>
                    <a:pt x="47513" y="15632"/>
                    <a:pt x="48201" y="15585"/>
                  </a:cubicBezTo>
                  <a:cubicBezTo>
                    <a:pt x="48248" y="15585"/>
                    <a:pt x="48320" y="15585"/>
                    <a:pt x="48367" y="15585"/>
                  </a:cubicBezTo>
                  <a:cubicBezTo>
                    <a:pt x="48675" y="15632"/>
                    <a:pt x="48960" y="15822"/>
                    <a:pt x="49079" y="16131"/>
                  </a:cubicBezTo>
                  <a:close/>
                  <a:moveTo>
                    <a:pt x="38333" y="53704"/>
                  </a:moveTo>
                  <a:cubicBezTo>
                    <a:pt x="38309" y="53894"/>
                    <a:pt x="38215" y="54084"/>
                    <a:pt x="38025" y="54179"/>
                  </a:cubicBezTo>
                  <a:lnTo>
                    <a:pt x="37882" y="54250"/>
                  </a:lnTo>
                  <a:cubicBezTo>
                    <a:pt x="37740" y="54345"/>
                    <a:pt x="37598" y="54392"/>
                    <a:pt x="37456" y="54440"/>
                  </a:cubicBezTo>
                  <a:cubicBezTo>
                    <a:pt x="36530" y="54606"/>
                    <a:pt x="35605" y="54748"/>
                    <a:pt x="34751" y="54890"/>
                  </a:cubicBezTo>
                  <a:cubicBezTo>
                    <a:pt x="34585" y="54914"/>
                    <a:pt x="34396" y="54914"/>
                    <a:pt x="34229" y="54914"/>
                  </a:cubicBezTo>
                  <a:cubicBezTo>
                    <a:pt x="33826" y="54914"/>
                    <a:pt x="33423" y="54867"/>
                    <a:pt x="33020" y="54819"/>
                  </a:cubicBezTo>
                  <a:lnTo>
                    <a:pt x="32545" y="54748"/>
                  </a:lnTo>
                  <a:cubicBezTo>
                    <a:pt x="31691" y="54653"/>
                    <a:pt x="30814" y="54487"/>
                    <a:pt x="29983" y="54321"/>
                  </a:cubicBezTo>
                  <a:lnTo>
                    <a:pt x="29485" y="54226"/>
                  </a:lnTo>
                  <a:cubicBezTo>
                    <a:pt x="28560" y="54060"/>
                    <a:pt x="27683" y="53799"/>
                    <a:pt x="26805" y="53467"/>
                  </a:cubicBezTo>
                  <a:cubicBezTo>
                    <a:pt x="26164" y="53206"/>
                    <a:pt x="25524" y="52922"/>
                    <a:pt x="24907" y="52637"/>
                  </a:cubicBezTo>
                  <a:cubicBezTo>
                    <a:pt x="24480" y="52447"/>
                    <a:pt x="24077" y="52257"/>
                    <a:pt x="23650" y="52091"/>
                  </a:cubicBezTo>
                  <a:cubicBezTo>
                    <a:pt x="23223" y="51902"/>
                    <a:pt x="22843" y="51759"/>
                    <a:pt x="22440" y="51617"/>
                  </a:cubicBezTo>
                  <a:lnTo>
                    <a:pt x="22345" y="51593"/>
                  </a:lnTo>
                  <a:cubicBezTo>
                    <a:pt x="21800" y="51403"/>
                    <a:pt x="21278" y="51190"/>
                    <a:pt x="20756" y="50905"/>
                  </a:cubicBezTo>
                  <a:cubicBezTo>
                    <a:pt x="20637" y="50858"/>
                    <a:pt x="20495" y="50787"/>
                    <a:pt x="20353" y="50739"/>
                  </a:cubicBezTo>
                  <a:lnTo>
                    <a:pt x="20139" y="50668"/>
                  </a:lnTo>
                  <a:cubicBezTo>
                    <a:pt x="20068" y="50644"/>
                    <a:pt x="20021" y="50621"/>
                    <a:pt x="19973" y="50597"/>
                  </a:cubicBezTo>
                  <a:lnTo>
                    <a:pt x="19950" y="50573"/>
                  </a:lnTo>
                  <a:cubicBezTo>
                    <a:pt x="20044" y="50312"/>
                    <a:pt x="20187" y="50051"/>
                    <a:pt x="20329" y="49790"/>
                  </a:cubicBezTo>
                  <a:cubicBezTo>
                    <a:pt x="20614" y="49363"/>
                    <a:pt x="20875" y="48913"/>
                    <a:pt x="21159" y="48486"/>
                  </a:cubicBezTo>
                  <a:lnTo>
                    <a:pt x="21349" y="48177"/>
                  </a:lnTo>
                  <a:cubicBezTo>
                    <a:pt x="21871" y="47371"/>
                    <a:pt x="22393" y="46564"/>
                    <a:pt x="22915" y="45758"/>
                  </a:cubicBezTo>
                  <a:cubicBezTo>
                    <a:pt x="23033" y="45592"/>
                    <a:pt x="23152" y="45450"/>
                    <a:pt x="23270" y="45283"/>
                  </a:cubicBezTo>
                  <a:cubicBezTo>
                    <a:pt x="23389" y="45141"/>
                    <a:pt x="23531" y="44951"/>
                    <a:pt x="23650" y="44762"/>
                  </a:cubicBezTo>
                  <a:cubicBezTo>
                    <a:pt x="23935" y="44311"/>
                    <a:pt x="24243" y="43837"/>
                    <a:pt x="24504" y="43338"/>
                  </a:cubicBezTo>
                  <a:cubicBezTo>
                    <a:pt x="24907" y="42579"/>
                    <a:pt x="25358" y="41797"/>
                    <a:pt x="25975" y="40824"/>
                  </a:cubicBezTo>
                  <a:cubicBezTo>
                    <a:pt x="26236" y="40421"/>
                    <a:pt x="26473" y="39994"/>
                    <a:pt x="26663" y="39543"/>
                  </a:cubicBezTo>
                  <a:cubicBezTo>
                    <a:pt x="26781" y="39258"/>
                    <a:pt x="26923" y="38974"/>
                    <a:pt x="27066" y="38713"/>
                  </a:cubicBezTo>
                  <a:cubicBezTo>
                    <a:pt x="27137" y="38570"/>
                    <a:pt x="27208" y="38428"/>
                    <a:pt x="27256" y="38286"/>
                  </a:cubicBezTo>
                  <a:cubicBezTo>
                    <a:pt x="27374" y="38096"/>
                    <a:pt x="27469" y="37883"/>
                    <a:pt x="27564" y="37669"/>
                  </a:cubicBezTo>
                  <a:lnTo>
                    <a:pt x="27683" y="37432"/>
                  </a:lnTo>
                  <a:cubicBezTo>
                    <a:pt x="27730" y="37432"/>
                    <a:pt x="27801" y="37432"/>
                    <a:pt x="27849" y="37432"/>
                  </a:cubicBezTo>
                  <a:cubicBezTo>
                    <a:pt x="28015" y="37432"/>
                    <a:pt x="28204" y="37456"/>
                    <a:pt x="28370" y="37479"/>
                  </a:cubicBezTo>
                  <a:cubicBezTo>
                    <a:pt x="28536" y="37503"/>
                    <a:pt x="28703" y="37527"/>
                    <a:pt x="28845" y="37550"/>
                  </a:cubicBezTo>
                  <a:lnTo>
                    <a:pt x="28845" y="37574"/>
                  </a:lnTo>
                  <a:cubicBezTo>
                    <a:pt x="28845" y="37645"/>
                    <a:pt x="28869" y="37740"/>
                    <a:pt x="28892" y="37811"/>
                  </a:cubicBezTo>
                  <a:lnTo>
                    <a:pt x="28916" y="37883"/>
                  </a:lnTo>
                  <a:cubicBezTo>
                    <a:pt x="28963" y="38049"/>
                    <a:pt x="29035" y="38215"/>
                    <a:pt x="29153" y="38333"/>
                  </a:cubicBezTo>
                  <a:cubicBezTo>
                    <a:pt x="29343" y="38523"/>
                    <a:pt x="29485" y="38713"/>
                    <a:pt x="29628" y="38926"/>
                  </a:cubicBezTo>
                  <a:cubicBezTo>
                    <a:pt x="29865" y="39258"/>
                    <a:pt x="30221" y="39472"/>
                    <a:pt x="30624" y="39496"/>
                  </a:cubicBezTo>
                  <a:cubicBezTo>
                    <a:pt x="30980" y="39472"/>
                    <a:pt x="31288" y="39330"/>
                    <a:pt x="31525" y="39092"/>
                  </a:cubicBezTo>
                  <a:cubicBezTo>
                    <a:pt x="31881" y="38713"/>
                    <a:pt x="32166" y="38262"/>
                    <a:pt x="32379" y="37788"/>
                  </a:cubicBezTo>
                  <a:lnTo>
                    <a:pt x="32403" y="37788"/>
                  </a:lnTo>
                  <a:cubicBezTo>
                    <a:pt x="32474" y="37788"/>
                    <a:pt x="32545" y="37764"/>
                    <a:pt x="32616" y="37764"/>
                  </a:cubicBezTo>
                  <a:lnTo>
                    <a:pt x="32783" y="37764"/>
                  </a:lnTo>
                  <a:cubicBezTo>
                    <a:pt x="33447" y="37764"/>
                    <a:pt x="34135" y="37693"/>
                    <a:pt x="34823" y="37550"/>
                  </a:cubicBezTo>
                  <a:lnTo>
                    <a:pt x="34941" y="37527"/>
                  </a:lnTo>
                  <a:cubicBezTo>
                    <a:pt x="35012" y="37527"/>
                    <a:pt x="35060" y="37503"/>
                    <a:pt x="35155" y="37503"/>
                  </a:cubicBezTo>
                  <a:cubicBezTo>
                    <a:pt x="35226" y="37479"/>
                    <a:pt x="35273" y="37527"/>
                    <a:pt x="35273" y="37598"/>
                  </a:cubicBezTo>
                  <a:lnTo>
                    <a:pt x="35273" y="37906"/>
                  </a:lnTo>
                  <a:lnTo>
                    <a:pt x="35273" y="38215"/>
                  </a:lnTo>
                  <a:lnTo>
                    <a:pt x="35273" y="38310"/>
                  </a:lnTo>
                  <a:cubicBezTo>
                    <a:pt x="35249" y="38452"/>
                    <a:pt x="35273" y="38570"/>
                    <a:pt x="35344" y="38689"/>
                  </a:cubicBezTo>
                  <a:cubicBezTo>
                    <a:pt x="35463" y="38903"/>
                    <a:pt x="35510" y="39140"/>
                    <a:pt x="35463" y="39377"/>
                  </a:cubicBezTo>
                  <a:cubicBezTo>
                    <a:pt x="35439" y="40231"/>
                    <a:pt x="35534" y="41085"/>
                    <a:pt x="35748" y="41891"/>
                  </a:cubicBezTo>
                  <a:cubicBezTo>
                    <a:pt x="36127" y="43481"/>
                    <a:pt x="36388" y="45094"/>
                    <a:pt x="36649" y="46588"/>
                  </a:cubicBezTo>
                  <a:cubicBezTo>
                    <a:pt x="36791" y="47323"/>
                    <a:pt x="36981" y="48035"/>
                    <a:pt x="37218" y="48747"/>
                  </a:cubicBezTo>
                  <a:cubicBezTo>
                    <a:pt x="37337" y="49126"/>
                    <a:pt x="37432" y="49506"/>
                    <a:pt x="37550" y="49862"/>
                  </a:cubicBezTo>
                  <a:cubicBezTo>
                    <a:pt x="37693" y="50360"/>
                    <a:pt x="37835" y="50882"/>
                    <a:pt x="37977" y="51380"/>
                  </a:cubicBezTo>
                  <a:cubicBezTo>
                    <a:pt x="38120" y="51902"/>
                    <a:pt x="38238" y="52423"/>
                    <a:pt x="38286" y="52945"/>
                  </a:cubicBezTo>
                  <a:lnTo>
                    <a:pt x="38333" y="53277"/>
                  </a:lnTo>
                  <a:cubicBezTo>
                    <a:pt x="38333" y="53420"/>
                    <a:pt x="38333" y="53562"/>
                    <a:pt x="38333" y="53704"/>
                  </a:cubicBezTo>
                  <a:close/>
                  <a:moveTo>
                    <a:pt x="29936" y="37669"/>
                  </a:moveTo>
                  <a:lnTo>
                    <a:pt x="30126" y="37669"/>
                  </a:lnTo>
                  <a:cubicBezTo>
                    <a:pt x="30339" y="37669"/>
                    <a:pt x="30529" y="37693"/>
                    <a:pt x="30719" y="37717"/>
                  </a:cubicBezTo>
                  <a:cubicBezTo>
                    <a:pt x="30885" y="37740"/>
                    <a:pt x="31051" y="37764"/>
                    <a:pt x="31217" y="37788"/>
                  </a:cubicBezTo>
                  <a:cubicBezTo>
                    <a:pt x="31122" y="38001"/>
                    <a:pt x="31003" y="38215"/>
                    <a:pt x="30814" y="38381"/>
                  </a:cubicBezTo>
                  <a:cubicBezTo>
                    <a:pt x="30766" y="38428"/>
                    <a:pt x="30695" y="38452"/>
                    <a:pt x="30624" y="38476"/>
                  </a:cubicBezTo>
                  <a:cubicBezTo>
                    <a:pt x="30553" y="38452"/>
                    <a:pt x="30482" y="38404"/>
                    <a:pt x="30434" y="38357"/>
                  </a:cubicBezTo>
                  <a:cubicBezTo>
                    <a:pt x="30316" y="38191"/>
                    <a:pt x="30173" y="38001"/>
                    <a:pt x="30055" y="37811"/>
                  </a:cubicBezTo>
                  <a:close/>
                  <a:moveTo>
                    <a:pt x="32593" y="36578"/>
                  </a:moveTo>
                  <a:lnTo>
                    <a:pt x="32189" y="36578"/>
                  </a:lnTo>
                  <a:cubicBezTo>
                    <a:pt x="30719" y="36554"/>
                    <a:pt x="29272" y="36436"/>
                    <a:pt x="27849" y="36222"/>
                  </a:cubicBezTo>
                  <a:cubicBezTo>
                    <a:pt x="26805" y="36080"/>
                    <a:pt x="25809" y="35771"/>
                    <a:pt x="24883" y="35321"/>
                  </a:cubicBezTo>
                  <a:cubicBezTo>
                    <a:pt x="23650" y="34751"/>
                    <a:pt x="22464" y="34087"/>
                    <a:pt x="21373" y="33304"/>
                  </a:cubicBezTo>
                  <a:cubicBezTo>
                    <a:pt x="20732" y="32830"/>
                    <a:pt x="20139" y="32284"/>
                    <a:pt x="19641" y="31668"/>
                  </a:cubicBezTo>
                  <a:lnTo>
                    <a:pt x="19594" y="31620"/>
                  </a:lnTo>
                  <a:cubicBezTo>
                    <a:pt x="19594" y="31620"/>
                    <a:pt x="19570" y="31597"/>
                    <a:pt x="19570" y="31597"/>
                  </a:cubicBezTo>
                  <a:lnTo>
                    <a:pt x="19570" y="31597"/>
                  </a:lnTo>
                  <a:cubicBezTo>
                    <a:pt x="19570" y="31193"/>
                    <a:pt x="19309" y="31027"/>
                    <a:pt x="19024" y="30861"/>
                  </a:cubicBezTo>
                  <a:cubicBezTo>
                    <a:pt x="18977" y="30814"/>
                    <a:pt x="18953" y="30766"/>
                    <a:pt x="18930" y="30719"/>
                  </a:cubicBezTo>
                  <a:lnTo>
                    <a:pt x="18882" y="30671"/>
                  </a:lnTo>
                  <a:cubicBezTo>
                    <a:pt x="18764" y="30434"/>
                    <a:pt x="18597" y="30197"/>
                    <a:pt x="18455" y="29960"/>
                  </a:cubicBezTo>
                  <a:cubicBezTo>
                    <a:pt x="18099" y="29438"/>
                    <a:pt x="17791" y="28892"/>
                    <a:pt x="17506" y="28323"/>
                  </a:cubicBezTo>
                  <a:cubicBezTo>
                    <a:pt x="17435" y="28157"/>
                    <a:pt x="17364" y="27991"/>
                    <a:pt x="17293" y="27849"/>
                  </a:cubicBezTo>
                  <a:cubicBezTo>
                    <a:pt x="17079" y="27469"/>
                    <a:pt x="16913" y="27066"/>
                    <a:pt x="16795" y="26663"/>
                  </a:cubicBezTo>
                  <a:cubicBezTo>
                    <a:pt x="16747" y="26520"/>
                    <a:pt x="16700" y="26354"/>
                    <a:pt x="16652" y="26236"/>
                  </a:cubicBezTo>
                  <a:cubicBezTo>
                    <a:pt x="16581" y="25975"/>
                    <a:pt x="16510" y="25737"/>
                    <a:pt x="16439" y="25477"/>
                  </a:cubicBezTo>
                  <a:cubicBezTo>
                    <a:pt x="16391" y="25239"/>
                    <a:pt x="16368" y="25002"/>
                    <a:pt x="16320" y="24765"/>
                  </a:cubicBezTo>
                  <a:cubicBezTo>
                    <a:pt x="16320" y="24670"/>
                    <a:pt x="16297" y="24551"/>
                    <a:pt x="16297" y="24457"/>
                  </a:cubicBezTo>
                  <a:cubicBezTo>
                    <a:pt x="19736" y="23199"/>
                    <a:pt x="22274" y="21681"/>
                    <a:pt x="24267" y="19641"/>
                  </a:cubicBezTo>
                  <a:cubicBezTo>
                    <a:pt x="24575" y="19784"/>
                    <a:pt x="24931" y="19855"/>
                    <a:pt x="25287" y="19855"/>
                  </a:cubicBezTo>
                  <a:cubicBezTo>
                    <a:pt x="25761" y="19855"/>
                    <a:pt x="26236" y="19736"/>
                    <a:pt x="26663" y="19570"/>
                  </a:cubicBezTo>
                  <a:cubicBezTo>
                    <a:pt x="27374" y="19285"/>
                    <a:pt x="28086" y="18953"/>
                    <a:pt x="28774" y="18598"/>
                  </a:cubicBezTo>
                  <a:lnTo>
                    <a:pt x="29106" y="18431"/>
                  </a:lnTo>
                  <a:cubicBezTo>
                    <a:pt x="29651" y="18147"/>
                    <a:pt x="30150" y="17767"/>
                    <a:pt x="30576" y="17317"/>
                  </a:cubicBezTo>
                  <a:cubicBezTo>
                    <a:pt x="30885" y="17008"/>
                    <a:pt x="31193" y="16700"/>
                    <a:pt x="31525" y="16368"/>
                  </a:cubicBezTo>
                  <a:lnTo>
                    <a:pt x="31881" y="15988"/>
                  </a:lnTo>
                  <a:cubicBezTo>
                    <a:pt x="32023" y="16059"/>
                    <a:pt x="32142" y="16131"/>
                    <a:pt x="32261" y="16249"/>
                  </a:cubicBezTo>
                  <a:lnTo>
                    <a:pt x="32332" y="16297"/>
                  </a:lnTo>
                  <a:cubicBezTo>
                    <a:pt x="32806" y="16676"/>
                    <a:pt x="33304" y="17008"/>
                    <a:pt x="33826" y="17317"/>
                  </a:cubicBezTo>
                  <a:cubicBezTo>
                    <a:pt x="34538" y="17720"/>
                    <a:pt x="35297" y="17981"/>
                    <a:pt x="36103" y="18147"/>
                  </a:cubicBezTo>
                  <a:cubicBezTo>
                    <a:pt x="37313" y="18408"/>
                    <a:pt x="38570" y="18526"/>
                    <a:pt x="39828" y="18503"/>
                  </a:cubicBezTo>
                  <a:cubicBezTo>
                    <a:pt x="40278" y="18503"/>
                    <a:pt x="40753" y="18503"/>
                    <a:pt x="41275" y="18479"/>
                  </a:cubicBezTo>
                  <a:cubicBezTo>
                    <a:pt x="41939" y="18431"/>
                    <a:pt x="42579" y="18313"/>
                    <a:pt x="43220" y="18123"/>
                  </a:cubicBezTo>
                  <a:cubicBezTo>
                    <a:pt x="43623" y="18005"/>
                    <a:pt x="44026" y="17886"/>
                    <a:pt x="44453" y="17744"/>
                  </a:cubicBezTo>
                  <a:lnTo>
                    <a:pt x="44928" y="17601"/>
                  </a:lnTo>
                  <a:lnTo>
                    <a:pt x="44928" y="17601"/>
                  </a:lnTo>
                  <a:cubicBezTo>
                    <a:pt x="44975" y="17672"/>
                    <a:pt x="44999" y="17720"/>
                    <a:pt x="45022" y="17791"/>
                  </a:cubicBezTo>
                  <a:lnTo>
                    <a:pt x="45141" y="18265"/>
                  </a:lnTo>
                  <a:cubicBezTo>
                    <a:pt x="45331" y="19001"/>
                    <a:pt x="45521" y="19760"/>
                    <a:pt x="45687" y="20495"/>
                  </a:cubicBezTo>
                  <a:cubicBezTo>
                    <a:pt x="45782" y="21017"/>
                    <a:pt x="45805" y="21539"/>
                    <a:pt x="45710" y="22061"/>
                  </a:cubicBezTo>
                  <a:cubicBezTo>
                    <a:pt x="45710" y="22084"/>
                    <a:pt x="45710" y="22084"/>
                    <a:pt x="45710" y="22108"/>
                  </a:cubicBezTo>
                  <a:cubicBezTo>
                    <a:pt x="45687" y="22156"/>
                    <a:pt x="45687" y="22203"/>
                    <a:pt x="45687" y="22251"/>
                  </a:cubicBezTo>
                  <a:cubicBezTo>
                    <a:pt x="45758" y="22606"/>
                    <a:pt x="45782" y="22962"/>
                    <a:pt x="45758" y="23318"/>
                  </a:cubicBezTo>
                  <a:cubicBezTo>
                    <a:pt x="45758" y="23508"/>
                    <a:pt x="45734" y="23674"/>
                    <a:pt x="45758" y="23840"/>
                  </a:cubicBezTo>
                  <a:cubicBezTo>
                    <a:pt x="45758" y="24409"/>
                    <a:pt x="45758" y="24978"/>
                    <a:pt x="45734" y="25453"/>
                  </a:cubicBezTo>
                  <a:cubicBezTo>
                    <a:pt x="45710" y="25643"/>
                    <a:pt x="45687" y="25856"/>
                    <a:pt x="45639" y="26022"/>
                  </a:cubicBezTo>
                  <a:cubicBezTo>
                    <a:pt x="45426" y="26757"/>
                    <a:pt x="45188" y="27493"/>
                    <a:pt x="44951" y="28228"/>
                  </a:cubicBezTo>
                  <a:cubicBezTo>
                    <a:pt x="44738" y="29011"/>
                    <a:pt x="44358" y="29770"/>
                    <a:pt x="43836" y="30387"/>
                  </a:cubicBezTo>
                  <a:cubicBezTo>
                    <a:pt x="43647" y="30624"/>
                    <a:pt x="43457" y="30885"/>
                    <a:pt x="43243" y="31122"/>
                  </a:cubicBezTo>
                  <a:cubicBezTo>
                    <a:pt x="43006" y="31431"/>
                    <a:pt x="42769" y="31739"/>
                    <a:pt x="42484" y="32024"/>
                  </a:cubicBezTo>
                  <a:cubicBezTo>
                    <a:pt x="41986" y="32522"/>
                    <a:pt x="41464" y="32996"/>
                    <a:pt x="40895" y="33447"/>
                  </a:cubicBezTo>
                  <a:lnTo>
                    <a:pt x="40753" y="33565"/>
                  </a:lnTo>
                  <a:cubicBezTo>
                    <a:pt x="39756" y="34372"/>
                    <a:pt x="38642" y="35012"/>
                    <a:pt x="37432" y="35439"/>
                  </a:cubicBezTo>
                  <a:lnTo>
                    <a:pt x="37337" y="35487"/>
                  </a:lnTo>
                  <a:cubicBezTo>
                    <a:pt x="36578" y="35795"/>
                    <a:pt x="35795" y="36056"/>
                    <a:pt x="35012" y="36270"/>
                  </a:cubicBezTo>
                  <a:cubicBezTo>
                    <a:pt x="34229" y="36459"/>
                    <a:pt x="33423" y="36554"/>
                    <a:pt x="32593" y="36578"/>
                  </a:cubicBezTo>
                  <a:close/>
                  <a:moveTo>
                    <a:pt x="13521" y="28560"/>
                  </a:moveTo>
                  <a:lnTo>
                    <a:pt x="13545" y="28513"/>
                  </a:lnTo>
                  <a:cubicBezTo>
                    <a:pt x="13569" y="28489"/>
                    <a:pt x="13592" y="28442"/>
                    <a:pt x="13616" y="28418"/>
                  </a:cubicBezTo>
                  <a:cubicBezTo>
                    <a:pt x="13758" y="28062"/>
                    <a:pt x="14091" y="27849"/>
                    <a:pt x="14446" y="27849"/>
                  </a:cubicBezTo>
                  <a:cubicBezTo>
                    <a:pt x="14684" y="27872"/>
                    <a:pt x="14921" y="27920"/>
                    <a:pt x="15134" y="28015"/>
                  </a:cubicBezTo>
                  <a:lnTo>
                    <a:pt x="15324" y="28086"/>
                  </a:lnTo>
                  <a:cubicBezTo>
                    <a:pt x="15419" y="28133"/>
                    <a:pt x="15490" y="28181"/>
                    <a:pt x="15609" y="28204"/>
                  </a:cubicBezTo>
                  <a:cubicBezTo>
                    <a:pt x="15727" y="28252"/>
                    <a:pt x="15870" y="28347"/>
                    <a:pt x="15941" y="28465"/>
                  </a:cubicBezTo>
                  <a:cubicBezTo>
                    <a:pt x="16059" y="28679"/>
                    <a:pt x="16273" y="28821"/>
                    <a:pt x="16510" y="28869"/>
                  </a:cubicBezTo>
                  <a:lnTo>
                    <a:pt x="16557" y="28964"/>
                  </a:lnTo>
                  <a:cubicBezTo>
                    <a:pt x="16961" y="29675"/>
                    <a:pt x="17364" y="30363"/>
                    <a:pt x="17744" y="31051"/>
                  </a:cubicBezTo>
                  <a:lnTo>
                    <a:pt x="17744" y="31075"/>
                  </a:lnTo>
                  <a:lnTo>
                    <a:pt x="17317" y="31075"/>
                  </a:lnTo>
                  <a:lnTo>
                    <a:pt x="16795" y="31075"/>
                  </a:lnTo>
                  <a:cubicBezTo>
                    <a:pt x="16439" y="31075"/>
                    <a:pt x="16107" y="31051"/>
                    <a:pt x="15751" y="31004"/>
                  </a:cubicBezTo>
                  <a:cubicBezTo>
                    <a:pt x="15229" y="30956"/>
                    <a:pt x="14731" y="30766"/>
                    <a:pt x="14280" y="30482"/>
                  </a:cubicBezTo>
                  <a:cubicBezTo>
                    <a:pt x="13853" y="30244"/>
                    <a:pt x="13545" y="29841"/>
                    <a:pt x="13403" y="29391"/>
                  </a:cubicBezTo>
                  <a:cubicBezTo>
                    <a:pt x="13308" y="29106"/>
                    <a:pt x="13355" y="28797"/>
                    <a:pt x="13521" y="28560"/>
                  </a:cubicBezTo>
                  <a:close/>
                  <a:moveTo>
                    <a:pt x="11671" y="13996"/>
                  </a:moveTo>
                  <a:lnTo>
                    <a:pt x="11671" y="14091"/>
                  </a:lnTo>
                  <a:cubicBezTo>
                    <a:pt x="11647" y="14185"/>
                    <a:pt x="11624" y="14304"/>
                    <a:pt x="11647" y="14399"/>
                  </a:cubicBezTo>
                  <a:cubicBezTo>
                    <a:pt x="11647" y="14778"/>
                    <a:pt x="11576" y="15158"/>
                    <a:pt x="11434" y="15490"/>
                  </a:cubicBezTo>
                  <a:cubicBezTo>
                    <a:pt x="11291" y="15870"/>
                    <a:pt x="11197" y="16249"/>
                    <a:pt x="11149" y="16652"/>
                  </a:cubicBezTo>
                  <a:cubicBezTo>
                    <a:pt x="11102" y="16890"/>
                    <a:pt x="11031" y="17127"/>
                    <a:pt x="10936" y="17364"/>
                  </a:cubicBezTo>
                  <a:cubicBezTo>
                    <a:pt x="10888" y="17459"/>
                    <a:pt x="10841" y="17578"/>
                    <a:pt x="10817" y="17696"/>
                  </a:cubicBezTo>
                  <a:cubicBezTo>
                    <a:pt x="10793" y="17720"/>
                    <a:pt x="10793" y="17744"/>
                    <a:pt x="10770" y="17791"/>
                  </a:cubicBezTo>
                  <a:cubicBezTo>
                    <a:pt x="10770" y="17815"/>
                    <a:pt x="10770" y="17862"/>
                    <a:pt x="10746" y="17886"/>
                  </a:cubicBezTo>
                  <a:cubicBezTo>
                    <a:pt x="10556" y="18337"/>
                    <a:pt x="10461" y="18811"/>
                    <a:pt x="10509" y="19309"/>
                  </a:cubicBezTo>
                  <a:cubicBezTo>
                    <a:pt x="10509" y="19380"/>
                    <a:pt x="10509" y="19451"/>
                    <a:pt x="10485" y="19523"/>
                  </a:cubicBezTo>
                  <a:cubicBezTo>
                    <a:pt x="10485" y="19570"/>
                    <a:pt x="10461" y="19618"/>
                    <a:pt x="10438" y="19641"/>
                  </a:cubicBezTo>
                  <a:lnTo>
                    <a:pt x="10414" y="19760"/>
                  </a:lnTo>
                  <a:cubicBezTo>
                    <a:pt x="10390" y="19926"/>
                    <a:pt x="10343" y="20092"/>
                    <a:pt x="10295" y="20234"/>
                  </a:cubicBezTo>
                  <a:lnTo>
                    <a:pt x="10295" y="20305"/>
                  </a:lnTo>
                  <a:cubicBezTo>
                    <a:pt x="10295" y="20377"/>
                    <a:pt x="10248" y="20471"/>
                    <a:pt x="10200" y="20543"/>
                  </a:cubicBezTo>
                  <a:cubicBezTo>
                    <a:pt x="10034" y="20732"/>
                    <a:pt x="9916" y="20946"/>
                    <a:pt x="9844" y="21183"/>
                  </a:cubicBezTo>
                  <a:lnTo>
                    <a:pt x="9844" y="21207"/>
                  </a:lnTo>
                  <a:cubicBezTo>
                    <a:pt x="9726" y="21515"/>
                    <a:pt x="9560" y="21800"/>
                    <a:pt x="9370" y="22061"/>
                  </a:cubicBezTo>
                  <a:cubicBezTo>
                    <a:pt x="9228" y="22227"/>
                    <a:pt x="9085" y="22417"/>
                    <a:pt x="8943" y="22630"/>
                  </a:cubicBezTo>
                  <a:cubicBezTo>
                    <a:pt x="8848" y="22749"/>
                    <a:pt x="8753" y="22867"/>
                    <a:pt x="8682" y="23010"/>
                  </a:cubicBezTo>
                  <a:cubicBezTo>
                    <a:pt x="8492" y="23271"/>
                    <a:pt x="8231" y="23460"/>
                    <a:pt x="7923" y="23603"/>
                  </a:cubicBezTo>
                  <a:cubicBezTo>
                    <a:pt x="7828" y="23626"/>
                    <a:pt x="7733" y="23650"/>
                    <a:pt x="7638" y="23674"/>
                  </a:cubicBezTo>
                  <a:lnTo>
                    <a:pt x="7638" y="23674"/>
                  </a:lnTo>
                  <a:cubicBezTo>
                    <a:pt x="7425" y="23650"/>
                    <a:pt x="7259" y="23531"/>
                    <a:pt x="7188" y="23365"/>
                  </a:cubicBezTo>
                  <a:cubicBezTo>
                    <a:pt x="7069" y="23152"/>
                    <a:pt x="6974" y="22938"/>
                    <a:pt x="6927" y="22725"/>
                  </a:cubicBezTo>
                  <a:cubicBezTo>
                    <a:pt x="6832" y="22393"/>
                    <a:pt x="6737" y="22084"/>
                    <a:pt x="6642" y="21776"/>
                  </a:cubicBezTo>
                  <a:cubicBezTo>
                    <a:pt x="6476" y="21302"/>
                    <a:pt x="6358" y="20804"/>
                    <a:pt x="6263" y="20305"/>
                  </a:cubicBezTo>
                  <a:cubicBezTo>
                    <a:pt x="6191" y="19926"/>
                    <a:pt x="5836" y="19665"/>
                    <a:pt x="5456" y="19665"/>
                  </a:cubicBezTo>
                  <a:cubicBezTo>
                    <a:pt x="5290" y="19665"/>
                    <a:pt x="5124" y="19712"/>
                    <a:pt x="4958" y="19831"/>
                  </a:cubicBezTo>
                  <a:cubicBezTo>
                    <a:pt x="4792" y="19926"/>
                    <a:pt x="4650" y="20068"/>
                    <a:pt x="4531" y="20234"/>
                  </a:cubicBezTo>
                  <a:cubicBezTo>
                    <a:pt x="4412" y="20448"/>
                    <a:pt x="4151" y="20566"/>
                    <a:pt x="3914" y="20543"/>
                  </a:cubicBezTo>
                  <a:lnTo>
                    <a:pt x="3772" y="20543"/>
                  </a:lnTo>
                  <a:lnTo>
                    <a:pt x="3250" y="20543"/>
                  </a:lnTo>
                  <a:lnTo>
                    <a:pt x="2942" y="20543"/>
                  </a:lnTo>
                  <a:cubicBezTo>
                    <a:pt x="2776" y="20543"/>
                    <a:pt x="2633" y="20471"/>
                    <a:pt x="2562" y="20329"/>
                  </a:cubicBezTo>
                  <a:cubicBezTo>
                    <a:pt x="2396" y="20139"/>
                    <a:pt x="2325" y="19902"/>
                    <a:pt x="2325" y="19665"/>
                  </a:cubicBezTo>
                  <a:cubicBezTo>
                    <a:pt x="2349" y="19428"/>
                    <a:pt x="2372" y="19191"/>
                    <a:pt x="2420" y="18953"/>
                  </a:cubicBezTo>
                  <a:cubicBezTo>
                    <a:pt x="2444" y="18740"/>
                    <a:pt x="2467" y="18431"/>
                    <a:pt x="2491" y="18171"/>
                  </a:cubicBezTo>
                  <a:cubicBezTo>
                    <a:pt x="2562" y="17767"/>
                    <a:pt x="2681" y="17388"/>
                    <a:pt x="2894" y="17032"/>
                  </a:cubicBezTo>
                  <a:cubicBezTo>
                    <a:pt x="2942" y="16937"/>
                    <a:pt x="2989" y="16842"/>
                    <a:pt x="3037" y="16747"/>
                  </a:cubicBezTo>
                  <a:cubicBezTo>
                    <a:pt x="3226" y="16320"/>
                    <a:pt x="3440" y="15870"/>
                    <a:pt x="3725" y="15348"/>
                  </a:cubicBezTo>
                  <a:cubicBezTo>
                    <a:pt x="3843" y="15158"/>
                    <a:pt x="3962" y="14992"/>
                    <a:pt x="4104" y="14826"/>
                  </a:cubicBezTo>
                  <a:cubicBezTo>
                    <a:pt x="4294" y="14636"/>
                    <a:pt x="4507" y="14423"/>
                    <a:pt x="4697" y="14233"/>
                  </a:cubicBezTo>
                  <a:lnTo>
                    <a:pt x="4934" y="13996"/>
                  </a:lnTo>
                  <a:cubicBezTo>
                    <a:pt x="5124" y="13853"/>
                    <a:pt x="5195" y="13616"/>
                    <a:pt x="5148" y="13379"/>
                  </a:cubicBezTo>
                  <a:cubicBezTo>
                    <a:pt x="5077" y="13142"/>
                    <a:pt x="4863" y="12976"/>
                    <a:pt x="4626" y="12976"/>
                  </a:cubicBezTo>
                  <a:cubicBezTo>
                    <a:pt x="3819" y="12715"/>
                    <a:pt x="3084" y="12383"/>
                    <a:pt x="2372" y="11932"/>
                  </a:cubicBezTo>
                  <a:cubicBezTo>
                    <a:pt x="2064" y="11742"/>
                    <a:pt x="1803" y="11481"/>
                    <a:pt x="1590" y="11197"/>
                  </a:cubicBezTo>
                  <a:cubicBezTo>
                    <a:pt x="1258" y="10841"/>
                    <a:pt x="1092" y="10343"/>
                    <a:pt x="1139" y="9868"/>
                  </a:cubicBezTo>
                  <a:cubicBezTo>
                    <a:pt x="1163" y="9465"/>
                    <a:pt x="1139" y="9062"/>
                    <a:pt x="1139" y="8682"/>
                  </a:cubicBezTo>
                  <a:lnTo>
                    <a:pt x="1139" y="8421"/>
                  </a:lnTo>
                  <a:cubicBezTo>
                    <a:pt x="1115" y="8184"/>
                    <a:pt x="1163" y="7923"/>
                    <a:pt x="1305" y="7733"/>
                  </a:cubicBezTo>
                  <a:cubicBezTo>
                    <a:pt x="1376" y="7638"/>
                    <a:pt x="1447" y="7520"/>
                    <a:pt x="1471" y="7401"/>
                  </a:cubicBezTo>
                  <a:cubicBezTo>
                    <a:pt x="1685" y="6856"/>
                    <a:pt x="2017" y="6358"/>
                    <a:pt x="2420" y="5954"/>
                  </a:cubicBezTo>
                  <a:lnTo>
                    <a:pt x="2538" y="5836"/>
                  </a:lnTo>
                  <a:cubicBezTo>
                    <a:pt x="2823" y="5504"/>
                    <a:pt x="3108" y="5219"/>
                    <a:pt x="3440" y="4839"/>
                  </a:cubicBezTo>
                  <a:cubicBezTo>
                    <a:pt x="3535" y="4721"/>
                    <a:pt x="3653" y="4602"/>
                    <a:pt x="3772" y="4507"/>
                  </a:cubicBezTo>
                  <a:cubicBezTo>
                    <a:pt x="4341" y="4033"/>
                    <a:pt x="4958" y="3630"/>
                    <a:pt x="5622" y="3298"/>
                  </a:cubicBezTo>
                  <a:cubicBezTo>
                    <a:pt x="6286" y="2989"/>
                    <a:pt x="6927" y="2681"/>
                    <a:pt x="7591" y="2372"/>
                  </a:cubicBezTo>
                  <a:cubicBezTo>
                    <a:pt x="8137" y="2112"/>
                    <a:pt x="8730" y="1993"/>
                    <a:pt x="9346" y="1993"/>
                  </a:cubicBezTo>
                  <a:lnTo>
                    <a:pt x="10105" y="1993"/>
                  </a:lnTo>
                  <a:lnTo>
                    <a:pt x="11766" y="1993"/>
                  </a:lnTo>
                  <a:cubicBezTo>
                    <a:pt x="12051" y="1993"/>
                    <a:pt x="12311" y="2040"/>
                    <a:pt x="12572" y="2135"/>
                  </a:cubicBezTo>
                  <a:cubicBezTo>
                    <a:pt x="12644" y="2159"/>
                    <a:pt x="12738" y="2183"/>
                    <a:pt x="12810" y="2206"/>
                  </a:cubicBezTo>
                  <a:cubicBezTo>
                    <a:pt x="13711" y="2420"/>
                    <a:pt x="14565" y="2776"/>
                    <a:pt x="15324" y="3298"/>
                  </a:cubicBezTo>
                  <a:cubicBezTo>
                    <a:pt x="15490" y="3392"/>
                    <a:pt x="15632" y="3535"/>
                    <a:pt x="15775" y="3677"/>
                  </a:cubicBezTo>
                  <a:cubicBezTo>
                    <a:pt x="15917" y="3796"/>
                    <a:pt x="15964" y="3985"/>
                    <a:pt x="15941" y="4152"/>
                  </a:cubicBezTo>
                  <a:lnTo>
                    <a:pt x="15704" y="4246"/>
                  </a:lnTo>
                  <a:cubicBezTo>
                    <a:pt x="15466" y="4318"/>
                    <a:pt x="15253" y="4365"/>
                    <a:pt x="15063" y="4460"/>
                  </a:cubicBezTo>
                  <a:cubicBezTo>
                    <a:pt x="14873" y="4531"/>
                    <a:pt x="14684" y="4626"/>
                    <a:pt x="14565" y="4792"/>
                  </a:cubicBezTo>
                  <a:cubicBezTo>
                    <a:pt x="14257" y="5148"/>
                    <a:pt x="13972" y="5527"/>
                    <a:pt x="13735" y="5907"/>
                  </a:cubicBezTo>
                  <a:cubicBezTo>
                    <a:pt x="13640" y="6073"/>
                    <a:pt x="13592" y="6263"/>
                    <a:pt x="13616" y="6429"/>
                  </a:cubicBezTo>
                  <a:cubicBezTo>
                    <a:pt x="13616" y="6595"/>
                    <a:pt x="13640" y="6761"/>
                    <a:pt x="13664" y="6903"/>
                  </a:cubicBezTo>
                  <a:cubicBezTo>
                    <a:pt x="13664" y="6951"/>
                    <a:pt x="13664" y="7022"/>
                    <a:pt x="13687" y="7069"/>
                  </a:cubicBezTo>
                  <a:cubicBezTo>
                    <a:pt x="13569" y="7140"/>
                    <a:pt x="13474" y="7212"/>
                    <a:pt x="13379" y="7306"/>
                  </a:cubicBezTo>
                  <a:cubicBezTo>
                    <a:pt x="13118" y="7496"/>
                    <a:pt x="12857" y="7686"/>
                    <a:pt x="12596" y="7923"/>
                  </a:cubicBezTo>
                  <a:cubicBezTo>
                    <a:pt x="12098" y="8350"/>
                    <a:pt x="11695" y="8919"/>
                    <a:pt x="11457" y="9536"/>
                  </a:cubicBezTo>
                  <a:cubicBezTo>
                    <a:pt x="11410" y="9702"/>
                    <a:pt x="11386" y="9892"/>
                    <a:pt x="11386" y="10058"/>
                  </a:cubicBezTo>
                  <a:cubicBezTo>
                    <a:pt x="11386" y="10817"/>
                    <a:pt x="11552" y="11291"/>
                    <a:pt x="12501" y="11386"/>
                  </a:cubicBezTo>
                  <a:lnTo>
                    <a:pt x="12525" y="11386"/>
                  </a:lnTo>
                  <a:cubicBezTo>
                    <a:pt x="12525" y="11386"/>
                    <a:pt x="12525" y="11386"/>
                    <a:pt x="12525" y="11386"/>
                  </a:cubicBezTo>
                  <a:cubicBezTo>
                    <a:pt x="12501" y="11458"/>
                    <a:pt x="12477" y="11529"/>
                    <a:pt x="12454" y="11576"/>
                  </a:cubicBezTo>
                  <a:cubicBezTo>
                    <a:pt x="12051" y="12335"/>
                    <a:pt x="11766" y="13142"/>
                    <a:pt x="11647" y="13996"/>
                  </a:cubicBezTo>
                  <a:close/>
                  <a:moveTo>
                    <a:pt x="12904" y="13735"/>
                  </a:moveTo>
                  <a:cubicBezTo>
                    <a:pt x="12881" y="13450"/>
                    <a:pt x="12952" y="13189"/>
                    <a:pt x="13071" y="12928"/>
                  </a:cubicBezTo>
                  <a:cubicBezTo>
                    <a:pt x="13213" y="12620"/>
                    <a:pt x="13379" y="12311"/>
                    <a:pt x="13521" y="11979"/>
                  </a:cubicBezTo>
                  <a:lnTo>
                    <a:pt x="13687" y="11671"/>
                  </a:lnTo>
                  <a:cubicBezTo>
                    <a:pt x="13782" y="11458"/>
                    <a:pt x="13901" y="11386"/>
                    <a:pt x="14091" y="11386"/>
                  </a:cubicBezTo>
                  <a:lnTo>
                    <a:pt x="14162" y="11386"/>
                  </a:lnTo>
                  <a:lnTo>
                    <a:pt x="14257" y="11386"/>
                  </a:lnTo>
                  <a:cubicBezTo>
                    <a:pt x="14517" y="11363"/>
                    <a:pt x="14755" y="11197"/>
                    <a:pt x="14873" y="10936"/>
                  </a:cubicBezTo>
                  <a:cubicBezTo>
                    <a:pt x="14992" y="10746"/>
                    <a:pt x="14992" y="10509"/>
                    <a:pt x="14897" y="10319"/>
                  </a:cubicBezTo>
                  <a:cubicBezTo>
                    <a:pt x="14778" y="10153"/>
                    <a:pt x="14589" y="10058"/>
                    <a:pt x="14375" y="10058"/>
                  </a:cubicBezTo>
                  <a:lnTo>
                    <a:pt x="14375" y="10058"/>
                  </a:lnTo>
                  <a:cubicBezTo>
                    <a:pt x="14185" y="10082"/>
                    <a:pt x="13972" y="10105"/>
                    <a:pt x="13758" y="10153"/>
                  </a:cubicBezTo>
                  <a:cubicBezTo>
                    <a:pt x="13545" y="10224"/>
                    <a:pt x="13308" y="10248"/>
                    <a:pt x="13071" y="10248"/>
                  </a:cubicBezTo>
                  <a:cubicBezTo>
                    <a:pt x="12928" y="10248"/>
                    <a:pt x="12786" y="10248"/>
                    <a:pt x="12644" y="10224"/>
                  </a:cubicBezTo>
                  <a:cubicBezTo>
                    <a:pt x="12596" y="10224"/>
                    <a:pt x="12549" y="10200"/>
                    <a:pt x="12525" y="10153"/>
                  </a:cubicBezTo>
                  <a:cubicBezTo>
                    <a:pt x="12501" y="10129"/>
                    <a:pt x="12501" y="10105"/>
                    <a:pt x="12525" y="10082"/>
                  </a:cubicBezTo>
                  <a:cubicBezTo>
                    <a:pt x="12572" y="9892"/>
                    <a:pt x="12644" y="9726"/>
                    <a:pt x="12738" y="9584"/>
                  </a:cubicBezTo>
                  <a:cubicBezTo>
                    <a:pt x="13094" y="8991"/>
                    <a:pt x="13569" y="8516"/>
                    <a:pt x="14162" y="8184"/>
                  </a:cubicBezTo>
                  <a:cubicBezTo>
                    <a:pt x="14257" y="8113"/>
                    <a:pt x="14375" y="8089"/>
                    <a:pt x="14494" y="8065"/>
                  </a:cubicBezTo>
                  <a:lnTo>
                    <a:pt x="14565" y="8065"/>
                  </a:lnTo>
                  <a:cubicBezTo>
                    <a:pt x="14612" y="8065"/>
                    <a:pt x="14684" y="8065"/>
                    <a:pt x="14755" y="8065"/>
                  </a:cubicBezTo>
                  <a:cubicBezTo>
                    <a:pt x="14802" y="8065"/>
                    <a:pt x="14873" y="8065"/>
                    <a:pt x="14944" y="8065"/>
                  </a:cubicBezTo>
                  <a:cubicBezTo>
                    <a:pt x="15348" y="8018"/>
                    <a:pt x="15632" y="7662"/>
                    <a:pt x="15561" y="7259"/>
                  </a:cubicBezTo>
                  <a:cubicBezTo>
                    <a:pt x="15537" y="7045"/>
                    <a:pt x="15419" y="6879"/>
                    <a:pt x="15229" y="6808"/>
                  </a:cubicBezTo>
                  <a:cubicBezTo>
                    <a:pt x="15182" y="6785"/>
                    <a:pt x="15134" y="6761"/>
                    <a:pt x="15063" y="6737"/>
                  </a:cubicBezTo>
                  <a:cubicBezTo>
                    <a:pt x="14992" y="6713"/>
                    <a:pt x="14944" y="6690"/>
                    <a:pt x="14873" y="6666"/>
                  </a:cubicBezTo>
                  <a:cubicBezTo>
                    <a:pt x="14826" y="6642"/>
                    <a:pt x="14802" y="6595"/>
                    <a:pt x="14778" y="6547"/>
                  </a:cubicBezTo>
                  <a:cubicBezTo>
                    <a:pt x="14778" y="6500"/>
                    <a:pt x="14778" y="6452"/>
                    <a:pt x="14802" y="6405"/>
                  </a:cubicBezTo>
                  <a:lnTo>
                    <a:pt x="14873" y="6310"/>
                  </a:lnTo>
                  <a:cubicBezTo>
                    <a:pt x="15016" y="6097"/>
                    <a:pt x="15158" y="5883"/>
                    <a:pt x="15324" y="5693"/>
                  </a:cubicBezTo>
                  <a:cubicBezTo>
                    <a:pt x="15514" y="5480"/>
                    <a:pt x="15798" y="5385"/>
                    <a:pt x="16083" y="5409"/>
                  </a:cubicBezTo>
                  <a:lnTo>
                    <a:pt x="17340" y="5409"/>
                  </a:lnTo>
                  <a:cubicBezTo>
                    <a:pt x="17483" y="5409"/>
                    <a:pt x="17625" y="5409"/>
                    <a:pt x="17767" y="5385"/>
                  </a:cubicBezTo>
                  <a:cubicBezTo>
                    <a:pt x="18028" y="5338"/>
                    <a:pt x="18242" y="5148"/>
                    <a:pt x="18313" y="4887"/>
                  </a:cubicBezTo>
                  <a:cubicBezTo>
                    <a:pt x="18360" y="4650"/>
                    <a:pt x="18265" y="4389"/>
                    <a:pt x="18076" y="4246"/>
                  </a:cubicBezTo>
                  <a:cubicBezTo>
                    <a:pt x="17933" y="4128"/>
                    <a:pt x="17791" y="3962"/>
                    <a:pt x="17672" y="3819"/>
                  </a:cubicBezTo>
                  <a:cubicBezTo>
                    <a:pt x="17340" y="3392"/>
                    <a:pt x="17174" y="2847"/>
                    <a:pt x="17198" y="2325"/>
                  </a:cubicBezTo>
                  <a:cubicBezTo>
                    <a:pt x="17198" y="2206"/>
                    <a:pt x="17198" y="2088"/>
                    <a:pt x="17222" y="1969"/>
                  </a:cubicBezTo>
                  <a:cubicBezTo>
                    <a:pt x="17222" y="1779"/>
                    <a:pt x="17222" y="1566"/>
                    <a:pt x="17245" y="1376"/>
                  </a:cubicBezTo>
                  <a:cubicBezTo>
                    <a:pt x="17269" y="1329"/>
                    <a:pt x="17269" y="1281"/>
                    <a:pt x="17293" y="1234"/>
                  </a:cubicBezTo>
                  <a:lnTo>
                    <a:pt x="17293" y="1210"/>
                  </a:lnTo>
                  <a:lnTo>
                    <a:pt x="17340" y="1210"/>
                  </a:lnTo>
                  <a:cubicBezTo>
                    <a:pt x="17601" y="1210"/>
                    <a:pt x="17862" y="1281"/>
                    <a:pt x="18099" y="1400"/>
                  </a:cubicBezTo>
                  <a:cubicBezTo>
                    <a:pt x="18265" y="1471"/>
                    <a:pt x="18384" y="1590"/>
                    <a:pt x="18503" y="1732"/>
                  </a:cubicBezTo>
                  <a:lnTo>
                    <a:pt x="18526" y="1756"/>
                  </a:lnTo>
                  <a:cubicBezTo>
                    <a:pt x="18645" y="1898"/>
                    <a:pt x="18764" y="2017"/>
                    <a:pt x="18858" y="2159"/>
                  </a:cubicBezTo>
                  <a:cubicBezTo>
                    <a:pt x="19001" y="2325"/>
                    <a:pt x="19119" y="2467"/>
                    <a:pt x="19262" y="2610"/>
                  </a:cubicBezTo>
                  <a:cubicBezTo>
                    <a:pt x="19523" y="2871"/>
                    <a:pt x="19665" y="3226"/>
                    <a:pt x="19689" y="3606"/>
                  </a:cubicBezTo>
                  <a:lnTo>
                    <a:pt x="19689" y="4626"/>
                  </a:lnTo>
                  <a:lnTo>
                    <a:pt x="19689" y="5053"/>
                  </a:lnTo>
                  <a:lnTo>
                    <a:pt x="19689" y="5053"/>
                  </a:lnTo>
                  <a:cubicBezTo>
                    <a:pt x="19617" y="5077"/>
                    <a:pt x="19570" y="5124"/>
                    <a:pt x="19523" y="5172"/>
                  </a:cubicBezTo>
                  <a:cubicBezTo>
                    <a:pt x="19380" y="5314"/>
                    <a:pt x="19285" y="5504"/>
                    <a:pt x="19309" y="5717"/>
                  </a:cubicBezTo>
                  <a:cubicBezTo>
                    <a:pt x="19333" y="5931"/>
                    <a:pt x="19428" y="6097"/>
                    <a:pt x="19594" y="6215"/>
                  </a:cubicBezTo>
                  <a:cubicBezTo>
                    <a:pt x="19665" y="6286"/>
                    <a:pt x="19760" y="6334"/>
                    <a:pt x="19855" y="6381"/>
                  </a:cubicBezTo>
                  <a:cubicBezTo>
                    <a:pt x="19902" y="6405"/>
                    <a:pt x="19973" y="6429"/>
                    <a:pt x="20021" y="6476"/>
                  </a:cubicBezTo>
                  <a:cubicBezTo>
                    <a:pt x="20092" y="6524"/>
                    <a:pt x="20163" y="6571"/>
                    <a:pt x="20234" y="6618"/>
                  </a:cubicBezTo>
                  <a:lnTo>
                    <a:pt x="20258" y="6642"/>
                  </a:lnTo>
                  <a:lnTo>
                    <a:pt x="20234" y="6713"/>
                  </a:lnTo>
                  <a:cubicBezTo>
                    <a:pt x="20210" y="6761"/>
                    <a:pt x="20187" y="6832"/>
                    <a:pt x="20139" y="6879"/>
                  </a:cubicBezTo>
                  <a:cubicBezTo>
                    <a:pt x="19712" y="7401"/>
                    <a:pt x="19285" y="7923"/>
                    <a:pt x="18835" y="8421"/>
                  </a:cubicBezTo>
                  <a:cubicBezTo>
                    <a:pt x="18787" y="8469"/>
                    <a:pt x="18740" y="8516"/>
                    <a:pt x="18692" y="8564"/>
                  </a:cubicBezTo>
                  <a:lnTo>
                    <a:pt x="18597" y="8635"/>
                  </a:lnTo>
                  <a:lnTo>
                    <a:pt x="18218" y="8967"/>
                  </a:lnTo>
                  <a:cubicBezTo>
                    <a:pt x="17957" y="9204"/>
                    <a:pt x="17696" y="9441"/>
                    <a:pt x="17459" y="9678"/>
                  </a:cubicBezTo>
                  <a:cubicBezTo>
                    <a:pt x="17079" y="10011"/>
                    <a:pt x="16771" y="10390"/>
                    <a:pt x="16510" y="10817"/>
                  </a:cubicBezTo>
                  <a:cubicBezTo>
                    <a:pt x="16415" y="11007"/>
                    <a:pt x="16273" y="11173"/>
                    <a:pt x="16130" y="11315"/>
                  </a:cubicBezTo>
                  <a:lnTo>
                    <a:pt x="15964" y="11505"/>
                  </a:lnTo>
                  <a:cubicBezTo>
                    <a:pt x="15893" y="11600"/>
                    <a:pt x="15798" y="11695"/>
                    <a:pt x="15727" y="11790"/>
                  </a:cubicBezTo>
                  <a:lnTo>
                    <a:pt x="15585" y="11908"/>
                  </a:lnTo>
                  <a:cubicBezTo>
                    <a:pt x="15182" y="12383"/>
                    <a:pt x="14921" y="12976"/>
                    <a:pt x="14826" y="13616"/>
                  </a:cubicBezTo>
                  <a:cubicBezTo>
                    <a:pt x="14802" y="13735"/>
                    <a:pt x="14778" y="13830"/>
                    <a:pt x="14755" y="13948"/>
                  </a:cubicBezTo>
                  <a:cubicBezTo>
                    <a:pt x="14731" y="14067"/>
                    <a:pt x="14707" y="14209"/>
                    <a:pt x="14684" y="14328"/>
                  </a:cubicBezTo>
                  <a:cubicBezTo>
                    <a:pt x="14684" y="14494"/>
                    <a:pt x="14541" y="14636"/>
                    <a:pt x="14375" y="14660"/>
                  </a:cubicBezTo>
                  <a:lnTo>
                    <a:pt x="14114" y="14684"/>
                  </a:lnTo>
                  <a:cubicBezTo>
                    <a:pt x="13901" y="14731"/>
                    <a:pt x="13687" y="14731"/>
                    <a:pt x="13450" y="14731"/>
                  </a:cubicBezTo>
                  <a:cubicBezTo>
                    <a:pt x="13331" y="14755"/>
                    <a:pt x="13189" y="14731"/>
                    <a:pt x="13071" y="14707"/>
                  </a:cubicBezTo>
                  <a:lnTo>
                    <a:pt x="13071" y="14707"/>
                  </a:lnTo>
                  <a:lnTo>
                    <a:pt x="13071" y="14684"/>
                  </a:lnTo>
                  <a:lnTo>
                    <a:pt x="13071" y="14684"/>
                  </a:lnTo>
                  <a:cubicBezTo>
                    <a:pt x="13284" y="14375"/>
                    <a:pt x="13189" y="13948"/>
                    <a:pt x="12881" y="13735"/>
                  </a:cubicBezTo>
                  <a:close/>
                  <a:moveTo>
                    <a:pt x="21634" y="6192"/>
                  </a:moveTo>
                  <a:cubicBezTo>
                    <a:pt x="21634" y="6144"/>
                    <a:pt x="21634" y="6097"/>
                    <a:pt x="21610" y="6049"/>
                  </a:cubicBezTo>
                  <a:lnTo>
                    <a:pt x="21610" y="6002"/>
                  </a:lnTo>
                  <a:cubicBezTo>
                    <a:pt x="21705" y="5836"/>
                    <a:pt x="21871" y="5717"/>
                    <a:pt x="22061" y="5646"/>
                  </a:cubicBezTo>
                  <a:cubicBezTo>
                    <a:pt x="22820" y="5314"/>
                    <a:pt x="23603" y="5053"/>
                    <a:pt x="24433" y="4911"/>
                  </a:cubicBezTo>
                  <a:cubicBezTo>
                    <a:pt x="25263" y="4745"/>
                    <a:pt x="26022" y="4626"/>
                    <a:pt x="26734" y="4531"/>
                  </a:cubicBezTo>
                  <a:cubicBezTo>
                    <a:pt x="27090" y="4460"/>
                    <a:pt x="27445" y="4436"/>
                    <a:pt x="27801" y="4436"/>
                  </a:cubicBezTo>
                  <a:lnTo>
                    <a:pt x="27896" y="4436"/>
                  </a:lnTo>
                  <a:cubicBezTo>
                    <a:pt x="28940" y="4436"/>
                    <a:pt x="29960" y="4460"/>
                    <a:pt x="31003" y="4531"/>
                  </a:cubicBezTo>
                  <a:cubicBezTo>
                    <a:pt x="31430" y="4578"/>
                    <a:pt x="31881" y="4650"/>
                    <a:pt x="32308" y="4721"/>
                  </a:cubicBezTo>
                  <a:cubicBezTo>
                    <a:pt x="32522" y="4768"/>
                    <a:pt x="32711" y="4792"/>
                    <a:pt x="32925" y="4816"/>
                  </a:cubicBezTo>
                  <a:cubicBezTo>
                    <a:pt x="34372" y="5029"/>
                    <a:pt x="35724" y="5646"/>
                    <a:pt x="36910" y="6192"/>
                  </a:cubicBezTo>
                  <a:cubicBezTo>
                    <a:pt x="37645" y="6547"/>
                    <a:pt x="38357" y="6927"/>
                    <a:pt x="39069" y="7378"/>
                  </a:cubicBezTo>
                  <a:lnTo>
                    <a:pt x="39282" y="7496"/>
                  </a:lnTo>
                  <a:cubicBezTo>
                    <a:pt x="39899" y="7899"/>
                    <a:pt x="40444" y="8350"/>
                    <a:pt x="40942" y="8896"/>
                  </a:cubicBezTo>
                  <a:lnTo>
                    <a:pt x="40966" y="8919"/>
                  </a:lnTo>
                  <a:cubicBezTo>
                    <a:pt x="41441" y="9418"/>
                    <a:pt x="41891" y="9939"/>
                    <a:pt x="42271" y="10485"/>
                  </a:cubicBezTo>
                  <a:cubicBezTo>
                    <a:pt x="42413" y="10698"/>
                    <a:pt x="42579" y="10888"/>
                    <a:pt x="42722" y="11078"/>
                  </a:cubicBezTo>
                  <a:cubicBezTo>
                    <a:pt x="42745" y="11125"/>
                    <a:pt x="42769" y="11173"/>
                    <a:pt x="42793" y="11220"/>
                  </a:cubicBezTo>
                  <a:cubicBezTo>
                    <a:pt x="42745" y="11173"/>
                    <a:pt x="42674" y="11125"/>
                    <a:pt x="42627" y="11054"/>
                  </a:cubicBezTo>
                  <a:cubicBezTo>
                    <a:pt x="42555" y="11007"/>
                    <a:pt x="42461" y="10983"/>
                    <a:pt x="42389" y="10983"/>
                  </a:cubicBezTo>
                  <a:cubicBezTo>
                    <a:pt x="42223" y="10983"/>
                    <a:pt x="42057" y="11102"/>
                    <a:pt x="42034" y="11291"/>
                  </a:cubicBezTo>
                  <a:cubicBezTo>
                    <a:pt x="41962" y="11552"/>
                    <a:pt x="42010" y="11813"/>
                    <a:pt x="42152" y="12051"/>
                  </a:cubicBezTo>
                  <a:cubicBezTo>
                    <a:pt x="42318" y="12311"/>
                    <a:pt x="42461" y="12596"/>
                    <a:pt x="42603" y="12881"/>
                  </a:cubicBezTo>
                  <a:cubicBezTo>
                    <a:pt x="42793" y="13284"/>
                    <a:pt x="43030" y="13664"/>
                    <a:pt x="43291" y="14019"/>
                  </a:cubicBezTo>
                  <a:cubicBezTo>
                    <a:pt x="43647" y="14518"/>
                    <a:pt x="43931" y="15063"/>
                    <a:pt x="44145" y="15632"/>
                  </a:cubicBezTo>
                  <a:cubicBezTo>
                    <a:pt x="44240" y="15870"/>
                    <a:pt x="44311" y="16107"/>
                    <a:pt x="44382" y="16344"/>
                  </a:cubicBezTo>
                  <a:cubicBezTo>
                    <a:pt x="44406" y="16439"/>
                    <a:pt x="44429" y="16534"/>
                    <a:pt x="44453" y="16652"/>
                  </a:cubicBezTo>
                  <a:cubicBezTo>
                    <a:pt x="44192" y="16890"/>
                    <a:pt x="43836" y="17032"/>
                    <a:pt x="43457" y="17032"/>
                  </a:cubicBezTo>
                  <a:cubicBezTo>
                    <a:pt x="43125" y="17032"/>
                    <a:pt x="42769" y="17079"/>
                    <a:pt x="42461" y="17198"/>
                  </a:cubicBezTo>
                  <a:cubicBezTo>
                    <a:pt x="42152" y="17269"/>
                    <a:pt x="41844" y="17340"/>
                    <a:pt x="41535" y="17364"/>
                  </a:cubicBezTo>
                  <a:cubicBezTo>
                    <a:pt x="40895" y="17411"/>
                    <a:pt x="40255" y="17459"/>
                    <a:pt x="39662" y="17459"/>
                  </a:cubicBezTo>
                  <a:cubicBezTo>
                    <a:pt x="38476" y="17459"/>
                    <a:pt x="37313" y="17340"/>
                    <a:pt x="36175" y="17103"/>
                  </a:cubicBezTo>
                  <a:cubicBezTo>
                    <a:pt x="35321" y="16937"/>
                    <a:pt x="34514" y="16605"/>
                    <a:pt x="33803" y="16131"/>
                  </a:cubicBezTo>
                  <a:cubicBezTo>
                    <a:pt x="33494" y="15941"/>
                    <a:pt x="33186" y="15704"/>
                    <a:pt x="32901" y="15490"/>
                  </a:cubicBezTo>
                  <a:lnTo>
                    <a:pt x="32545" y="15229"/>
                  </a:lnTo>
                  <a:cubicBezTo>
                    <a:pt x="32545" y="15229"/>
                    <a:pt x="32949" y="14351"/>
                    <a:pt x="33043" y="14114"/>
                  </a:cubicBezTo>
                  <a:cubicBezTo>
                    <a:pt x="33186" y="13782"/>
                    <a:pt x="33209" y="13426"/>
                    <a:pt x="33162" y="13071"/>
                  </a:cubicBezTo>
                  <a:cubicBezTo>
                    <a:pt x="33138" y="12810"/>
                    <a:pt x="32972" y="12572"/>
                    <a:pt x="32711" y="12454"/>
                  </a:cubicBezTo>
                  <a:cubicBezTo>
                    <a:pt x="32688" y="12430"/>
                    <a:pt x="32616" y="12406"/>
                    <a:pt x="32569" y="12406"/>
                  </a:cubicBezTo>
                  <a:cubicBezTo>
                    <a:pt x="32450" y="12406"/>
                    <a:pt x="32356" y="12478"/>
                    <a:pt x="32308" y="12596"/>
                  </a:cubicBezTo>
                  <a:cubicBezTo>
                    <a:pt x="32284" y="12691"/>
                    <a:pt x="32261" y="12786"/>
                    <a:pt x="32261" y="12881"/>
                  </a:cubicBezTo>
                  <a:cubicBezTo>
                    <a:pt x="32166" y="13687"/>
                    <a:pt x="31834" y="14446"/>
                    <a:pt x="31264" y="15039"/>
                  </a:cubicBezTo>
                  <a:cubicBezTo>
                    <a:pt x="30814" y="15538"/>
                    <a:pt x="30339" y="16036"/>
                    <a:pt x="29841" y="16510"/>
                  </a:cubicBezTo>
                  <a:lnTo>
                    <a:pt x="29675" y="16652"/>
                  </a:lnTo>
                  <a:cubicBezTo>
                    <a:pt x="29177" y="17127"/>
                    <a:pt x="28608" y="17506"/>
                    <a:pt x="27991" y="17791"/>
                  </a:cubicBezTo>
                  <a:lnTo>
                    <a:pt x="26425" y="18479"/>
                  </a:lnTo>
                  <a:cubicBezTo>
                    <a:pt x="26046" y="18645"/>
                    <a:pt x="25643" y="18740"/>
                    <a:pt x="25239" y="18740"/>
                  </a:cubicBezTo>
                  <a:cubicBezTo>
                    <a:pt x="25239" y="18716"/>
                    <a:pt x="25263" y="18669"/>
                    <a:pt x="25310" y="18645"/>
                  </a:cubicBezTo>
                  <a:cubicBezTo>
                    <a:pt x="25334" y="18621"/>
                    <a:pt x="25358" y="18598"/>
                    <a:pt x="25358" y="18598"/>
                  </a:cubicBezTo>
                  <a:cubicBezTo>
                    <a:pt x="26141" y="17601"/>
                    <a:pt x="26852" y="16534"/>
                    <a:pt x="27445" y="15395"/>
                  </a:cubicBezTo>
                  <a:cubicBezTo>
                    <a:pt x="27564" y="15158"/>
                    <a:pt x="27659" y="14921"/>
                    <a:pt x="27706" y="14660"/>
                  </a:cubicBezTo>
                  <a:cubicBezTo>
                    <a:pt x="27754" y="14518"/>
                    <a:pt x="27777" y="14351"/>
                    <a:pt x="27801" y="14209"/>
                  </a:cubicBezTo>
                  <a:cubicBezTo>
                    <a:pt x="27849" y="14043"/>
                    <a:pt x="27872" y="13853"/>
                    <a:pt x="27943" y="13687"/>
                  </a:cubicBezTo>
                  <a:cubicBezTo>
                    <a:pt x="28038" y="13331"/>
                    <a:pt x="28062" y="12952"/>
                    <a:pt x="28015" y="12596"/>
                  </a:cubicBezTo>
                  <a:cubicBezTo>
                    <a:pt x="28015" y="12478"/>
                    <a:pt x="28015" y="12383"/>
                    <a:pt x="27991" y="12264"/>
                  </a:cubicBezTo>
                  <a:cubicBezTo>
                    <a:pt x="27991" y="12217"/>
                    <a:pt x="27991" y="12169"/>
                    <a:pt x="27967" y="12145"/>
                  </a:cubicBezTo>
                  <a:cubicBezTo>
                    <a:pt x="27943" y="11979"/>
                    <a:pt x="27801" y="11837"/>
                    <a:pt x="27635" y="11813"/>
                  </a:cubicBezTo>
                  <a:lnTo>
                    <a:pt x="27611" y="11813"/>
                  </a:lnTo>
                  <a:cubicBezTo>
                    <a:pt x="27422" y="11837"/>
                    <a:pt x="27256" y="11979"/>
                    <a:pt x="27256" y="12169"/>
                  </a:cubicBezTo>
                  <a:cubicBezTo>
                    <a:pt x="27232" y="12240"/>
                    <a:pt x="27232" y="12288"/>
                    <a:pt x="27232" y="12359"/>
                  </a:cubicBezTo>
                  <a:cubicBezTo>
                    <a:pt x="27184" y="12905"/>
                    <a:pt x="27090" y="13450"/>
                    <a:pt x="26900" y="13996"/>
                  </a:cubicBezTo>
                  <a:cubicBezTo>
                    <a:pt x="26852" y="14138"/>
                    <a:pt x="26805" y="14280"/>
                    <a:pt x="26757" y="14446"/>
                  </a:cubicBezTo>
                  <a:cubicBezTo>
                    <a:pt x="26686" y="14684"/>
                    <a:pt x="26568" y="14897"/>
                    <a:pt x="26425" y="15111"/>
                  </a:cubicBezTo>
                  <a:cubicBezTo>
                    <a:pt x="25785" y="16036"/>
                    <a:pt x="25263" y="16795"/>
                    <a:pt x="24694" y="17578"/>
                  </a:cubicBezTo>
                  <a:cubicBezTo>
                    <a:pt x="24480" y="17862"/>
                    <a:pt x="24243" y="18147"/>
                    <a:pt x="23958" y="18384"/>
                  </a:cubicBezTo>
                  <a:lnTo>
                    <a:pt x="23460" y="18858"/>
                  </a:lnTo>
                  <a:cubicBezTo>
                    <a:pt x="22986" y="19357"/>
                    <a:pt x="22464" y="19807"/>
                    <a:pt x="21942" y="20211"/>
                  </a:cubicBezTo>
                  <a:cubicBezTo>
                    <a:pt x="20637" y="21207"/>
                    <a:pt x="19214" y="22013"/>
                    <a:pt x="17720" y="22654"/>
                  </a:cubicBezTo>
                  <a:cubicBezTo>
                    <a:pt x="17530" y="22725"/>
                    <a:pt x="17340" y="22820"/>
                    <a:pt x="17127" y="22891"/>
                  </a:cubicBezTo>
                  <a:lnTo>
                    <a:pt x="16581" y="23128"/>
                  </a:lnTo>
                  <a:cubicBezTo>
                    <a:pt x="16510" y="23152"/>
                    <a:pt x="16439" y="23176"/>
                    <a:pt x="16344" y="23176"/>
                  </a:cubicBezTo>
                  <a:lnTo>
                    <a:pt x="16297" y="23176"/>
                  </a:lnTo>
                  <a:lnTo>
                    <a:pt x="16297" y="23152"/>
                  </a:lnTo>
                  <a:cubicBezTo>
                    <a:pt x="16297" y="23104"/>
                    <a:pt x="16273" y="23057"/>
                    <a:pt x="16273" y="22986"/>
                  </a:cubicBezTo>
                  <a:lnTo>
                    <a:pt x="16273" y="22393"/>
                  </a:lnTo>
                  <a:lnTo>
                    <a:pt x="16273" y="21444"/>
                  </a:lnTo>
                  <a:cubicBezTo>
                    <a:pt x="16297" y="20993"/>
                    <a:pt x="16415" y="20543"/>
                    <a:pt x="16652" y="20139"/>
                  </a:cubicBezTo>
                  <a:cubicBezTo>
                    <a:pt x="16700" y="20068"/>
                    <a:pt x="16747" y="19997"/>
                    <a:pt x="16842" y="19926"/>
                  </a:cubicBezTo>
                  <a:lnTo>
                    <a:pt x="16913" y="19855"/>
                  </a:lnTo>
                  <a:cubicBezTo>
                    <a:pt x="17056" y="19736"/>
                    <a:pt x="17079" y="19546"/>
                    <a:pt x="17008" y="19404"/>
                  </a:cubicBezTo>
                  <a:cubicBezTo>
                    <a:pt x="16937" y="19238"/>
                    <a:pt x="16795" y="19167"/>
                    <a:pt x="16629" y="19167"/>
                  </a:cubicBezTo>
                  <a:lnTo>
                    <a:pt x="16534" y="19167"/>
                  </a:lnTo>
                  <a:cubicBezTo>
                    <a:pt x="16320" y="19214"/>
                    <a:pt x="16130" y="19333"/>
                    <a:pt x="16036" y="19523"/>
                  </a:cubicBezTo>
                  <a:cubicBezTo>
                    <a:pt x="15656" y="19997"/>
                    <a:pt x="15395" y="20566"/>
                    <a:pt x="15324" y="21183"/>
                  </a:cubicBezTo>
                  <a:cubicBezTo>
                    <a:pt x="15300" y="21373"/>
                    <a:pt x="15300" y="21563"/>
                    <a:pt x="15277" y="21752"/>
                  </a:cubicBezTo>
                  <a:cubicBezTo>
                    <a:pt x="15277" y="21895"/>
                    <a:pt x="15277" y="22061"/>
                    <a:pt x="15253" y="22179"/>
                  </a:cubicBezTo>
                  <a:cubicBezTo>
                    <a:pt x="15229" y="22322"/>
                    <a:pt x="15229" y="22369"/>
                    <a:pt x="15205" y="22488"/>
                  </a:cubicBezTo>
                  <a:lnTo>
                    <a:pt x="15205" y="22511"/>
                  </a:lnTo>
                  <a:cubicBezTo>
                    <a:pt x="15205" y="22511"/>
                    <a:pt x="15205" y="22488"/>
                    <a:pt x="15205" y="22488"/>
                  </a:cubicBezTo>
                  <a:lnTo>
                    <a:pt x="15205" y="21729"/>
                  </a:lnTo>
                  <a:cubicBezTo>
                    <a:pt x="15205" y="20827"/>
                    <a:pt x="15205" y="19926"/>
                    <a:pt x="15229" y="19024"/>
                  </a:cubicBezTo>
                  <a:cubicBezTo>
                    <a:pt x="15229" y="18692"/>
                    <a:pt x="15229" y="18360"/>
                    <a:pt x="15253" y="18052"/>
                  </a:cubicBezTo>
                  <a:lnTo>
                    <a:pt x="15253" y="17957"/>
                  </a:lnTo>
                  <a:cubicBezTo>
                    <a:pt x="15300" y="17079"/>
                    <a:pt x="15419" y="16202"/>
                    <a:pt x="15609" y="15324"/>
                  </a:cubicBezTo>
                  <a:cubicBezTo>
                    <a:pt x="15632" y="15182"/>
                    <a:pt x="15680" y="15063"/>
                    <a:pt x="15751" y="14945"/>
                  </a:cubicBezTo>
                  <a:cubicBezTo>
                    <a:pt x="16107" y="14399"/>
                    <a:pt x="16368" y="13830"/>
                    <a:pt x="16557" y="13213"/>
                  </a:cubicBezTo>
                  <a:cubicBezTo>
                    <a:pt x="16700" y="12810"/>
                    <a:pt x="16866" y="12430"/>
                    <a:pt x="17056" y="12074"/>
                  </a:cubicBezTo>
                  <a:cubicBezTo>
                    <a:pt x="17198" y="11813"/>
                    <a:pt x="17364" y="11529"/>
                    <a:pt x="17530" y="11268"/>
                  </a:cubicBezTo>
                  <a:lnTo>
                    <a:pt x="17672" y="11078"/>
                  </a:lnTo>
                  <a:cubicBezTo>
                    <a:pt x="17720" y="10983"/>
                    <a:pt x="17791" y="10912"/>
                    <a:pt x="17862" y="10841"/>
                  </a:cubicBezTo>
                  <a:cubicBezTo>
                    <a:pt x="18313" y="10366"/>
                    <a:pt x="18787" y="9916"/>
                    <a:pt x="19285" y="9512"/>
                  </a:cubicBezTo>
                  <a:cubicBezTo>
                    <a:pt x="19617" y="9228"/>
                    <a:pt x="19926" y="8919"/>
                    <a:pt x="20163" y="8564"/>
                  </a:cubicBezTo>
                  <a:lnTo>
                    <a:pt x="20377" y="8303"/>
                  </a:lnTo>
                  <a:lnTo>
                    <a:pt x="20543" y="8113"/>
                  </a:lnTo>
                  <a:cubicBezTo>
                    <a:pt x="20756" y="7828"/>
                    <a:pt x="20993" y="7567"/>
                    <a:pt x="21230" y="7330"/>
                  </a:cubicBezTo>
                  <a:cubicBezTo>
                    <a:pt x="21586" y="7069"/>
                    <a:pt x="21729" y="6618"/>
                    <a:pt x="21634" y="6192"/>
                  </a:cubicBezTo>
                  <a:close/>
                  <a:moveTo>
                    <a:pt x="8730" y="57049"/>
                  </a:moveTo>
                  <a:cubicBezTo>
                    <a:pt x="8753" y="56503"/>
                    <a:pt x="8848" y="55982"/>
                    <a:pt x="8919" y="55460"/>
                  </a:cubicBezTo>
                  <a:cubicBezTo>
                    <a:pt x="8967" y="55294"/>
                    <a:pt x="9014" y="55128"/>
                    <a:pt x="9062" y="54985"/>
                  </a:cubicBezTo>
                  <a:lnTo>
                    <a:pt x="9133" y="54843"/>
                  </a:lnTo>
                  <a:cubicBezTo>
                    <a:pt x="9180" y="54677"/>
                    <a:pt x="9228" y="54535"/>
                    <a:pt x="9299" y="54392"/>
                  </a:cubicBezTo>
                  <a:lnTo>
                    <a:pt x="9346" y="54226"/>
                  </a:lnTo>
                  <a:cubicBezTo>
                    <a:pt x="9418" y="53965"/>
                    <a:pt x="9560" y="53776"/>
                    <a:pt x="9750" y="53609"/>
                  </a:cubicBezTo>
                  <a:lnTo>
                    <a:pt x="9750" y="53657"/>
                  </a:lnTo>
                  <a:cubicBezTo>
                    <a:pt x="9773" y="53752"/>
                    <a:pt x="9797" y="53847"/>
                    <a:pt x="9797" y="53942"/>
                  </a:cubicBezTo>
                  <a:lnTo>
                    <a:pt x="9797" y="55602"/>
                  </a:lnTo>
                  <a:cubicBezTo>
                    <a:pt x="9773" y="56005"/>
                    <a:pt x="9678" y="56385"/>
                    <a:pt x="9512" y="56764"/>
                  </a:cubicBezTo>
                  <a:cubicBezTo>
                    <a:pt x="9394" y="57025"/>
                    <a:pt x="9275" y="57310"/>
                    <a:pt x="9157" y="57571"/>
                  </a:cubicBezTo>
                  <a:cubicBezTo>
                    <a:pt x="9062" y="57784"/>
                    <a:pt x="8967" y="57998"/>
                    <a:pt x="8872" y="58211"/>
                  </a:cubicBezTo>
                  <a:lnTo>
                    <a:pt x="8872" y="58211"/>
                  </a:lnTo>
                  <a:cubicBezTo>
                    <a:pt x="8730" y="57832"/>
                    <a:pt x="8682" y="57429"/>
                    <a:pt x="8730" y="57049"/>
                  </a:cubicBezTo>
                  <a:close/>
                  <a:moveTo>
                    <a:pt x="35226" y="72895"/>
                  </a:moveTo>
                  <a:cubicBezTo>
                    <a:pt x="35178" y="72942"/>
                    <a:pt x="35107" y="72989"/>
                    <a:pt x="35036" y="72989"/>
                  </a:cubicBezTo>
                  <a:lnTo>
                    <a:pt x="34419" y="72989"/>
                  </a:lnTo>
                  <a:cubicBezTo>
                    <a:pt x="34206" y="72989"/>
                    <a:pt x="33945" y="72989"/>
                    <a:pt x="33708" y="72966"/>
                  </a:cubicBezTo>
                  <a:cubicBezTo>
                    <a:pt x="33589" y="72966"/>
                    <a:pt x="33447" y="72918"/>
                    <a:pt x="33352" y="72847"/>
                  </a:cubicBezTo>
                  <a:lnTo>
                    <a:pt x="33328" y="72823"/>
                  </a:lnTo>
                  <a:cubicBezTo>
                    <a:pt x="32877" y="72562"/>
                    <a:pt x="32474" y="72207"/>
                    <a:pt x="32189" y="71780"/>
                  </a:cubicBezTo>
                  <a:cubicBezTo>
                    <a:pt x="32047" y="71566"/>
                    <a:pt x="31929" y="71353"/>
                    <a:pt x="31786" y="71092"/>
                  </a:cubicBezTo>
                  <a:lnTo>
                    <a:pt x="31644" y="70855"/>
                  </a:lnTo>
                  <a:cubicBezTo>
                    <a:pt x="31929" y="70926"/>
                    <a:pt x="32189" y="71021"/>
                    <a:pt x="32427" y="71115"/>
                  </a:cubicBezTo>
                  <a:cubicBezTo>
                    <a:pt x="33043" y="71424"/>
                    <a:pt x="33708" y="71709"/>
                    <a:pt x="34372" y="72017"/>
                  </a:cubicBezTo>
                  <a:cubicBezTo>
                    <a:pt x="34704" y="72159"/>
                    <a:pt x="34965" y="72373"/>
                    <a:pt x="35178" y="72681"/>
                  </a:cubicBezTo>
                  <a:cubicBezTo>
                    <a:pt x="35226" y="72729"/>
                    <a:pt x="35249" y="72823"/>
                    <a:pt x="35226" y="728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0"/>
            <p:cNvSpPr/>
            <p:nvPr/>
          </p:nvSpPr>
          <p:spPr>
            <a:xfrm>
              <a:off x="10621000" y="1598425"/>
              <a:ext cx="320850" cy="115075"/>
            </a:xfrm>
            <a:custGeom>
              <a:avLst/>
              <a:gdLst/>
              <a:ahLst/>
              <a:cxnLst/>
              <a:rect l="l" t="t" r="r" b="b"/>
              <a:pathLst>
                <a:path w="12834" h="4603" extrusionOk="0">
                  <a:moveTo>
                    <a:pt x="11790" y="2752"/>
                  </a:moveTo>
                  <a:cubicBezTo>
                    <a:pt x="12003" y="2515"/>
                    <a:pt x="12217" y="2277"/>
                    <a:pt x="12406" y="2017"/>
                  </a:cubicBezTo>
                  <a:cubicBezTo>
                    <a:pt x="12738" y="1613"/>
                    <a:pt x="12833" y="1020"/>
                    <a:pt x="12620" y="522"/>
                  </a:cubicBezTo>
                  <a:cubicBezTo>
                    <a:pt x="12596" y="475"/>
                    <a:pt x="12572" y="403"/>
                    <a:pt x="12572" y="332"/>
                  </a:cubicBezTo>
                  <a:cubicBezTo>
                    <a:pt x="12549" y="285"/>
                    <a:pt x="12525" y="214"/>
                    <a:pt x="12525" y="166"/>
                  </a:cubicBezTo>
                  <a:cubicBezTo>
                    <a:pt x="12477" y="71"/>
                    <a:pt x="12383" y="0"/>
                    <a:pt x="12288" y="0"/>
                  </a:cubicBezTo>
                  <a:lnTo>
                    <a:pt x="12288" y="0"/>
                  </a:lnTo>
                  <a:cubicBezTo>
                    <a:pt x="12193" y="24"/>
                    <a:pt x="12122" y="95"/>
                    <a:pt x="12074" y="166"/>
                  </a:cubicBezTo>
                  <a:cubicBezTo>
                    <a:pt x="11956" y="688"/>
                    <a:pt x="11671" y="1139"/>
                    <a:pt x="11291" y="1495"/>
                  </a:cubicBezTo>
                  <a:cubicBezTo>
                    <a:pt x="11244" y="1542"/>
                    <a:pt x="11197" y="1590"/>
                    <a:pt x="11149" y="1637"/>
                  </a:cubicBezTo>
                  <a:cubicBezTo>
                    <a:pt x="10936" y="1969"/>
                    <a:pt x="10627" y="2206"/>
                    <a:pt x="10271" y="2349"/>
                  </a:cubicBezTo>
                  <a:cubicBezTo>
                    <a:pt x="10129" y="2396"/>
                    <a:pt x="9963" y="2467"/>
                    <a:pt x="9821" y="2515"/>
                  </a:cubicBezTo>
                  <a:cubicBezTo>
                    <a:pt x="9536" y="2633"/>
                    <a:pt x="9251" y="2752"/>
                    <a:pt x="8967" y="2894"/>
                  </a:cubicBezTo>
                  <a:cubicBezTo>
                    <a:pt x="8208" y="3250"/>
                    <a:pt x="7354" y="3440"/>
                    <a:pt x="6476" y="3416"/>
                  </a:cubicBezTo>
                  <a:cubicBezTo>
                    <a:pt x="6025" y="3416"/>
                    <a:pt x="5598" y="3392"/>
                    <a:pt x="5148" y="3345"/>
                  </a:cubicBezTo>
                  <a:cubicBezTo>
                    <a:pt x="4816" y="3297"/>
                    <a:pt x="4507" y="3226"/>
                    <a:pt x="4199" y="3131"/>
                  </a:cubicBezTo>
                  <a:lnTo>
                    <a:pt x="3914" y="3060"/>
                  </a:lnTo>
                  <a:cubicBezTo>
                    <a:pt x="3250" y="2942"/>
                    <a:pt x="2610" y="2681"/>
                    <a:pt x="2088" y="2277"/>
                  </a:cubicBezTo>
                  <a:lnTo>
                    <a:pt x="1969" y="2183"/>
                  </a:lnTo>
                  <a:cubicBezTo>
                    <a:pt x="1661" y="2017"/>
                    <a:pt x="1352" y="1850"/>
                    <a:pt x="1020" y="1708"/>
                  </a:cubicBezTo>
                  <a:lnTo>
                    <a:pt x="902" y="1661"/>
                  </a:lnTo>
                  <a:cubicBezTo>
                    <a:pt x="759" y="1613"/>
                    <a:pt x="593" y="1590"/>
                    <a:pt x="427" y="1590"/>
                  </a:cubicBezTo>
                  <a:cubicBezTo>
                    <a:pt x="261" y="1590"/>
                    <a:pt x="119" y="1708"/>
                    <a:pt x="71" y="1850"/>
                  </a:cubicBezTo>
                  <a:cubicBezTo>
                    <a:pt x="0" y="1993"/>
                    <a:pt x="24" y="2159"/>
                    <a:pt x="143" y="2277"/>
                  </a:cubicBezTo>
                  <a:cubicBezTo>
                    <a:pt x="332" y="2443"/>
                    <a:pt x="522" y="2586"/>
                    <a:pt x="712" y="2728"/>
                  </a:cubicBezTo>
                  <a:cubicBezTo>
                    <a:pt x="949" y="2894"/>
                    <a:pt x="1186" y="3037"/>
                    <a:pt x="1400" y="3179"/>
                  </a:cubicBezTo>
                  <a:cubicBezTo>
                    <a:pt x="1637" y="3321"/>
                    <a:pt x="1851" y="3463"/>
                    <a:pt x="2088" y="3606"/>
                  </a:cubicBezTo>
                  <a:cubicBezTo>
                    <a:pt x="2301" y="3748"/>
                    <a:pt x="2562" y="3867"/>
                    <a:pt x="2823" y="3938"/>
                  </a:cubicBezTo>
                  <a:cubicBezTo>
                    <a:pt x="3155" y="4009"/>
                    <a:pt x="3511" y="4128"/>
                    <a:pt x="3891" y="4223"/>
                  </a:cubicBezTo>
                  <a:cubicBezTo>
                    <a:pt x="4555" y="4436"/>
                    <a:pt x="5243" y="4578"/>
                    <a:pt x="5930" y="4602"/>
                  </a:cubicBezTo>
                  <a:lnTo>
                    <a:pt x="6144" y="4602"/>
                  </a:lnTo>
                  <a:lnTo>
                    <a:pt x="6666" y="4602"/>
                  </a:lnTo>
                  <a:cubicBezTo>
                    <a:pt x="7662" y="4602"/>
                    <a:pt x="8635" y="4365"/>
                    <a:pt x="9512" y="3914"/>
                  </a:cubicBezTo>
                  <a:cubicBezTo>
                    <a:pt x="9583" y="3890"/>
                    <a:pt x="9678" y="3843"/>
                    <a:pt x="9773" y="3819"/>
                  </a:cubicBezTo>
                  <a:cubicBezTo>
                    <a:pt x="9868" y="3796"/>
                    <a:pt x="9939" y="3748"/>
                    <a:pt x="10010" y="3724"/>
                  </a:cubicBezTo>
                  <a:lnTo>
                    <a:pt x="10177" y="3653"/>
                  </a:lnTo>
                  <a:cubicBezTo>
                    <a:pt x="10556" y="3487"/>
                    <a:pt x="10959" y="3321"/>
                    <a:pt x="11339" y="3108"/>
                  </a:cubicBezTo>
                  <a:cubicBezTo>
                    <a:pt x="11505" y="3013"/>
                    <a:pt x="11647" y="2894"/>
                    <a:pt x="11790" y="27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10588975" y="1511250"/>
              <a:ext cx="53400" cy="48650"/>
            </a:xfrm>
            <a:custGeom>
              <a:avLst/>
              <a:gdLst/>
              <a:ahLst/>
              <a:cxnLst/>
              <a:rect l="l" t="t" r="r" b="b"/>
              <a:pathLst>
                <a:path w="2136" h="1946" extrusionOk="0">
                  <a:moveTo>
                    <a:pt x="1993" y="1424"/>
                  </a:moveTo>
                  <a:cubicBezTo>
                    <a:pt x="2135" y="1020"/>
                    <a:pt x="2064" y="593"/>
                    <a:pt x="1803" y="285"/>
                  </a:cubicBezTo>
                  <a:cubicBezTo>
                    <a:pt x="1613" y="95"/>
                    <a:pt x="1376" y="0"/>
                    <a:pt x="1115" y="24"/>
                  </a:cubicBezTo>
                  <a:lnTo>
                    <a:pt x="831" y="24"/>
                  </a:lnTo>
                  <a:cubicBezTo>
                    <a:pt x="546" y="24"/>
                    <a:pt x="285" y="190"/>
                    <a:pt x="143" y="451"/>
                  </a:cubicBezTo>
                  <a:cubicBezTo>
                    <a:pt x="0" y="712"/>
                    <a:pt x="24" y="1044"/>
                    <a:pt x="190" y="1305"/>
                  </a:cubicBezTo>
                  <a:cubicBezTo>
                    <a:pt x="332" y="1542"/>
                    <a:pt x="522" y="1708"/>
                    <a:pt x="759" y="1827"/>
                  </a:cubicBezTo>
                  <a:cubicBezTo>
                    <a:pt x="878" y="1898"/>
                    <a:pt x="1020" y="1922"/>
                    <a:pt x="1139" y="1945"/>
                  </a:cubicBezTo>
                  <a:lnTo>
                    <a:pt x="1186" y="1945"/>
                  </a:lnTo>
                  <a:cubicBezTo>
                    <a:pt x="1518" y="1945"/>
                    <a:pt x="1851" y="1732"/>
                    <a:pt x="1993"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10903275" y="1461425"/>
              <a:ext cx="39150" cy="44500"/>
            </a:xfrm>
            <a:custGeom>
              <a:avLst/>
              <a:gdLst/>
              <a:ahLst/>
              <a:cxnLst/>
              <a:rect l="l" t="t" r="r" b="b"/>
              <a:pathLst>
                <a:path w="1566" h="1780" extrusionOk="0">
                  <a:moveTo>
                    <a:pt x="24" y="1092"/>
                  </a:moveTo>
                  <a:cubicBezTo>
                    <a:pt x="24" y="1210"/>
                    <a:pt x="48" y="1305"/>
                    <a:pt x="95" y="1424"/>
                  </a:cubicBezTo>
                  <a:cubicBezTo>
                    <a:pt x="238" y="1661"/>
                    <a:pt x="499" y="1780"/>
                    <a:pt x="783" y="1756"/>
                  </a:cubicBezTo>
                  <a:lnTo>
                    <a:pt x="807" y="1756"/>
                  </a:lnTo>
                  <a:cubicBezTo>
                    <a:pt x="1092" y="1756"/>
                    <a:pt x="1352" y="1590"/>
                    <a:pt x="1447" y="1305"/>
                  </a:cubicBezTo>
                  <a:cubicBezTo>
                    <a:pt x="1542" y="1021"/>
                    <a:pt x="1566" y="712"/>
                    <a:pt x="1471" y="428"/>
                  </a:cubicBezTo>
                  <a:cubicBezTo>
                    <a:pt x="1424" y="167"/>
                    <a:pt x="1186" y="1"/>
                    <a:pt x="926" y="24"/>
                  </a:cubicBezTo>
                  <a:lnTo>
                    <a:pt x="831" y="24"/>
                  </a:lnTo>
                  <a:lnTo>
                    <a:pt x="736" y="24"/>
                  </a:lnTo>
                  <a:lnTo>
                    <a:pt x="641" y="24"/>
                  </a:lnTo>
                  <a:cubicBezTo>
                    <a:pt x="380" y="24"/>
                    <a:pt x="166" y="190"/>
                    <a:pt x="95" y="451"/>
                  </a:cubicBezTo>
                  <a:cubicBezTo>
                    <a:pt x="48" y="546"/>
                    <a:pt x="24" y="665"/>
                    <a:pt x="24" y="760"/>
                  </a:cubicBezTo>
                  <a:cubicBezTo>
                    <a:pt x="24" y="807"/>
                    <a:pt x="24" y="855"/>
                    <a:pt x="0" y="902"/>
                  </a:cubicBezTo>
                  <a:cubicBezTo>
                    <a:pt x="0" y="926"/>
                    <a:pt x="0" y="926"/>
                    <a:pt x="0" y="950"/>
                  </a:cubicBezTo>
                  <a:cubicBezTo>
                    <a:pt x="0" y="1021"/>
                    <a:pt x="0" y="1044"/>
                    <a:pt x="24" y="1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901;p50">
            <a:extLst>
              <a:ext uri="{FF2B5EF4-FFF2-40B4-BE49-F238E27FC236}">
                <a16:creationId xmlns:a16="http://schemas.microsoft.com/office/drawing/2014/main" id="{14663A62-5EEE-B2E7-B39F-15C0842EC142}"/>
              </a:ext>
            </a:extLst>
          </p:cNvPr>
          <p:cNvSpPr txBox="1">
            <a:spLocks/>
          </p:cNvSpPr>
          <p:nvPr/>
        </p:nvSpPr>
        <p:spPr>
          <a:xfrm>
            <a:off x="161055" y="799706"/>
            <a:ext cx="8104900" cy="412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9pPr>
          </a:lstStyle>
          <a:p>
            <a:pPr marL="457200" indent="-457200" algn="l">
              <a:lnSpc>
                <a:spcPct val="150000"/>
              </a:lnSpc>
              <a:buSzPts val="1100"/>
              <a:buFont typeface="Wingdings" panose="05000000000000000000" pitchFamily="2" charset="2"/>
              <a:buChar char="v"/>
            </a:pPr>
            <a:r>
              <a:rPr lang="en-US" sz="2800" b="0" dirty="0">
                <a:latin typeface="+mn-lt"/>
              </a:rPr>
              <a:t>Discuss the </a:t>
            </a:r>
            <a:r>
              <a:rPr lang="en-US" sz="2800" dirty="0">
                <a:latin typeface="+mn-lt"/>
              </a:rPr>
              <a:t>challenges</a:t>
            </a:r>
            <a:r>
              <a:rPr lang="en-US" sz="2800" b="0" dirty="0">
                <a:latin typeface="+mn-lt"/>
              </a:rPr>
              <a:t> of teaching the assigned part of the textbook.</a:t>
            </a:r>
          </a:p>
          <a:p>
            <a:pPr marL="457200" indent="-457200" algn="l">
              <a:lnSpc>
                <a:spcPct val="150000"/>
              </a:lnSpc>
              <a:buSzPts val="1100"/>
              <a:buFont typeface="Wingdings" panose="05000000000000000000" pitchFamily="2" charset="2"/>
              <a:buChar char="v"/>
            </a:pPr>
            <a:r>
              <a:rPr lang="en-US" sz="2800" b="0" dirty="0">
                <a:latin typeface="+mn-lt"/>
              </a:rPr>
              <a:t>Develop </a:t>
            </a:r>
            <a:r>
              <a:rPr lang="en-US" sz="2800" dirty="0">
                <a:latin typeface="+mn-lt"/>
              </a:rPr>
              <a:t>strategies</a:t>
            </a:r>
            <a:r>
              <a:rPr lang="en-US" sz="2800" b="0" dirty="0">
                <a:latin typeface="+mn-lt"/>
              </a:rPr>
              <a:t> for effectively using this section in the classroom.</a:t>
            </a:r>
          </a:p>
          <a:p>
            <a:pPr marL="457200" indent="-457200" algn="l">
              <a:lnSpc>
                <a:spcPct val="150000"/>
              </a:lnSpc>
              <a:buSzPts val="1100"/>
              <a:buFont typeface="Wingdings" panose="05000000000000000000" pitchFamily="2" charset="2"/>
              <a:buChar char="v"/>
            </a:pPr>
            <a:r>
              <a:rPr lang="en-US" sz="2800" b="0" dirty="0">
                <a:latin typeface="+mn-lt"/>
              </a:rPr>
              <a:t>Exploring units using the </a:t>
            </a:r>
            <a:r>
              <a:rPr lang="en-US" sz="2800" dirty="0">
                <a:latin typeface="+mn-lt"/>
              </a:rPr>
              <a:t>question cards</a:t>
            </a:r>
            <a:r>
              <a:rPr lang="en-US" sz="2800" b="0" dirty="0">
                <a:latin typeface="+mn-lt"/>
              </a:rPr>
              <a:t>.</a:t>
            </a:r>
            <a:endParaRPr lang="en-GB" sz="2800" b="0" dirty="0">
              <a:latin typeface="+mn-lt"/>
            </a:endParaRPr>
          </a:p>
        </p:txBody>
      </p:sp>
    </p:spTree>
    <p:extLst>
      <p:ext uri="{BB962C8B-B14F-4D97-AF65-F5344CB8AC3E}">
        <p14:creationId xmlns:p14="http://schemas.microsoft.com/office/powerpoint/2010/main" val="1294315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sp>
        <p:nvSpPr>
          <p:cNvPr id="901" name="Google Shape;901;p50"/>
          <p:cNvSpPr txBox="1">
            <a:spLocks noGrp="1"/>
          </p:cNvSpPr>
          <p:nvPr>
            <p:ph type="title"/>
          </p:nvPr>
        </p:nvSpPr>
        <p:spPr>
          <a:xfrm>
            <a:off x="630225" y="383631"/>
            <a:ext cx="7704000" cy="113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6000" dirty="0"/>
              <a:t>Time </a:t>
            </a:r>
            <a:endParaRPr sz="6000" dirty="0"/>
          </a:p>
        </p:txBody>
      </p:sp>
      <p:grpSp>
        <p:nvGrpSpPr>
          <p:cNvPr id="912" name="Google Shape;912;p50"/>
          <p:cNvGrpSpPr/>
          <p:nvPr/>
        </p:nvGrpSpPr>
        <p:grpSpPr>
          <a:xfrm>
            <a:off x="7524450" y="282606"/>
            <a:ext cx="1619550" cy="1746475"/>
            <a:chOff x="9829325" y="3168150"/>
            <a:chExt cx="1619550" cy="1746475"/>
          </a:xfrm>
        </p:grpSpPr>
        <p:sp>
          <p:nvSpPr>
            <p:cNvPr id="913"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50"/>
          <p:cNvGrpSpPr/>
          <p:nvPr/>
        </p:nvGrpSpPr>
        <p:grpSpPr>
          <a:xfrm>
            <a:off x="7617755" y="2590989"/>
            <a:ext cx="1385325" cy="1853800"/>
            <a:chOff x="9964525" y="914075"/>
            <a:chExt cx="1385325" cy="1853800"/>
          </a:xfrm>
        </p:grpSpPr>
        <p:sp>
          <p:nvSpPr>
            <p:cNvPr id="929" name="Google Shape;929;p50"/>
            <p:cNvSpPr/>
            <p:nvPr/>
          </p:nvSpPr>
          <p:spPr>
            <a:xfrm>
              <a:off x="10368950" y="1311400"/>
              <a:ext cx="743675" cy="519500"/>
            </a:xfrm>
            <a:custGeom>
              <a:avLst/>
              <a:gdLst/>
              <a:ahLst/>
              <a:cxnLst/>
              <a:rect l="l" t="t" r="r" b="b"/>
              <a:pathLst>
                <a:path w="29747" h="20780" extrusionOk="0">
                  <a:moveTo>
                    <a:pt x="1" y="8516"/>
                  </a:moveTo>
                  <a:cubicBezTo>
                    <a:pt x="3037" y="7425"/>
                    <a:pt x="5813" y="5978"/>
                    <a:pt x="8066" y="3677"/>
                  </a:cubicBezTo>
                  <a:cubicBezTo>
                    <a:pt x="8873" y="4033"/>
                    <a:pt x="9679" y="3914"/>
                    <a:pt x="10462" y="3606"/>
                  </a:cubicBezTo>
                  <a:cubicBezTo>
                    <a:pt x="11268" y="3274"/>
                    <a:pt x="12099" y="2894"/>
                    <a:pt x="12881" y="2491"/>
                  </a:cubicBezTo>
                  <a:cubicBezTo>
                    <a:pt x="13427" y="2206"/>
                    <a:pt x="13925" y="1827"/>
                    <a:pt x="14352" y="1376"/>
                  </a:cubicBezTo>
                  <a:cubicBezTo>
                    <a:pt x="14803" y="949"/>
                    <a:pt x="15230" y="498"/>
                    <a:pt x="15704" y="0"/>
                  </a:cubicBezTo>
                  <a:cubicBezTo>
                    <a:pt x="15894" y="95"/>
                    <a:pt x="16060" y="214"/>
                    <a:pt x="16226" y="356"/>
                  </a:cubicBezTo>
                  <a:cubicBezTo>
                    <a:pt x="16700" y="736"/>
                    <a:pt x="17199" y="1068"/>
                    <a:pt x="17697" y="1376"/>
                  </a:cubicBezTo>
                  <a:cubicBezTo>
                    <a:pt x="18408" y="1756"/>
                    <a:pt x="19167" y="2040"/>
                    <a:pt x="19950" y="2183"/>
                  </a:cubicBezTo>
                  <a:cubicBezTo>
                    <a:pt x="21658" y="2538"/>
                    <a:pt x="23390" y="2633"/>
                    <a:pt x="25098" y="2515"/>
                  </a:cubicBezTo>
                  <a:cubicBezTo>
                    <a:pt x="25762" y="2467"/>
                    <a:pt x="26402" y="2349"/>
                    <a:pt x="27019" y="2159"/>
                  </a:cubicBezTo>
                  <a:cubicBezTo>
                    <a:pt x="27612" y="1993"/>
                    <a:pt x="28205" y="1827"/>
                    <a:pt x="28798" y="1637"/>
                  </a:cubicBezTo>
                  <a:cubicBezTo>
                    <a:pt x="28845" y="1708"/>
                    <a:pt x="28893" y="1803"/>
                    <a:pt x="28940" y="1898"/>
                  </a:cubicBezTo>
                  <a:cubicBezTo>
                    <a:pt x="29154" y="2776"/>
                    <a:pt x="29391" y="3701"/>
                    <a:pt x="29605" y="4602"/>
                  </a:cubicBezTo>
                  <a:cubicBezTo>
                    <a:pt x="29699" y="5124"/>
                    <a:pt x="29723" y="5670"/>
                    <a:pt x="29628" y="6215"/>
                  </a:cubicBezTo>
                  <a:cubicBezTo>
                    <a:pt x="29628" y="6263"/>
                    <a:pt x="29581" y="6334"/>
                    <a:pt x="29605" y="6358"/>
                  </a:cubicBezTo>
                  <a:cubicBezTo>
                    <a:pt x="29747" y="6903"/>
                    <a:pt x="29628" y="7449"/>
                    <a:pt x="29652" y="7971"/>
                  </a:cubicBezTo>
                  <a:cubicBezTo>
                    <a:pt x="29676" y="8516"/>
                    <a:pt x="29652" y="9062"/>
                    <a:pt x="29628" y="9584"/>
                  </a:cubicBezTo>
                  <a:cubicBezTo>
                    <a:pt x="29628" y="9797"/>
                    <a:pt x="29581" y="9987"/>
                    <a:pt x="29533" y="10177"/>
                  </a:cubicBezTo>
                  <a:cubicBezTo>
                    <a:pt x="29320" y="10912"/>
                    <a:pt x="29083" y="11647"/>
                    <a:pt x="28845" y="12359"/>
                  </a:cubicBezTo>
                  <a:cubicBezTo>
                    <a:pt x="28632" y="13189"/>
                    <a:pt x="28252" y="13924"/>
                    <a:pt x="27731" y="14589"/>
                  </a:cubicBezTo>
                  <a:cubicBezTo>
                    <a:pt x="27256" y="15111"/>
                    <a:pt x="26853" y="15704"/>
                    <a:pt x="26378" y="16225"/>
                  </a:cubicBezTo>
                  <a:cubicBezTo>
                    <a:pt x="25809" y="16771"/>
                    <a:pt x="25240" y="17293"/>
                    <a:pt x="24623" y="17767"/>
                  </a:cubicBezTo>
                  <a:cubicBezTo>
                    <a:pt x="23627" y="18574"/>
                    <a:pt x="22488" y="19214"/>
                    <a:pt x="21279" y="19665"/>
                  </a:cubicBezTo>
                  <a:cubicBezTo>
                    <a:pt x="20496" y="19997"/>
                    <a:pt x="19689" y="20258"/>
                    <a:pt x="18859" y="20471"/>
                  </a:cubicBezTo>
                  <a:cubicBezTo>
                    <a:pt x="18052" y="20661"/>
                    <a:pt x="17246" y="20756"/>
                    <a:pt x="16416" y="20780"/>
                  </a:cubicBezTo>
                  <a:cubicBezTo>
                    <a:pt x="14826" y="20780"/>
                    <a:pt x="13237" y="20661"/>
                    <a:pt x="11648" y="20424"/>
                  </a:cubicBezTo>
                  <a:cubicBezTo>
                    <a:pt x="10604" y="20258"/>
                    <a:pt x="9608" y="19973"/>
                    <a:pt x="8659" y="19523"/>
                  </a:cubicBezTo>
                  <a:cubicBezTo>
                    <a:pt x="7426" y="18953"/>
                    <a:pt x="6263" y="18265"/>
                    <a:pt x="5148" y="17483"/>
                  </a:cubicBezTo>
                  <a:cubicBezTo>
                    <a:pt x="4484" y="17008"/>
                    <a:pt x="3915" y="16463"/>
                    <a:pt x="3393" y="15846"/>
                  </a:cubicBezTo>
                  <a:cubicBezTo>
                    <a:pt x="3369" y="15798"/>
                    <a:pt x="3298" y="15751"/>
                    <a:pt x="3298" y="15727"/>
                  </a:cubicBezTo>
                  <a:cubicBezTo>
                    <a:pt x="3298" y="15371"/>
                    <a:pt x="3061" y="15205"/>
                    <a:pt x="2800" y="15063"/>
                  </a:cubicBezTo>
                  <a:cubicBezTo>
                    <a:pt x="2729" y="15016"/>
                    <a:pt x="2681" y="14921"/>
                    <a:pt x="2634" y="14826"/>
                  </a:cubicBezTo>
                  <a:cubicBezTo>
                    <a:pt x="2136" y="14067"/>
                    <a:pt x="1685" y="13284"/>
                    <a:pt x="1258" y="12454"/>
                  </a:cubicBezTo>
                  <a:cubicBezTo>
                    <a:pt x="973" y="11932"/>
                    <a:pt x="736" y="11363"/>
                    <a:pt x="523" y="10793"/>
                  </a:cubicBezTo>
                  <a:cubicBezTo>
                    <a:pt x="404" y="10390"/>
                    <a:pt x="262" y="10011"/>
                    <a:pt x="191" y="9607"/>
                  </a:cubicBezTo>
                  <a:cubicBezTo>
                    <a:pt x="96" y="9299"/>
                    <a:pt x="72" y="8943"/>
                    <a:pt x="1" y="8516"/>
                  </a:cubicBezTo>
                  <a:close/>
                  <a:moveTo>
                    <a:pt x="16226" y="15988"/>
                  </a:moveTo>
                  <a:lnTo>
                    <a:pt x="16558" y="15988"/>
                  </a:lnTo>
                  <a:cubicBezTo>
                    <a:pt x="17578" y="16012"/>
                    <a:pt x="18598" y="15798"/>
                    <a:pt x="19523" y="15324"/>
                  </a:cubicBezTo>
                  <a:cubicBezTo>
                    <a:pt x="19689" y="15229"/>
                    <a:pt x="19879" y="15205"/>
                    <a:pt x="20045" y="15111"/>
                  </a:cubicBezTo>
                  <a:cubicBezTo>
                    <a:pt x="20496" y="14921"/>
                    <a:pt x="20946" y="14731"/>
                    <a:pt x="21350" y="14518"/>
                  </a:cubicBezTo>
                  <a:cubicBezTo>
                    <a:pt x="21516" y="14446"/>
                    <a:pt x="21658" y="14328"/>
                    <a:pt x="21800" y="14185"/>
                  </a:cubicBezTo>
                  <a:cubicBezTo>
                    <a:pt x="22014" y="13948"/>
                    <a:pt x="22227" y="13711"/>
                    <a:pt x="22417" y="13450"/>
                  </a:cubicBezTo>
                  <a:cubicBezTo>
                    <a:pt x="22725" y="13071"/>
                    <a:pt x="22820" y="12525"/>
                    <a:pt x="22607" y="12051"/>
                  </a:cubicBezTo>
                  <a:cubicBezTo>
                    <a:pt x="22559" y="11932"/>
                    <a:pt x="22559" y="11790"/>
                    <a:pt x="22512" y="11671"/>
                  </a:cubicBezTo>
                  <a:cubicBezTo>
                    <a:pt x="22488" y="11624"/>
                    <a:pt x="22417" y="11576"/>
                    <a:pt x="22393" y="11576"/>
                  </a:cubicBezTo>
                  <a:cubicBezTo>
                    <a:pt x="22370" y="11576"/>
                    <a:pt x="22251" y="11647"/>
                    <a:pt x="22227" y="11695"/>
                  </a:cubicBezTo>
                  <a:cubicBezTo>
                    <a:pt x="22109" y="12217"/>
                    <a:pt x="21824" y="12691"/>
                    <a:pt x="21421" y="13047"/>
                  </a:cubicBezTo>
                  <a:cubicBezTo>
                    <a:pt x="21373" y="13094"/>
                    <a:pt x="21326" y="13142"/>
                    <a:pt x="21302" y="13189"/>
                  </a:cubicBezTo>
                  <a:cubicBezTo>
                    <a:pt x="21089" y="13521"/>
                    <a:pt x="20757" y="13782"/>
                    <a:pt x="20353" y="13924"/>
                  </a:cubicBezTo>
                  <a:cubicBezTo>
                    <a:pt x="19926" y="14091"/>
                    <a:pt x="19476" y="14233"/>
                    <a:pt x="19072" y="14446"/>
                  </a:cubicBezTo>
                  <a:cubicBezTo>
                    <a:pt x="17839" y="15087"/>
                    <a:pt x="16511" y="15039"/>
                    <a:pt x="15206" y="14921"/>
                  </a:cubicBezTo>
                  <a:cubicBezTo>
                    <a:pt x="14779" y="14850"/>
                    <a:pt x="14352" y="14755"/>
                    <a:pt x="13949" y="14636"/>
                  </a:cubicBezTo>
                  <a:cubicBezTo>
                    <a:pt x="12905" y="14375"/>
                    <a:pt x="12905" y="14351"/>
                    <a:pt x="11980" y="13758"/>
                  </a:cubicBezTo>
                  <a:cubicBezTo>
                    <a:pt x="11648" y="13545"/>
                    <a:pt x="11292" y="13379"/>
                    <a:pt x="10936" y="13237"/>
                  </a:cubicBezTo>
                  <a:cubicBezTo>
                    <a:pt x="10794" y="13189"/>
                    <a:pt x="10652" y="13165"/>
                    <a:pt x="10509" y="13165"/>
                  </a:cubicBezTo>
                  <a:cubicBezTo>
                    <a:pt x="10367" y="13165"/>
                    <a:pt x="10248" y="13237"/>
                    <a:pt x="10201" y="13379"/>
                  </a:cubicBezTo>
                  <a:cubicBezTo>
                    <a:pt x="10153" y="13474"/>
                    <a:pt x="10177" y="13592"/>
                    <a:pt x="10272" y="13664"/>
                  </a:cubicBezTo>
                  <a:cubicBezTo>
                    <a:pt x="10438" y="13830"/>
                    <a:pt x="10628" y="13996"/>
                    <a:pt x="10818" y="14114"/>
                  </a:cubicBezTo>
                  <a:cubicBezTo>
                    <a:pt x="11268" y="14423"/>
                    <a:pt x="11743" y="14684"/>
                    <a:pt x="12193" y="14992"/>
                  </a:cubicBezTo>
                  <a:cubicBezTo>
                    <a:pt x="12407" y="15134"/>
                    <a:pt x="12644" y="15253"/>
                    <a:pt x="12905" y="15300"/>
                  </a:cubicBezTo>
                  <a:cubicBezTo>
                    <a:pt x="13261" y="15395"/>
                    <a:pt x="13617" y="15514"/>
                    <a:pt x="13973" y="15609"/>
                  </a:cubicBezTo>
                  <a:cubicBezTo>
                    <a:pt x="14684" y="15846"/>
                    <a:pt x="15443" y="15988"/>
                    <a:pt x="16226" y="15988"/>
                  </a:cubicBezTo>
                  <a:close/>
                  <a:moveTo>
                    <a:pt x="9798" y="8113"/>
                  </a:moveTo>
                  <a:lnTo>
                    <a:pt x="9655" y="8113"/>
                  </a:lnTo>
                  <a:cubicBezTo>
                    <a:pt x="9062" y="8113"/>
                    <a:pt x="8730" y="8777"/>
                    <a:pt x="9086" y="9251"/>
                  </a:cubicBezTo>
                  <a:cubicBezTo>
                    <a:pt x="9205" y="9465"/>
                    <a:pt x="9371" y="9631"/>
                    <a:pt x="9584" y="9750"/>
                  </a:cubicBezTo>
                  <a:cubicBezTo>
                    <a:pt x="9703" y="9797"/>
                    <a:pt x="9821" y="9844"/>
                    <a:pt x="9940" y="9844"/>
                  </a:cubicBezTo>
                  <a:cubicBezTo>
                    <a:pt x="10272" y="9868"/>
                    <a:pt x="10580" y="9678"/>
                    <a:pt x="10723" y="9370"/>
                  </a:cubicBezTo>
                  <a:cubicBezTo>
                    <a:pt x="10841" y="9014"/>
                    <a:pt x="10770" y="8635"/>
                    <a:pt x="10533" y="8326"/>
                  </a:cubicBezTo>
                  <a:cubicBezTo>
                    <a:pt x="10319" y="8137"/>
                    <a:pt x="10059" y="8065"/>
                    <a:pt x="9798" y="8113"/>
                  </a:cubicBezTo>
                  <a:close/>
                  <a:moveTo>
                    <a:pt x="21445" y="6951"/>
                  </a:moveTo>
                  <a:cubicBezTo>
                    <a:pt x="21468" y="7093"/>
                    <a:pt x="21492" y="7235"/>
                    <a:pt x="21563" y="7378"/>
                  </a:cubicBezTo>
                  <a:cubicBezTo>
                    <a:pt x="21682" y="7591"/>
                    <a:pt x="21919" y="7710"/>
                    <a:pt x="22180" y="7662"/>
                  </a:cubicBezTo>
                  <a:cubicBezTo>
                    <a:pt x="22417" y="7686"/>
                    <a:pt x="22654" y="7520"/>
                    <a:pt x="22749" y="7283"/>
                  </a:cubicBezTo>
                  <a:cubicBezTo>
                    <a:pt x="22820" y="7022"/>
                    <a:pt x="22844" y="6737"/>
                    <a:pt x="22773" y="6476"/>
                  </a:cubicBezTo>
                  <a:cubicBezTo>
                    <a:pt x="22725" y="6263"/>
                    <a:pt x="22536" y="6120"/>
                    <a:pt x="22322" y="6120"/>
                  </a:cubicBezTo>
                  <a:cubicBezTo>
                    <a:pt x="22251" y="6120"/>
                    <a:pt x="22156" y="6144"/>
                    <a:pt x="22085" y="6120"/>
                  </a:cubicBezTo>
                  <a:cubicBezTo>
                    <a:pt x="21848" y="6097"/>
                    <a:pt x="21611" y="6263"/>
                    <a:pt x="21539" y="6500"/>
                  </a:cubicBezTo>
                  <a:cubicBezTo>
                    <a:pt x="21492" y="6642"/>
                    <a:pt x="21468" y="6808"/>
                    <a:pt x="21445" y="69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0"/>
            <p:cNvSpPr/>
            <p:nvPr/>
          </p:nvSpPr>
          <p:spPr>
            <a:xfrm>
              <a:off x="10342275" y="1023775"/>
              <a:ext cx="735975" cy="473250"/>
            </a:xfrm>
            <a:custGeom>
              <a:avLst/>
              <a:gdLst/>
              <a:ahLst/>
              <a:cxnLst/>
              <a:rect l="l" t="t" r="r" b="b"/>
              <a:pathLst>
                <a:path w="29439" h="18930" extrusionOk="0">
                  <a:moveTo>
                    <a:pt x="27872" y="7141"/>
                  </a:moveTo>
                  <a:cubicBezTo>
                    <a:pt x="27730" y="6998"/>
                    <a:pt x="27588" y="6856"/>
                    <a:pt x="27422" y="6737"/>
                  </a:cubicBezTo>
                  <a:cubicBezTo>
                    <a:pt x="27279" y="6595"/>
                    <a:pt x="27019" y="6690"/>
                    <a:pt x="26995" y="6903"/>
                  </a:cubicBezTo>
                  <a:cubicBezTo>
                    <a:pt x="26924" y="7117"/>
                    <a:pt x="26971" y="7378"/>
                    <a:pt x="27090" y="7591"/>
                  </a:cubicBezTo>
                  <a:cubicBezTo>
                    <a:pt x="27493" y="8232"/>
                    <a:pt x="27778" y="8967"/>
                    <a:pt x="28228" y="9560"/>
                  </a:cubicBezTo>
                  <a:cubicBezTo>
                    <a:pt x="28584" y="10058"/>
                    <a:pt x="28892" y="10604"/>
                    <a:pt x="29106" y="11197"/>
                  </a:cubicBezTo>
                  <a:cubicBezTo>
                    <a:pt x="29225" y="11529"/>
                    <a:pt x="29343" y="11909"/>
                    <a:pt x="29438" y="12264"/>
                  </a:cubicBezTo>
                  <a:cubicBezTo>
                    <a:pt x="29130" y="12549"/>
                    <a:pt x="28750" y="12715"/>
                    <a:pt x="28347" y="12739"/>
                  </a:cubicBezTo>
                  <a:cubicBezTo>
                    <a:pt x="27991" y="12739"/>
                    <a:pt x="27659" y="12786"/>
                    <a:pt x="27351" y="12881"/>
                  </a:cubicBezTo>
                  <a:cubicBezTo>
                    <a:pt x="27042" y="12976"/>
                    <a:pt x="26734" y="13023"/>
                    <a:pt x="26425" y="13071"/>
                  </a:cubicBezTo>
                  <a:cubicBezTo>
                    <a:pt x="24623" y="13237"/>
                    <a:pt x="22796" y="13142"/>
                    <a:pt x="21041" y="12810"/>
                  </a:cubicBezTo>
                  <a:cubicBezTo>
                    <a:pt x="20163" y="12620"/>
                    <a:pt x="19357" y="12288"/>
                    <a:pt x="18621" y="11814"/>
                  </a:cubicBezTo>
                  <a:cubicBezTo>
                    <a:pt x="18171" y="11505"/>
                    <a:pt x="17744" y="11197"/>
                    <a:pt x="17317" y="10889"/>
                  </a:cubicBezTo>
                  <a:cubicBezTo>
                    <a:pt x="17483" y="10462"/>
                    <a:pt x="17673" y="10058"/>
                    <a:pt x="17839" y="9703"/>
                  </a:cubicBezTo>
                  <a:cubicBezTo>
                    <a:pt x="17957" y="9370"/>
                    <a:pt x="18005" y="9038"/>
                    <a:pt x="17957" y="8706"/>
                  </a:cubicBezTo>
                  <a:cubicBezTo>
                    <a:pt x="17933" y="8469"/>
                    <a:pt x="17767" y="8256"/>
                    <a:pt x="17554" y="8137"/>
                  </a:cubicBezTo>
                  <a:cubicBezTo>
                    <a:pt x="17459" y="8090"/>
                    <a:pt x="17317" y="8137"/>
                    <a:pt x="17269" y="8232"/>
                  </a:cubicBezTo>
                  <a:cubicBezTo>
                    <a:pt x="17246" y="8327"/>
                    <a:pt x="17222" y="8422"/>
                    <a:pt x="17198" y="8517"/>
                  </a:cubicBezTo>
                  <a:cubicBezTo>
                    <a:pt x="17127" y="9323"/>
                    <a:pt x="16771" y="10106"/>
                    <a:pt x="16202" y="10699"/>
                  </a:cubicBezTo>
                  <a:cubicBezTo>
                    <a:pt x="15704" y="11268"/>
                    <a:pt x="15182" y="11814"/>
                    <a:pt x="14613" y="12336"/>
                  </a:cubicBezTo>
                  <a:cubicBezTo>
                    <a:pt x="14114" y="12810"/>
                    <a:pt x="13521" y="13190"/>
                    <a:pt x="12905" y="13474"/>
                  </a:cubicBezTo>
                  <a:cubicBezTo>
                    <a:pt x="12383" y="13711"/>
                    <a:pt x="11837" y="13949"/>
                    <a:pt x="11315" y="14186"/>
                  </a:cubicBezTo>
                  <a:cubicBezTo>
                    <a:pt x="10912" y="14376"/>
                    <a:pt x="10485" y="14447"/>
                    <a:pt x="10034" y="14447"/>
                  </a:cubicBezTo>
                  <a:cubicBezTo>
                    <a:pt x="9987" y="14281"/>
                    <a:pt x="10106" y="14233"/>
                    <a:pt x="10177" y="14162"/>
                  </a:cubicBezTo>
                  <a:cubicBezTo>
                    <a:pt x="10960" y="13166"/>
                    <a:pt x="11647" y="12098"/>
                    <a:pt x="12240" y="10983"/>
                  </a:cubicBezTo>
                  <a:cubicBezTo>
                    <a:pt x="12359" y="10746"/>
                    <a:pt x="12454" y="10509"/>
                    <a:pt x="12525" y="10248"/>
                  </a:cubicBezTo>
                  <a:cubicBezTo>
                    <a:pt x="12596" y="9940"/>
                    <a:pt x="12620" y="9584"/>
                    <a:pt x="12739" y="9276"/>
                  </a:cubicBezTo>
                  <a:cubicBezTo>
                    <a:pt x="12833" y="8825"/>
                    <a:pt x="12857" y="8350"/>
                    <a:pt x="12786" y="7900"/>
                  </a:cubicBezTo>
                  <a:cubicBezTo>
                    <a:pt x="12786" y="7852"/>
                    <a:pt x="12786" y="7829"/>
                    <a:pt x="12762" y="7781"/>
                  </a:cubicBezTo>
                  <a:cubicBezTo>
                    <a:pt x="12739" y="7639"/>
                    <a:pt x="12644" y="7544"/>
                    <a:pt x="12525" y="7520"/>
                  </a:cubicBezTo>
                  <a:cubicBezTo>
                    <a:pt x="12383" y="7520"/>
                    <a:pt x="12264" y="7639"/>
                    <a:pt x="12217" y="7805"/>
                  </a:cubicBezTo>
                  <a:cubicBezTo>
                    <a:pt x="12193" y="7852"/>
                    <a:pt x="12193" y="7923"/>
                    <a:pt x="12193" y="7971"/>
                  </a:cubicBezTo>
                  <a:cubicBezTo>
                    <a:pt x="12193" y="8706"/>
                    <a:pt x="11932" y="9394"/>
                    <a:pt x="11719" y="10082"/>
                  </a:cubicBezTo>
                  <a:cubicBezTo>
                    <a:pt x="11647" y="10343"/>
                    <a:pt x="11529" y="10557"/>
                    <a:pt x="11363" y="10770"/>
                  </a:cubicBezTo>
                  <a:cubicBezTo>
                    <a:pt x="10793" y="11600"/>
                    <a:pt x="10248" y="12430"/>
                    <a:pt x="9655" y="13261"/>
                  </a:cubicBezTo>
                  <a:cubicBezTo>
                    <a:pt x="9418" y="13545"/>
                    <a:pt x="9180" y="13830"/>
                    <a:pt x="8896" y="14067"/>
                  </a:cubicBezTo>
                  <a:cubicBezTo>
                    <a:pt x="8255" y="14731"/>
                    <a:pt x="7591" y="15324"/>
                    <a:pt x="6880" y="15894"/>
                  </a:cubicBezTo>
                  <a:cubicBezTo>
                    <a:pt x="5575" y="16890"/>
                    <a:pt x="4152" y="17720"/>
                    <a:pt x="2634" y="18361"/>
                  </a:cubicBezTo>
                  <a:cubicBezTo>
                    <a:pt x="2254" y="18503"/>
                    <a:pt x="1874" y="18693"/>
                    <a:pt x="1495" y="18835"/>
                  </a:cubicBezTo>
                  <a:cubicBezTo>
                    <a:pt x="1376" y="18883"/>
                    <a:pt x="1234" y="18906"/>
                    <a:pt x="1115" y="18930"/>
                  </a:cubicBezTo>
                  <a:cubicBezTo>
                    <a:pt x="1092" y="18835"/>
                    <a:pt x="1092" y="18716"/>
                    <a:pt x="1068" y="18622"/>
                  </a:cubicBezTo>
                  <a:lnTo>
                    <a:pt x="1068" y="17056"/>
                  </a:lnTo>
                  <a:cubicBezTo>
                    <a:pt x="1092" y="16605"/>
                    <a:pt x="1210" y="16131"/>
                    <a:pt x="1447" y="15728"/>
                  </a:cubicBezTo>
                  <a:cubicBezTo>
                    <a:pt x="1519" y="15609"/>
                    <a:pt x="1637" y="15490"/>
                    <a:pt x="1756" y="15396"/>
                  </a:cubicBezTo>
                  <a:cubicBezTo>
                    <a:pt x="1851" y="15324"/>
                    <a:pt x="1874" y="15182"/>
                    <a:pt x="1803" y="15040"/>
                  </a:cubicBezTo>
                  <a:cubicBezTo>
                    <a:pt x="1732" y="14921"/>
                    <a:pt x="1590" y="14850"/>
                    <a:pt x="1447" y="14897"/>
                  </a:cubicBezTo>
                  <a:cubicBezTo>
                    <a:pt x="1258" y="14921"/>
                    <a:pt x="1092" y="15040"/>
                    <a:pt x="997" y="15182"/>
                  </a:cubicBezTo>
                  <a:cubicBezTo>
                    <a:pt x="617" y="15656"/>
                    <a:pt x="380" y="16226"/>
                    <a:pt x="285" y="16819"/>
                  </a:cubicBezTo>
                  <a:cubicBezTo>
                    <a:pt x="261" y="17151"/>
                    <a:pt x="261" y="17483"/>
                    <a:pt x="238" y="17815"/>
                  </a:cubicBezTo>
                  <a:cubicBezTo>
                    <a:pt x="238" y="17957"/>
                    <a:pt x="190" y="18100"/>
                    <a:pt x="167" y="18218"/>
                  </a:cubicBezTo>
                  <a:cubicBezTo>
                    <a:pt x="24" y="18218"/>
                    <a:pt x="1" y="18171"/>
                    <a:pt x="1" y="18076"/>
                  </a:cubicBezTo>
                  <a:cubicBezTo>
                    <a:pt x="1" y="16937"/>
                    <a:pt x="1" y="15775"/>
                    <a:pt x="24" y="14613"/>
                  </a:cubicBezTo>
                  <a:cubicBezTo>
                    <a:pt x="24" y="14257"/>
                    <a:pt x="48" y="13925"/>
                    <a:pt x="48" y="13569"/>
                  </a:cubicBezTo>
                  <a:cubicBezTo>
                    <a:pt x="95" y="12668"/>
                    <a:pt x="214" y="11790"/>
                    <a:pt x="404" y="10912"/>
                  </a:cubicBezTo>
                  <a:cubicBezTo>
                    <a:pt x="427" y="10770"/>
                    <a:pt x="475" y="10628"/>
                    <a:pt x="570" y="10509"/>
                  </a:cubicBezTo>
                  <a:cubicBezTo>
                    <a:pt x="902" y="9963"/>
                    <a:pt x="1163" y="9394"/>
                    <a:pt x="1376" y="8777"/>
                  </a:cubicBezTo>
                  <a:cubicBezTo>
                    <a:pt x="1495" y="8398"/>
                    <a:pt x="1661" y="8018"/>
                    <a:pt x="1874" y="7663"/>
                  </a:cubicBezTo>
                  <a:cubicBezTo>
                    <a:pt x="2064" y="7330"/>
                    <a:pt x="2278" y="6998"/>
                    <a:pt x="2491" y="6666"/>
                  </a:cubicBezTo>
                  <a:cubicBezTo>
                    <a:pt x="2539" y="6571"/>
                    <a:pt x="2610" y="6500"/>
                    <a:pt x="2705" y="6405"/>
                  </a:cubicBezTo>
                  <a:cubicBezTo>
                    <a:pt x="3132" y="5931"/>
                    <a:pt x="3606" y="5504"/>
                    <a:pt x="4128" y="5077"/>
                  </a:cubicBezTo>
                  <a:cubicBezTo>
                    <a:pt x="4531" y="4745"/>
                    <a:pt x="4887" y="4342"/>
                    <a:pt x="5195" y="3891"/>
                  </a:cubicBezTo>
                  <a:cubicBezTo>
                    <a:pt x="5480" y="3535"/>
                    <a:pt x="5765" y="3203"/>
                    <a:pt x="6097" y="2895"/>
                  </a:cubicBezTo>
                  <a:cubicBezTo>
                    <a:pt x="6405" y="2657"/>
                    <a:pt x="6547" y="2254"/>
                    <a:pt x="6476" y="1851"/>
                  </a:cubicBezTo>
                  <a:cubicBezTo>
                    <a:pt x="6476" y="1780"/>
                    <a:pt x="6429" y="1709"/>
                    <a:pt x="6429" y="1637"/>
                  </a:cubicBezTo>
                  <a:cubicBezTo>
                    <a:pt x="6524" y="1448"/>
                    <a:pt x="6713" y="1305"/>
                    <a:pt x="6927" y="1234"/>
                  </a:cubicBezTo>
                  <a:cubicBezTo>
                    <a:pt x="7686" y="878"/>
                    <a:pt x="8493" y="617"/>
                    <a:pt x="9299" y="475"/>
                  </a:cubicBezTo>
                  <a:cubicBezTo>
                    <a:pt x="10082" y="333"/>
                    <a:pt x="10841" y="190"/>
                    <a:pt x="11624" y="96"/>
                  </a:cubicBezTo>
                  <a:cubicBezTo>
                    <a:pt x="12003" y="24"/>
                    <a:pt x="12383" y="1"/>
                    <a:pt x="12786" y="1"/>
                  </a:cubicBezTo>
                  <a:cubicBezTo>
                    <a:pt x="13830" y="1"/>
                    <a:pt x="14850" y="24"/>
                    <a:pt x="15917" y="96"/>
                  </a:cubicBezTo>
                  <a:cubicBezTo>
                    <a:pt x="16558" y="143"/>
                    <a:pt x="17198" y="285"/>
                    <a:pt x="17839" y="380"/>
                  </a:cubicBezTo>
                  <a:cubicBezTo>
                    <a:pt x="19262" y="594"/>
                    <a:pt x="20543" y="1163"/>
                    <a:pt x="21824" y="1756"/>
                  </a:cubicBezTo>
                  <a:cubicBezTo>
                    <a:pt x="22654" y="2136"/>
                    <a:pt x="23460" y="2586"/>
                    <a:pt x="24219" y="3061"/>
                  </a:cubicBezTo>
                  <a:cubicBezTo>
                    <a:pt x="24860" y="3464"/>
                    <a:pt x="25429" y="3938"/>
                    <a:pt x="25927" y="4484"/>
                  </a:cubicBezTo>
                  <a:cubicBezTo>
                    <a:pt x="26568" y="5172"/>
                    <a:pt x="27161" y="5907"/>
                    <a:pt x="27683" y="6666"/>
                  </a:cubicBezTo>
                  <a:cubicBezTo>
                    <a:pt x="27778" y="6832"/>
                    <a:pt x="27849" y="6998"/>
                    <a:pt x="27920" y="71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0"/>
            <p:cNvSpPr/>
            <p:nvPr/>
          </p:nvSpPr>
          <p:spPr>
            <a:xfrm>
              <a:off x="10460875" y="1846300"/>
              <a:ext cx="464950" cy="444200"/>
            </a:xfrm>
            <a:custGeom>
              <a:avLst/>
              <a:gdLst/>
              <a:ahLst/>
              <a:cxnLst/>
              <a:rect l="l" t="t" r="r" b="b"/>
              <a:pathLst>
                <a:path w="18598" h="17768" extrusionOk="0">
                  <a:moveTo>
                    <a:pt x="7757" y="72"/>
                  </a:moveTo>
                  <a:cubicBezTo>
                    <a:pt x="8208" y="1"/>
                    <a:pt x="8635" y="167"/>
                    <a:pt x="9086" y="167"/>
                  </a:cubicBezTo>
                  <a:cubicBezTo>
                    <a:pt x="9086" y="285"/>
                    <a:pt x="9086" y="380"/>
                    <a:pt x="9109" y="499"/>
                  </a:cubicBezTo>
                  <a:cubicBezTo>
                    <a:pt x="9157" y="665"/>
                    <a:pt x="9252" y="831"/>
                    <a:pt x="9370" y="973"/>
                  </a:cubicBezTo>
                  <a:cubicBezTo>
                    <a:pt x="9536" y="1163"/>
                    <a:pt x="9702" y="1353"/>
                    <a:pt x="9845" y="1566"/>
                  </a:cubicBezTo>
                  <a:cubicBezTo>
                    <a:pt x="10248" y="2207"/>
                    <a:pt x="11149" y="2278"/>
                    <a:pt x="11624" y="1732"/>
                  </a:cubicBezTo>
                  <a:cubicBezTo>
                    <a:pt x="11980" y="1329"/>
                    <a:pt x="12264" y="878"/>
                    <a:pt x="12478" y="404"/>
                  </a:cubicBezTo>
                  <a:cubicBezTo>
                    <a:pt x="12573" y="380"/>
                    <a:pt x="12691" y="380"/>
                    <a:pt x="12786" y="380"/>
                  </a:cubicBezTo>
                  <a:cubicBezTo>
                    <a:pt x="13522" y="380"/>
                    <a:pt x="14233" y="309"/>
                    <a:pt x="14945" y="167"/>
                  </a:cubicBezTo>
                  <a:cubicBezTo>
                    <a:pt x="15063" y="143"/>
                    <a:pt x="15182" y="119"/>
                    <a:pt x="15277" y="95"/>
                  </a:cubicBezTo>
                  <a:cubicBezTo>
                    <a:pt x="15395" y="72"/>
                    <a:pt x="15514" y="167"/>
                    <a:pt x="15514" y="285"/>
                  </a:cubicBezTo>
                  <a:cubicBezTo>
                    <a:pt x="15514" y="475"/>
                    <a:pt x="15514" y="688"/>
                    <a:pt x="15538" y="902"/>
                  </a:cubicBezTo>
                  <a:cubicBezTo>
                    <a:pt x="15514" y="1044"/>
                    <a:pt x="15538" y="1187"/>
                    <a:pt x="15609" y="1329"/>
                  </a:cubicBezTo>
                  <a:cubicBezTo>
                    <a:pt x="15728" y="1542"/>
                    <a:pt x="15799" y="1803"/>
                    <a:pt x="15751" y="2064"/>
                  </a:cubicBezTo>
                  <a:cubicBezTo>
                    <a:pt x="15704" y="2918"/>
                    <a:pt x="15799" y="3748"/>
                    <a:pt x="16012" y="4555"/>
                  </a:cubicBezTo>
                  <a:cubicBezTo>
                    <a:pt x="16392" y="6121"/>
                    <a:pt x="16653" y="7686"/>
                    <a:pt x="16914" y="9275"/>
                  </a:cubicBezTo>
                  <a:cubicBezTo>
                    <a:pt x="17056" y="10011"/>
                    <a:pt x="17246" y="10722"/>
                    <a:pt x="17459" y="11434"/>
                  </a:cubicBezTo>
                  <a:cubicBezTo>
                    <a:pt x="17720" y="12312"/>
                    <a:pt x="17981" y="13189"/>
                    <a:pt x="18242" y="14043"/>
                  </a:cubicBezTo>
                  <a:cubicBezTo>
                    <a:pt x="18408" y="14684"/>
                    <a:pt x="18503" y="15324"/>
                    <a:pt x="18574" y="15965"/>
                  </a:cubicBezTo>
                  <a:cubicBezTo>
                    <a:pt x="18598" y="16107"/>
                    <a:pt x="18598" y="16273"/>
                    <a:pt x="18574" y="16415"/>
                  </a:cubicBezTo>
                  <a:cubicBezTo>
                    <a:pt x="18574" y="16653"/>
                    <a:pt x="18432" y="16842"/>
                    <a:pt x="18242" y="16961"/>
                  </a:cubicBezTo>
                  <a:cubicBezTo>
                    <a:pt x="18052" y="17080"/>
                    <a:pt x="17839" y="17174"/>
                    <a:pt x="17625" y="17222"/>
                  </a:cubicBezTo>
                  <a:cubicBezTo>
                    <a:pt x="16724" y="17388"/>
                    <a:pt x="15822" y="17530"/>
                    <a:pt x="14921" y="17673"/>
                  </a:cubicBezTo>
                  <a:cubicBezTo>
                    <a:pt x="14186" y="17767"/>
                    <a:pt x="13450" y="17625"/>
                    <a:pt x="12715" y="17530"/>
                  </a:cubicBezTo>
                  <a:cubicBezTo>
                    <a:pt x="11671" y="17412"/>
                    <a:pt x="10651" y="17222"/>
                    <a:pt x="9631" y="17032"/>
                  </a:cubicBezTo>
                  <a:cubicBezTo>
                    <a:pt x="8706" y="16866"/>
                    <a:pt x="7805" y="16605"/>
                    <a:pt x="6951" y="16249"/>
                  </a:cubicBezTo>
                  <a:cubicBezTo>
                    <a:pt x="5883" y="15822"/>
                    <a:pt x="4840" y="15324"/>
                    <a:pt x="3796" y="14874"/>
                  </a:cubicBezTo>
                  <a:cubicBezTo>
                    <a:pt x="3369" y="14684"/>
                    <a:pt x="2918" y="14541"/>
                    <a:pt x="2491" y="14375"/>
                  </a:cubicBezTo>
                  <a:cubicBezTo>
                    <a:pt x="1946" y="14186"/>
                    <a:pt x="1400" y="13972"/>
                    <a:pt x="902" y="13687"/>
                  </a:cubicBezTo>
                  <a:cubicBezTo>
                    <a:pt x="689" y="13616"/>
                    <a:pt x="475" y="13521"/>
                    <a:pt x="262" y="13450"/>
                  </a:cubicBezTo>
                  <a:cubicBezTo>
                    <a:pt x="190" y="13427"/>
                    <a:pt x="119" y="13379"/>
                    <a:pt x="1" y="13332"/>
                  </a:cubicBezTo>
                  <a:cubicBezTo>
                    <a:pt x="119" y="13023"/>
                    <a:pt x="262" y="12739"/>
                    <a:pt x="428" y="12454"/>
                  </a:cubicBezTo>
                  <a:cubicBezTo>
                    <a:pt x="712" y="12003"/>
                    <a:pt x="973" y="11576"/>
                    <a:pt x="1258" y="11126"/>
                  </a:cubicBezTo>
                  <a:cubicBezTo>
                    <a:pt x="1851" y="10224"/>
                    <a:pt x="2420" y="9323"/>
                    <a:pt x="3037" y="8421"/>
                  </a:cubicBezTo>
                  <a:cubicBezTo>
                    <a:pt x="3250" y="8089"/>
                    <a:pt x="3535" y="7781"/>
                    <a:pt x="3749" y="7425"/>
                  </a:cubicBezTo>
                  <a:cubicBezTo>
                    <a:pt x="4033" y="6951"/>
                    <a:pt x="4342" y="6476"/>
                    <a:pt x="4603" y="6002"/>
                  </a:cubicBezTo>
                  <a:cubicBezTo>
                    <a:pt x="5053" y="5148"/>
                    <a:pt x="5551" y="4318"/>
                    <a:pt x="6073" y="3488"/>
                  </a:cubicBezTo>
                  <a:cubicBezTo>
                    <a:pt x="6334" y="3084"/>
                    <a:pt x="6571" y="2657"/>
                    <a:pt x="6761" y="2207"/>
                  </a:cubicBezTo>
                  <a:cubicBezTo>
                    <a:pt x="6927" y="1780"/>
                    <a:pt x="7164" y="1376"/>
                    <a:pt x="7354" y="949"/>
                  </a:cubicBezTo>
                  <a:cubicBezTo>
                    <a:pt x="7496" y="665"/>
                    <a:pt x="7615" y="380"/>
                    <a:pt x="7757"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0"/>
            <p:cNvSpPr/>
            <p:nvPr/>
          </p:nvSpPr>
          <p:spPr>
            <a:xfrm>
              <a:off x="9990025" y="961525"/>
              <a:ext cx="376600" cy="548550"/>
            </a:xfrm>
            <a:custGeom>
              <a:avLst/>
              <a:gdLst/>
              <a:ahLst/>
              <a:cxnLst/>
              <a:rect l="l" t="t" r="r" b="b"/>
              <a:pathLst>
                <a:path w="15064" h="21942" extrusionOk="0">
                  <a:moveTo>
                    <a:pt x="15016" y="2348"/>
                  </a:moveTo>
                  <a:cubicBezTo>
                    <a:pt x="14684" y="2443"/>
                    <a:pt x="14375" y="2538"/>
                    <a:pt x="14067" y="2633"/>
                  </a:cubicBezTo>
                  <a:cubicBezTo>
                    <a:pt x="13901" y="2704"/>
                    <a:pt x="13735" y="2799"/>
                    <a:pt x="13616" y="2941"/>
                  </a:cubicBezTo>
                  <a:cubicBezTo>
                    <a:pt x="13308" y="3297"/>
                    <a:pt x="13047" y="3653"/>
                    <a:pt x="12786" y="4056"/>
                  </a:cubicBezTo>
                  <a:cubicBezTo>
                    <a:pt x="12715" y="4199"/>
                    <a:pt x="12667" y="4365"/>
                    <a:pt x="12691" y="4531"/>
                  </a:cubicBezTo>
                  <a:cubicBezTo>
                    <a:pt x="12691" y="4744"/>
                    <a:pt x="12715" y="4981"/>
                    <a:pt x="12762" y="5195"/>
                  </a:cubicBezTo>
                  <a:cubicBezTo>
                    <a:pt x="12383" y="5480"/>
                    <a:pt x="12003" y="5764"/>
                    <a:pt x="11624" y="6073"/>
                  </a:cubicBezTo>
                  <a:cubicBezTo>
                    <a:pt x="11125" y="6500"/>
                    <a:pt x="10746" y="7045"/>
                    <a:pt x="10532" y="7662"/>
                  </a:cubicBezTo>
                  <a:cubicBezTo>
                    <a:pt x="10461" y="7828"/>
                    <a:pt x="10437" y="7994"/>
                    <a:pt x="10437" y="8160"/>
                  </a:cubicBezTo>
                  <a:cubicBezTo>
                    <a:pt x="10437" y="8895"/>
                    <a:pt x="10627" y="9299"/>
                    <a:pt x="11481" y="9393"/>
                  </a:cubicBezTo>
                  <a:cubicBezTo>
                    <a:pt x="11529" y="9393"/>
                    <a:pt x="11552" y="9417"/>
                    <a:pt x="11600" y="9441"/>
                  </a:cubicBezTo>
                  <a:cubicBezTo>
                    <a:pt x="11576" y="9536"/>
                    <a:pt x="11552" y="9631"/>
                    <a:pt x="11505" y="9726"/>
                  </a:cubicBezTo>
                  <a:cubicBezTo>
                    <a:pt x="11102" y="10461"/>
                    <a:pt x="10841" y="11267"/>
                    <a:pt x="10722" y="12098"/>
                  </a:cubicBezTo>
                  <a:cubicBezTo>
                    <a:pt x="10698" y="12216"/>
                    <a:pt x="10698" y="12359"/>
                    <a:pt x="10675" y="12477"/>
                  </a:cubicBezTo>
                  <a:cubicBezTo>
                    <a:pt x="10698" y="12880"/>
                    <a:pt x="10627" y="13260"/>
                    <a:pt x="10485" y="13616"/>
                  </a:cubicBezTo>
                  <a:cubicBezTo>
                    <a:pt x="10343" y="13995"/>
                    <a:pt x="10248" y="14351"/>
                    <a:pt x="10177" y="14754"/>
                  </a:cubicBezTo>
                  <a:cubicBezTo>
                    <a:pt x="10105" y="15110"/>
                    <a:pt x="9987" y="15466"/>
                    <a:pt x="9844" y="15798"/>
                  </a:cubicBezTo>
                  <a:cubicBezTo>
                    <a:pt x="9821" y="15869"/>
                    <a:pt x="9821" y="15940"/>
                    <a:pt x="9773" y="16012"/>
                  </a:cubicBezTo>
                  <a:cubicBezTo>
                    <a:pt x="9584" y="16439"/>
                    <a:pt x="9512" y="16913"/>
                    <a:pt x="9560" y="17364"/>
                  </a:cubicBezTo>
                  <a:cubicBezTo>
                    <a:pt x="9560" y="17506"/>
                    <a:pt x="9536" y="17625"/>
                    <a:pt x="9489" y="17743"/>
                  </a:cubicBezTo>
                  <a:cubicBezTo>
                    <a:pt x="9441" y="17957"/>
                    <a:pt x="9394" y="18146"/>
                    <a:pt x="9346" y="18336"/>
                  </a:cubicBezTo>
                  <a:cubicBezTo>
                    <a:pt x="9323" y="18479"/>
                    <a:pt x="9275" y="18597"/>
                    <a:pt x="9204" y="18692"/>
                  </a:cubicBezTo>
                  <a:cubicBezTo>
                    <a:pt x="9038" y="18882"/>
                    <a:pt x="8919" y="19095"/>
                    <a:pt x="8848" y="19333"/>
                  </a:cubicBezTo>
                  <a:cubicBezTo>
                    <a:pt x="8730" y="19641"/>
                    <a:pt x="8564" y="19926"/>
                    <a:pt x="8350" y="20186"/>
                  </a:cubicBezTo>
                  <a:cubicBezTo>
                    <a:pt x="8113" y="20495"/>
                    <a:pt x="7899" y="20827"/>
                    <a:pt x="7662" y="21135"/>
                  </a:cubicBezTo>
                  <a:cubicBezTo>
                    <a:pt x="7472" y="21420"/>
                    <a:pt x="7188" y="21633"/>
                    <a:pt x="6879" y="21752"/>
                  </a:cubicBezTo>
                  <a:cubicBezTo>
                    <a:pt x="6571" y="21942"/>
                    <a:pt x="6168" y="21800"/>
                    <a:pt x="6025" y="21467"/>
                  </a:cubicBezTo>
                  <a:cubicBezTo>
                    <a:pt x="5931" y="21278"/>
                    <a:pt x="5836" y="21040"/>
                    <a:pt x="5764" y="20803"/>
                  </a:cubicBezTo>
                  <a:cubicBezTo>
                    <a:pt x="5551" y="19997"/>
                    <a:pt x="5243" y="19214"/>
                    <a:pt x="5100" y="18384"/>
                  </a:cubicBezTo>
                  <a:cubicBezTo>
                    <a:pt x="4982" y="17791"/>
                    <a:pt x="4294" y="17720"/>
                    <a:pt x="3938" y="17957"/>
                  </a:cubicBezTo>
                  <a:cubicBezTo>
                    <a:pt x="3796" y="18075"/>
                    <a:pt x="3653" y="18194"/>
                    <a:pt x="3558" y="18336"/>
                  </a:cubicBezTo>
                  <a:cubicBezTo>
                    <a:pt x="3392" y="18573"/>
                    <a:pt x="3131" y="18716"/>
                    <a:pt x="2847" y="18692"/>
                  </a:cubicBezTo>
                  <a:lnTo>
                    <a:pt x="1898" y="18692"/>
                  </a:lnTo>
                  <a:cubicBezTo>
                    <a:pt x="1708" y="18716"/>
                    <a:pt x="1518" y="18621"/>
                    <a:pt x="1424" y="18479"/>
                  </a:cubicBezTo>
                  <a:cubicBezTo>
                    <a:pt x="1258" y="18265"/>
                    <a:pt x="1163" y="18028"/>
                    <a:pt x="1163" y="17767"/>
                  </a:cubicBezTo>
                  <a:cubicBezTo>
                    <a:pt x="1234" y="17269"/>
                    <a:pt x="1281" y="16771"/>
                    <a:pt x="1329" y="16273"/>
                  </a:cubicBezTo>
                  <a:cubicBezTo>
                    <a:pt x="1424" y="15751"/>
                    <a:pt x="1613" y="15276"/>
                    <a:pt x="1874" y="14826"/>
                  </a:cubicBezTo>
                  <a:cubicBezTo>
                    <a:pt x="2088" y="14351"/>
                    <a:pt x="2325" y="13877"/>
                    <a:pt x="2586" y="13426"/>
                  </a:cubicBezTo>
                  <a:cubicBezTo>
                    <a:pt x="2705" y="13236"/>
                    <a:pt x="2823" y="13047"/>
                    <a:pt x="2989" y="12880"/>
                  </a:cubicBezTo>
                  <a:cubicBezTo>
                    <a:pt x="3250" y="12572"/>
                    <a:pt x="3535" y="12311"/>
                    <a:pt x="3796" y="12027"/>
                  </a:cubicBezTo>
                  <a:cubicBezTo>
                    <a:pt x="4151" y="11671"/>
                    <a:pt x="4057" y="11291"/>
                    <a:pt x="3582" y="11149"/>
                  </a:cubicBezTo>
                  <a:cubicBezTo>
                    <a:pt x="2776" y="10912"/>
                    <a:pt x="2017" y="10556"/>
                    <a:pt x="1305" y="10129"/>
                  </a:cubicBezTo>
                  <a:cubicBezTo>
                    <a:pt x="997" y="9915"/>
                    <a:pt x="736" y="9654"/>
                    <a:pt x="498" y="9370"/>
                  </a:cubicBezTo>
                  <a:cubicBezTo>
                    <a:pt x="166" y="8967"/>
                    <a:pt x="0" y="8468"/>
                    <a:pt x="24" y="7970"/>
                  </a:cubicBezTo>
                  <a:cubicBezTo>
                    <a:pt x="48" y="7496"/>
                    <a:pt x="24" y="6998"/>
                    <a:pt x="24" y="6523"/>
                  </a:cubicBezTo>
                  <a:cubicBezTo>
                    <a:pt x="0" y="6262"/>
                    <a:pt x="72" y="6001"/>
                    <a:pt x="214" y="5788"/>
                  </a:cubicBezTo>
                  <a:cubicBezTo>
                    <a:pt x="285" y="5693"/>
                    <a:pt x="356" y="5598"/>
                    <a:pt x="380" y="5480"/>
                  </a:cubicBezTo>
                  <a:cubicBezTo>
                    <a:pt x="593" y="4839"/>
                    <a:pt x="1044" y="4365"/>
                    <a:pt x="1471" y="3867"/>
                  </a:cubicBezTo>
                  <a:cubicBezTo>
                    <a:pt x="1756" y="3534"/>
                    <a:pt x="2064" y="3202"/>
                    <a:pt x="2349" y="2894"/>
                  </a:cubicBezTo>
                  <a:cubicBezTo>
                    <a:pt x="2467" y="2752"/>
                    <a:pt x="2586" y="2633"/>
                    <a:pt x="2705" y="2538"/>
                  </a:cubicBezTo>
                  <a:cubicBezTo>
                    <a:pt x="3274" y="2064"/>
                    <a:pt x="3914" y="1637"/>
                    <a:pt x="4578" y="1305"/>
                  </a:cubicBezTo>
                  <a:cubicBezTo>
                    <a:pt x="5219" y="996"/>
                    <a:pt x="5883" y="688"/>
                    <a:pt x="6547" y="380"/>
                  </a:cubicBezTo>
                  <a:cubicBezTo>
                    <a:pt x="7093" y="142"/>
                    <a:pt x="7710" y="24"/>
                    <a:pt x="8326" y="24"/>
                  </a:cubicBezTo>
                  <a:cubicBezTo>
                    <a:pt x="9133" y="0"/>
                    <a:pt x="9916" y="24"/>
                    <a:pt x="10722" y="24"/>
                  </a:cubicBezTo>
                  <a:cubicBezTo>
                    <a:pt x="11102" y="47"/>
                    <a:pt x="11457" y="95"/>
                    <a:pt x="11813" y="214"/>
                  </a:cubicBezTo>
                  <a:cubicBezTo>
                    <a:pt x="12715" y="427"/>
                    <a:pt x="13592" y="807"/>
                    <a:pt x="14351" y="1328"/>
                  </a:cubicBezTo>
                  <a:cubicBezTo>
                    <a:pt x="14517" y="1447"/>
                    <a:pt x="14684" y="1589"/>
                    <a:pt x="14826" y="1732"/>
                  </a:cubicBezTo>
                  <a:cubicBezTo>
                    <a:pt x="14992" y="1874"/>
                    <a:pt x="15063" y="2111"/>
                    <a:pt x="15016" y="23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0"/>
            <p:cNvSpPr/>
            <p:nvPr/>
          </p:nvSpPr>
          <p:spPr>
            <a:xfrm>
              <a:off x="10273475" y="941350"/>
              <a:ext cx="199875" cy="343975"/>
            </a:xfrm>
            <a:custGeom>
              <a:avLst/>
              <a:gdLst/>
              <a:ahLst/>
              <a:cxnLst/>
              <a:rect l="l" t="t" r="r" b="b"/>
              <a:pathLst>
                <a:path w="7995" h="13759" extrusionOk="0">
                  <a:moveTo>
                    <a:pt x="4887" y="24"/>
                  </a:moveTo>
                  <a:cubicBezTo>
                    <a:pt x="5196" y="1"/>
                    <a:pt x="5504" y="72"/>
                    <a:pt x="5765" y="214"/>
                  </a:cubicBezTo>
                  <a:cubicBezTo>
                    <a:pt x="5955" y="309"/>
                    <a:pt x="6097" y="451"/>
                    <a:pt x="6216" y="594"/>
                  </a:cubicBezTo>
                  <a:cubicBezTo>
                    <a:pt x="6477" y="878"/>
                    <a:pt x="6690" y="1187"/>
                    <a:pt x="6951" y="1448"/>
                  </a:cubicBezTo>
                  <a:cubicBezTo>
                    <a:pt x="7236" y="1732"/>
                    <a:pt x="7402" y="2112"/>
                    <a:pt x="7402" y="2491"/>
                  </a:cubicBezTo>
                  <a:lnTo>
                    <a:pt x="7402" y="3986"/>
                  </a:lnTo>
                  <a:cubicBezTo>
                    <a:pt x="7354" y="4033"/>
                    <a:pt x="7283" y="4081"/>
                    <a:pt x="7212" y="4128"/>
                  </a:cubicBezTo>
                  <a:cubicBezTo>
                    <a:pt x="6927" y="4389"/>
                    <a:pt x="6951" y="4840"/>
                    <a:pt x="7259" y="5053"/>
                  </a:cubicBezTo>
                  <a:cubicBezTo>
                    <a:pt x="7378" y="5148"/>
                    <a:pt x="7544" y="5219"/>
                    <a:pt x="7686" y="5314"/>
                  </a:cubicBezTo>
                  <a:cubicBezTo>
                    <a:pt x="7829" y="5385"/>
                    <a:pt x="7900" y="5456"/>
                    <a:pt x="7995" y="5527"/>
                  </a:cubicBezTo>
                  <a:cubicBezTo>
                    <a:pt x="7947" y="5646"/>
                    <a:pt x="7876" y="5741"/>
                    <a:pt x="7805" y="5836"/>
                  </a:cubicBezTo>
                  <a:cubicBezTo>
                    <a:pt x="7378" y="6358"/>
                    <a:pt x="6951" y="6880"/>
                    <a:pt x="6524" y="7378"/>
                  </a:cubicBezTo>
                  <a:cubicBezTo>
                    <a:pt x="6453" y="7473"/>
                    <a:pt x="6358" y="7544"/>
                    <a:pt x="6287" y="7615"/>
                  </a:cubicBezTo>
                  <a:cubicBezTo>
                    <a:pt x="5884" y="7947"/>
                    <a:pt x="5504" y="8303"/>
                    <a:pt x="5125" y="8659"/>
                  </a:cubicBezTo>
                  <a:cubicBezTo>
                    <a:pt x="4745" y="8967"/>
                    <a:pt x="4437" y="9347"/>
                    <a:pt x="4199" y="9774"/>
                  </a:cubicBezTo>
                  <a:cubicBezTo>
                    <a:pt x="4033" y="10011"/>
                    <a:pt x="3867" y="10248"/>
                    <a:pt x="3654" y="10461"/>
                  </a:cubicBezTo>
                  <a:cubicBezTo>
                    <a:pt x="3535" y="10604"/>
                    <a:pt x="3393" y="10746"/>
                    <a:pt x="3274" y="10888"/>
                  </a:cubicBezTo>
                  <a:cubicBezTo>
                    <a:pt x="2871" y="11339"/>
                    <a:pt x="2610" y="11908"/>
                    <a:pt x="2515" y="12525"/>
                  </a:cubicBezTo>
                  <a:cubicBezTo>
                    <a:pt x="2492" y="12762"/>
                    <a:pt x="2420" y="13000"/>
                    <a:pt x="2397" y="13237"/>
                  </a:cubicBezTo>
                  <a:cubicBezTo>
                    <a:pt x="2373" y="13450"/>
                    <a:pt x="2207" y="13640"/>
                    <a:pt x="1993" y="13664"/>
                  </a:cubicBezTo>
                  <a:cubicBezTo>
                    <a:pt x="1543" y="13735"/>
                    <a:pt x="1068" y="13759"/>
                    <a:pt x="594" y="13687"/>
                  </a:cubicBezTo>
                  <a:cubicBezTo>
                    <a:pt x="594" y="13640"/>
                    <a:pt x="570" y="13569"/>
                    <a:pt x="570" y="13521"/>
                  </a:cubicBezTo>
                  <a:cubicBezTo>
                    <a:pt x="784" y="13260"/>
                    <a:pt x="713" y="12881"/>
                    <a:pt x="428" y="12715"/>
                  </a:cubicBezTo>
                  <a:cubicBezTo>
                    <a:pt x="428" y="12407"/>
                    <a:pt x="475" y="12098"/>
                    <a:pt x="618" y="11814"/>
                  </a:cubicBezTo>
                  <a:cubicBezTo>
                    <a:pt x="807" y="11387"/>
                    <a:pt x="1021" y="10983"/>
                    <a:pt x="1211" y="10556"/>
                  </a:cubicBezTo>
                  <a:cubicBezTo>
                    <a:pt x="1282" y="10319"/>
                    <a:pt x="1519" y="10177"/>
                    <a:pt x="1780" y="10200"/>
                  </a:cubicBezTo>
                  <a:cubicBezTo>
                    <a:pt x="2088" y="10248"/>
                    <a:pt x="2254" y="10058"/>
                    <a:pt x="2397" y="9821"/>
                  </a:cubicBezTo>
                  <a:cubicBezTo>
                    <a:pt x="2634" y="9489"/>
                    <a:pt x="2397" y="9038"/>
                    <a:pt x="1993" y="9086"/>
                  </a:cubicBezTo>
                  <a:cubicBezTo>
                    <a:pt x="1804" y="9086"/>
                    <a:pt x="1590" y="9109"/>
                    <a:pt x="1400" y="9181"/>
                  </a:cubicBezTo>
                  <a:cubicBezTo>
                    <a:pt x="1021" y="9275"/>
                    <a:pt x="618" y="9299"/>
                    <a:pt x="238" y="9252"/>
                  </a:cubicBezTo>
                  <a:cubicBezTo>
                    <a:pt x="96" y="9228"/>
                    <a:pt x="1" y="9109"/>
                    <a:pt x="48" y="8967"/>
                  </a:cubicBezTo>
                  <a:cubicBezTo>
                    <a:pt x="96" y="8777"/>
                    <a:pt x="167" y="8611"/>
                    <a:pt x="262" y="8445"/>
                  </a:cubicBezTo>
                  <a:cubicBezTo>
                    <a:pt x="618" y="7852"/>
                    <a:pt x="1139" y="7354"/>
                    <a:pt x="1733" y="7022"/>
                  </a:cubicBezTo>
                  <a:cubicBezTo>
                    <a:pt x="1875" y="6951"/>
                    <a:pt x="2017" y="6903"/>
                    <a:pt x="2159" y="6880"/>
                  </a:cubicBezTo>
                  <a:cubicBezTo>
                    <a:pt x="2278" y="6856"/>
                    <a:pt x="2420" y="6880"/>
                    <a:pt x="2539" y="6856"/>
                  </a:cubicBezTo>
                  <a:cubicBezTo>
                    <a:pt x="2895" y="6808"/>
                    <a:pt x="3156" y="6500"/>
                    <a:pt x="3108" y="6144"/>
                  </a:cubicBezTo>
                  <a:cubicBezTo>
                    <a:pt x="3085" y="5978"/>
                    <a:pt x="2966" y="5836"/>
                    <a:pt x="2800" y="5765"/>
                  </a:cubicBezTo>
                  <a:cubicBezTo>
                    <a:pt x="2681" y="5717"/>
                    <a:pt x="2563" y="5670"/>
                    <a:pt x="2444" y="5622"/>
                  </a:cubicBezTo>
                  <a:cubicBezTo>
                    <a:pt x="2302" y="5551"/>
                    <a:pt x="2254" y="5361"/>
                    <a:pt x="2349" y="5243"/>
                  </a:cubicBezTo>
                  <a:cubicBezTo>
                    <a:pt x="2515" y="4982"/>
                    <a:pt x="2681" y="4745"/>
                    <a:pt x="2871" y="4507"/>
                  </a:cubicBezTo>
                  <a:cubicBezTo>
                    <a:pt x="3085" y="4294"/>
                    <a:pt x="3393" y="4175"/>
                    <a:pt x="3678" y="4199"/>
                  </a:cubicBezTo>
                  <a:lnTo>
                    <a:pt x="4911" y="4199"/>
                  </a:lnTo>
                  <a:cubicBezTo>
                    <a:pt x="5053" y="4199"/>
                    <a:pt x="5219" y="4199"/>
                    <a:pt x="5362" y="4175"/>
                  </a:cubicBezTo>
                  <a:cubicBezTo>
                    <a:pt x="5575" y="4128"/>
                    <a:pt x="5765" y="3962"/>
                    <a:pt x="5836" y="3748"/>
                  </a:cubicBezTo>
                  <a:cubicBezTo>
                    <a:pt x="5884" y="3535"/>
                    <a:pt x="5789" y="3321"/>
                    <a:pt x="5623" y="3203"/>
                  </a:cubicBezTo>
                  <a:cubicBezTo>
                    <a:pt x="5480" y="3061"/>
                    <a:pt x="5338" y="2918"/>
                    <a:pt x="5219" y="2752"/>
                  </a:cubicBezTo>
                  <a:cubicBezTo>
                    <a:pt x="4864" y="2325"/>
                    <a:pt x="4698" y="1756"/>
                    <a:pt x="4721" y="1187"/>
                  </a:cubicBezTo>
                  <a:cubicBezTo>
                    <a:pt x="4721" y="878"/>
                    <a:pt x="4745" y="570"/>
                    <a:pt x="4769" y="238"/>
                  </a:cubicBezTo>
                  <a:cubicBezTo>
                    <a:pt x="4792" y="167"/>
                    <a:pt x="4840" y="95"/>
                    <a:pt x="4887" y="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0"/>
            <p:cNvSpPr/>
            <p:nvPr/>
          </p:nvSpPr>
          <p:spPr>
            <a:xfrm>
              <a:off x="11120900" y="1301325"/>
              <a:ext cx="80100" cy="164275"/>
            </a:xfrm>
            <a:custGeom>
              <a:avLst/>
              <a:gdLst/>
              <a:ahLst/>
              <a:cxnLst/>
              <a:rect l="l" t="t" r="r" b="b"/>
              <a:pathLst>
                <a:path w="3204" h="6571" extrusionOk="0">
                  <a:moveTo>
                    <a:pt x="618" y="6452"/>
                  </a:moveTo>
                  <a:cubicBezTo>
                    <a:pt x="594" y="6357"/>
                    <a:pt x="570" y="6239"/>
                    <a:pt x="570" y="6120"/>
                  </a:cubicBezTo>
                  <a:cubicBezTo>
                    <a:pt x="641" y="5195"/>
                    <a:pt x="380" y="4317"/>
                    <a:pt x="191" y="3440"/>
                  </a:cubicBezTo>
                  <a:cubicBezTo>
                    <a:pt x="120" y="3179"/>
                    <a:pt x="48" y="2941"/>
                    <a:pt x="1" y="2681"/>
                  </a:cubicBezTo>
                  <a:cubicBezTo>
                    <a:pt x="25" y="2633"/>
                    <a:pt x="72" y="2586"/>
                    <a:pt x="120" y="2562"/>
                  </a:cubicBezTo>
                  <a:cubicBezTo>
                    <a:pt x="357" y="2372"/>
                    <a:pt x="428" y="2254"/>
                    <a:pt x="286" y="2064"/>
                  </a:cubicBezTo>
                  <a:cubicBezTo>
                    <a:pt x="1" y="1755"/>
                    <a:pt x="96" y="1447"/>
                    <a:pt x="238" y="1139"/>
                  </a:cubicBezTo>
                  <a:cubicBezTo>
                    <a:pt x="570" y="427"/>
                    <a:pt x="1306" y="0"/>
                    <a:pt x="2088" y="24"/>
                  </a:cubicBezTo>
                  <a:cubicBezTo>
                    <a:pt x="2444" y="48"/>
                    <a:pt x="2753" y="261"/>
                    <a:pt x="2895" y="593"/>
                  </a:cubicBezTo>
                  <a:cubicBezTo>
                    <a:pt x="3108" y="1044"/>
                    <a:pt x="3203" y="1542"/>
                    <a:pt x="3203" y="2064"/>
                  </a:cubicBezTo>
                  <a:lnTo>
                    <a:pt x="3203" y="3606"/>
                  </a:lnTo>
                  <a:cubicBezTo>
                    <a:pt x="3180" y="4388"/>
                    <a:pt x="2895" y="5124"/>
                    <a:pt x="2349" y="5669"/>
                  </a:cubicBezTo>
                  <a:cubicBezTo>
                    <a:pt x="2160" y="5907"/>
                    <a:pt x="1922" y="6096"/>
                    <a:pt x="1685" y="6262"/>
                  </a:cubicBezTo>
                  <a:cubicBezTo>
                    <a:pt x="1377" y="6500"/>
                    <a:pt x="973" y="6571"/>
                    <a:pt x="618" y="6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0"/>
            <p:cNvSpPr/>
            <p:nvPr/>
          </p:nvSpPr>
          <p:spPr>
            <a:xfrm>
              <a:off x="10294825" y="1603750"/>
              <a:ext cx="115675" cy="90175"/>
            </a:xfrm>
            <a:custGeom>
              <a:avLst/>
              <a:gdLst/>
              <a:ahLst/>
              <a:cxnLst/>
              <a:rect l="l" t="t" r="r" b="b"/>
              <a:pathLst>
                <a:path w="4627" h="3607" extrusionOk="0">
                  <a:moveTo>
                    <a:pt x="4603" y="3559"/>
                  </a:moveTo>
                  <a:cubicBezTo>
                    <a:pt x="3891" y="3606"/>
                    <a:pt x="3203" y="3583"/>
                    <a:pt x="2515" y="3535"/>
                  </a:cubicBezTo>
                  <a:cubicBezTo>
                    <a:pt x="1970" y="3464"/>
                    <a:pt x="1472" y="3274"/>
                    <a:pt x="997" y="2990"/>
                  </a:cubicBezTo>
                  <a:cubicBezTo>
                    <a:pt x="570" y="2729"/>
                    <a:pt x="262" y="2302"/>
                    <a:pt x="119" y="1827"/>
                  </a:cubicBezTo>
                  <a:cubicBezTo>
                    <a:pt x="1" y="1519"/>
                    <a:pt x="48" y="1187"/>
                    <a:pt x="238" y="926"/>
                  </a:cubicBezTo>
                  <a:cubicBezTo>
                    <a:pt x="262" y="878"/>
                    <a:pt x="309" y="831"/>
                    <a:pt x="333" y="784"/>
                  </a:cubicBezTo>
                  <a:cubicBezTo>
                    <a:pt x="618" y="238"/>
                    <a:pt x="1068" y="1"/>
                    <a:pt x="1946" y="333"/>
                  </a:cubicBezTo>
                  <a:cubicBezTo>
                    <a:pt x="2112" y="404"/>
                    <a:pt x="2254" y="499"/>
                    <a:pt x="2420" y="546"/>
                  </a:cubicBezTo>
                  <a:cubicBezTo>
                    <a:pt x="2563" y="594"/>
                    <a:pt x="2705" y="689"/>
                    <a:pt x="2800" y="831"/>
                  </a:cubicBezTo>
                  <a:cubicBezTo>
                    <a:pt x="2918" y="1044"/>
                    <a:pt x="3108" y="1187"/>
                    <a:pt x="3345" y="1210"/>
                  </a:cubicBezTo>
                  <a:cubicBezTo>
                    <a:pt x="3796" y="1970"/>
                    <a:pt x="4199" y="2705"/>
                    <a:pt x="4626" y="3464"/>
                  </a:cubicBezTo>
                  <a:cubicBezTo>
                    <a:pt x="4626" y="3464"/>
                    <a:pt x="4603" y="3488"/>
                    <a:pt x="4603" y="35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10751450" y="2682450"/>
              <a:ext cx="97875" cy="58750"/>
            </a:xfrm>
            <a:custGeom>
              <a:avLst/>
              <a:gdLst/>
              <a:ahLst/>
              <a:cxnLst/>
              <a:rect l="l" t="t" r="r" b="b"/>
              <a:pathLst>
                <a:path w="3915" h="2350" extrusionOk="0">
                  <a:moveTo>
                    <a:pt x="1" y="1"/>
                  </a:moveTo>
                  <a:cubicBezTo>
                    <a:pt x="333" y="72"/>
                    <a:pt x="665" y="167"/>
                    <a:pt x="997" y="333"/>
                  </a:cubicBezTo>
                  <a:cubicBezTo>
                    <a:pt x="1638" y="618"/>
                    <a:pt x="2278" y="926"/>
                    <a:pt x="2919" y="1211"/>
                  </a:cubicBezTo>
                  <a:cubicBezTo>
                    <a:pt x="3274" y="1353"/>
                    <a:pt x="3559" y="1590"/>
                    <a:pt x="3772" y="1899"/>
                  </a:cubicBezTo>
                  <a:cubicBezTo>
                    <a:pt x="3915" y="2112"/>
                    <a:pt x="3844" y="2326"/>
                    <a:pt x="3583" y="2349"/>
                  </a:cubicBezTo>
                  <a:cubicBezTo>
                    <a:pt x="3132" y="2349"/>
                    <a:pt x="2681" y="2349"/>
                    <a:pt x="2231" y="2349"/>
                  </a:cubicBezTo>
                  <a:cubicBezTo>
                    <a:pt x="2088" y="2326"/>
                    <a:pt x="1946" y="2278"/>
                    <a:pt x="1827" y="2207"/>
                  </a:cubicBezTo>
                  <a:cubicBezTo>
                    <a:pt x="1353" y="1922"/>
                    <a:pt x="950" y="1567"/>
                    <a:pt x="641" y="1116"/>
                  </a:cubicBezTo>
                  <a:cubicBezTo>
                    <a:pt x="428" y="784"/>
                    <a:pt x="238" y="4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10179200" y="2250150"/>
              <a:ext cx="33225" cy="122175"/>
            </a:xfrm>
            <a:custGeom>
              <a:avLst/>
              <a:gdLst/>
              <a:ahLst/>
              <a:cxnLst/>
              <a:rect l="l" t="t" r="r" b="b"/>
              <a:pathLst>
                <a:path w="1329" h="4887" extrusionOk="0">
                  <a:moveTo>
                    <a:pt x="1234" y="0"/>
                  </a:moveTo>
                  <a:cubicBezTo>
                    <a:pt x="1257" y="166"/>
                    <a:pt x="1305" y="333"/>
                    <a:pt x="1305" y="499"/>
                  </a:cubicBezTo>
                  <a:cubicBezTo>
                    <a:pt x="1305" y="1044"/>
                    <a:pt x="1329" y="1613"/>
                    <a:pt x="1305" y="2159"/>
                  </a:cubicBezTo>
                  <a:cubicBezTo>
                    <a:pt x="1305" y="2586"/>
                    <a:pt x="1186" y="2989"/>
                    <a:pt x="1020" y="3345"/>
                  </a:cubicBezTo>
                  <a:cubicBezTo>
                    <a:pt x="807" y="3843"/>
                    <a:pt x="593" y="4341"/>
                    <a:pt x="380" y="4840"/>
                  </a:cubicBezTo>
                  <a:cubicBezTo>
                    <a:pt x="380" y="4863"/>
                    <a:pt x="332" y="4863"/>
                    <a:pt x="261" y="4887"/>
                  </a:cubicBezTo>
                  <a:cubicBezTo>
                    <a:pt x="95" y="4484"/>
                    <a:pt x="0" y="4033"/>
                    <a:pt x="48" y="3606"/>
                  </a:cubicBezTo>
                  <a:cubicBezTo>
                    <a:pt x="71" y="3060"/>
                    <a:pt x="166" y="2539"/>
                    <a:pt x="261" y="2017"/>
                  </a:cubicBezTo>
                  <a:cubicBezTo>
                    <a:pt x="309" y="1780"/>
                    <a:pt x="356" y="1566"/>
                    <a:pt x="451" y="1376"/>
                  </a:cubicBezTo>
                  <a:cubicBezTo>
                    <a:pt x="522" y="1163"/>
                    <a:pt x="593" y="949"/>
                    <a:pt x="688" y="760"/>
                  </a:cubicBezTo>
                  <a:cubicBezTo>
                    <a:pt x="759" y="451"/>
                    <a:pt x="973" y="190"/>
                    <a:pt x="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10708750" y="1851650"/>
              <a:ext cx="39175" cy="27875"/>
            </a:xfrm>
            <a:custGeom>
              <a:avLst/>
              <a:gdLst/>
              <a:ahLst/>
              <a:cxnLst/>
              <a:rect l="l" t="t" r="r" b="b"/>
              <a:pathLst>
                <a:path w="1567" h="1115" extrusionOk="0">
                  <a:moveTo>
                    <a:pt x="1" y="95"/>
                  </a:moveTo>
                  <a:cubicBezTo>
                    <a:pt x="570" y="0"/>
                    <a:pt x="1045" y="190"/>
                    <a:pt x="1567" y="190"/>
                  </a:cubicBezTo>
                  <a:cubicBezTo>
                    <a:pt x="1495" y="474"/>
                    <a:pt x="1329" y="735"/>
                    <a:pt x="1116" y="949"/>
                  </a:cubicBezTo>
                  <a:cubicBezTo>
                    <a:pt x="974" y="1115"/>
                    <a:pt x="713" y="1091"/>
                    <a:pt x="594" y="901"/>
                  </a:cubicBezTo>
                  <a:cubicBezTo>
                    <a:pt x="404" y="664"/>
                    <a:pt x="238" y="403"/>
                    <a:pt x="1" y="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11039075" y="1202275"/>
              <a:ext cx="8325" cy="7150"/>
            </a:xfrm>
            <a:custGeom>
              <a:avLst/>
              <a:gdLst/>
              <a:ahLst/>
              <a:cxnLst/>
              <a:rect l="l" t="t" r="r" b="b"/>
              <a:pathLst>
                <a:path w="333" h="286" extrusionOk="0">
                  <a:moveTo>
                    <a:pt x="333" y="262"/>
                  </a:moveTo>
                  <a:cubicBezTo>
                    <a:pt x="95" y="285"/>
                    <a:pt x="72" y="285"/>
                    <a:pt x="0" y="1"/>
                  </a:cubicBezTo>
                  <a:lnTo>
                    <a:pt x="0" y="1"/>
                  </a:lnTo>
                  <a:lnTo>
                    <a:pt x="167" y="119"/>
                  </a:lnTo>
                  <a:lnTo>
                    <a:pt x="309" y="262"/>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11046775" y="1217100"/>
              <a:ext cx="4175" cy="4175"/>
            </a:xfrm>
            <a:custGeom>
              <a:avLst/>
              <a:gdLst/>
              <a:ahLst/>
              <a:cxnLst/>
              <a:rect l="l" t="t" r="r" b="b"/>
              <a:pathLst>
                <a:path w="167" h="167" extrusionOk="0">
                  <a:moveTo>
                    <a:pt x="1" y="1"/>
                  </a:moveTo>
                  <a:cubicBezTo>
                    <a:pt x="119" y="1"/>
                    <a:pt x="143" y="72"/>
                    <a:pt x="167" y="167"/>
                  </a:cubicBezTo>
                  <a:lnTo>
                    <a:pt x="167" y="167"/>
                  </a:lnTo>
                  <a:cubicBezTo>
                    <a:pt x="25" y="167"/>
                    <a:pt x="48" y="72"/>
                    <a:pt x="1" y="1"/>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11045000" y="1208200"/>
              <a:ext cx="2400" cy="8925"/>
            </a:xfrm>
            <a:custGeom>
              <a:avLst/>
              <a:gdLst/>
              <a:ahLst/>
              <a:cxnLst/>
              <a:rect l="l" t="t" r="r" b="b"/>
              <a:pathLst>
                <a:path w="96" h="357" extrusionOk="0">
                  <a:moveTo>
                    <a:pt x="96" y="333"/>
                  </a:moveTo>
                  <a:cubicBezTo>
                    <a:pt x="1" y="238"/>
                    <a:pt x="1" y="96"/>
                    <a:pt x="96" y="1"/>
                  </a:cubicBezTo>
                  <a:lnTo>
                    <a:pt x="96" y="1"/>
                  </a:lnTo>
                  <a:lnTo>
                    <a:pt x="96" y="357"/>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11050925" y="1221250"/>
              <a:ext cx="1825" cy="3000"/>
            </a:xfrm>
            <a:custGeom>
              <a:avLst/>
              <a:gdLst/>
              <a:ahLst/>
              <a:cxnLst/>
              <a:rect l="l" t="t" r="r" b="b"/>
              <a:pathLst>
                <a:path w="73" h="120" extrusionOk="0">
                  <a:moveTo>
                    <a:pt x="1" y="1"/>
                  </a:moveTo>
                  <a:cubicBezTo>
                    <a:pt x="25" y="24"/>
                    <a:pt x="48" y="48"/>
                    <a:pt x="72" y="72"/>
                  </a:cubicBezTo>
                  <a:cubicBezTo>
                    <a:pt x="72" y="72"/>
                    <a:pt x="72" y="96"/>
                    <a:pt x="48" y="119"/>
                  </a:cubicBezTo>
                  <a:lnTo>
                    <a:pt x="1" y="1"/>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10921650" y="1454900"/>
              <a:ext cx="186825" cy="188025"/>
            </a:xfrm>
            <a:custGeom>
              <a:avLst/>
              <a:gdLst/>
              <a:ahLst/>
              <a:cxnLst/>
              <a:rect l="l" t="t" r="r" b="b"/>
              <a:pathLst>
                <a:path w="7473" h="7521" extrusionOk="0">
                  <a:moveTo>
                    <a:pt x="5812" y="784"/>
                  </a:moveTo>
                  <a:cubicBezTo>
                    <a:pt x="4626" y="1"/>
                    <a:pt x="2800" y="119"/>
                    <a:pt x="1685" y="973"/>
                  </a:cubicBezTo>
                  <a:cubicBezTo>
                    <a:pt x="357" y="1946"/>
                    <a:pt x="1" y="3488"/>
                    <a:pt x="309" y="5077"/>
                  </a:cubicBezTo>
                  <a:cubicBezTo>
                    <a:pt x="617" y="6500"/>
                    <a:pt x="1898" y="7520"/>
                    <a:pt x="3393" y="7473"/>
                  </a:cubicBezTo>
                  <a:cubicBezTo>
                    <a:pt x="4721" y="7354"/>
                    <a:pt x="5955" y="6643"/>
                    <a:pt x="6737" y="5551"/>
                  </a:cubicBezTo>
                  <a:cubicBezTo>
                    <a:pt x="7022" y="5148"/>
                    <a:pt x="7164" y="4698"/>
                    <a:pt x="7141" y="4223"/>
                  </a:cubicBezTo>
                  <a:cubicBezTo>
                    <a:pt x="7473" y="2918"/>
                    <a:pt x="6951" y="1519"/>
                    <a:pt x="5812" y="7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10418775" y="1534375"/>
              <a:ext cx="220025" cy="186225"/>
            </a:xfrm>
            <a:custGeom>
              <a:avLst/>
              <a:gdLst/>
              <a:ahLst/>
              <a:cxnLst/>
              <a:rect l="l" t="t" r="r" b="b"/>
              <a:pathLst>
                <a:path w="8801" h="7449" extrusionOk="0">
                  <a:moveTo>
                    <a:pt x="7022" y="878"/>
                  </a:moveTo>
                  <a:cubicBezTo>
                    <a:pt x="5551" y="0"/>
                    <a:pt x="3653" y="712"/>
                    <a:pt x="2254" y="1424"/>
                  </a:cubicBezTo>
                  <a:cubicBezTo>
                    <a:pt x="427" y="2349"/>
                    <a:pt x="0" y="4721"/>
                    <a:pt x="1780" y="5954"/>
                  </a:cubicBezTo>
                  <a:cubicBezTo>
                    <a:pt x="1946" y="6073"/>
                    <a:pt x="2135" y="6192"/>
                    <a:pt x="2325" y="6263"/>
                  </a:cubicBezTo>
                  <a:cubicBezTo>
                    <a:pt x="2467" y="6381"/>
                    <a:pt x="2610" y="6500"/>
                    <a:pt x="2752" y="6595"/>
                  </a:cubicBezTo>
                  <a:cubicBezTo>
                    <a:pt x="4128" y="7449"/>
                    <a:pt x="6026" y="7117"/>
                    <a:pt x="7212" y="6097"/>
                  </a:cubicBezTo>
                  <a:cubicBezTo>
                    <a:pt x="8706" y="4839"/>
                    <a:pt x="8801" y="1922"/>
                    <a:pt x="7022" y="8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9964525" y="914075"/>
              <a:ext cx="1385325" cy="1853800"/>
            </a:xfrm>
            <a:custGeom>
              <a:avLst/>
              <a:gdLst/>
              <a:ahLst/>
              <a:cxnLst/>
              <a:rect l="l" t="t" r="r" b="b"/>
              <a:pathLst>
                <a:path w="55413" h="74152" extrusionOk="0">
                  <a:moveTo>
                    <a:pt x="54961" y="37598"/>
                  </a:moveTo>
                  <a:cubicBezTo>
                    <a:pt x="54843" y="37527"/>
                    <a:pt x="54701" y="37503"/>
                    <a:pt x="54558" y="37479"/>
                  </a:cubicBezTo>
                  <a:lnTo>
                    <a:pt x="53847" y="37408"/>
                  </a:lnTo>
                  <a:lnTo>
                    <a:pt x="53182" y="37337"/>
                  </a:lnTo>
                  <a:lnTo>
                    <a:pt x="53135" y="37337"/>
                  </a:lnTo>
                  <a:cubicBezTo>
                    <a:pt x="53064" y="37337"/>
                    <a:pt x="53040" y="37337"/>
                    <a:pt x="53016" y="37290"/>
                  </a:cubicBezTo>
                  <a:lnTo>
                    <a:pt x="53088" y="37266"/>
                  </a:lnTo>
                  <a:cubicBezTo>
                    <a:pt x="53254" y="37124"/>
                    <a:pt x="53467" y="37052"/>
                    <a:pt x="53681" y="37005"/>
                  </a:cubicBezTo>
                  <a:cubicBezTo>
                    <a:pt x="53894" y="36981"/>
                    <a:pt x="54108" y="36839"/>
                    <a:pt x="54226" y="36649"/>
                  </a:cubicBezTo>
                  <a:cubicBezTo>
                    <a:pt x="54368" y="36436"/>
                    <a:pt x="54345" y="36151"/>
                    <a:pt x="54179" y="35961"/>
                  </a:cubicBezTo>
                  <a:cubicBezTo>
                    <a:pt x="54084" y="35866"/>
                    <a:pt x="53965" y="35795"/>
                    <a:pt x="53823" y="35795"/>
                  </a:cubicBezTo>
                  <a:cubicBezTo>
                    <a:pt x="53752" y="35795"/>
                    <a:pt x="53681" y="35819"/>
                    <a:pt x="53633" y="35843"/>
                  </a:cubicBezTo>
                  <a:cubicBezTo>
                    <a:pt x="53301" y="35961"/>
                    <a:pt x="52993" y="36127"/>
                    <a:pt x="52661" y="36270"/>
                  </a:cubicBezTo>
                  <a:lnTo>
                    <a:pt x="52376" y="36388"/>
                  </a:lnTo>
                  <a:cubicBezTo>
                    <a:pt x="52210" y="36483"/>
                    <a:pt x="52044" y="36554"/>
                    <a:pt x="51878" y="36602"/>
                  </a:cubicBezTo>
                  <a:lnTo>
                    <a:pt x="51878" y="36578"/>
                  </a:lnTo>
                  <a:cubicBezTo>
                    <a:pt x="51854" y="36530"/>
                    <a:pt x="51854" y="36507"/>
                    <a:pt x="51854" y="36459"/>
                  </a:cubicBezTo>
                  <a:cubicBezTo>
                    <a:pt x="51854" y="36246"/>
                    <a:pt x="51854" y="36009"/>
                    <a:pt x="51830" y="35795"/>
                  </a:cubicBezTo>
                  <a:cubicBezTo>
                    <a:pt x="51807" y="35416"/>
                    <a:pt x="51830" y="35036"/>
                    <a:pt x="51878" y="34657"/>
                  </a:cubicBezTo>
                  <a:cubicBezTo>
                    <a:pt x="51925" y="34419"/>
                    <a:pt x="51830" y="34182"/>
                    <a:pt x="51617" y="34087"/>
                  </a:cubicBezTo>
                  <a:cubicBezTo>
                    <a:pt x="51546" y="34040"/>
                    <a:pt x="51451" y="34016"/>
                    <a:pt x="51380" y="34016"/>
                  </a:cubicBezTo>
                  <a:cubicBezTo>
                    <a:pt x="51237" y="34016"/>
                    <a:pt x="51095" y="34087"/>
                    <a:pt x="51000" y="34206"/>
                  </a:cubicBezTo>
                  <a:cubicBezTo>
                    <a:pt x="50810" y="34372"/>
                    <a:pt x="50692" y="34609"/>
                    <a:pt x="50692" y="34846"/>
                  </a:cubicBezTo>
                  <a:lnTo>
                    <a:pt x="50692" y="35582"/>
                  </a:lnTo>
                  <a:lnTo>
                    <a:pt x="50692" y="36198"/>
                  </a:lnTo>
                  <a:cubicBezTo>
                    <a:pt x="50715" y="36483"/>
                    <a:pt x="50668" y="36791"/>
                    <a:pt x="50573" y="37076"/>
                  </a:cubicBezTo>
                  <a:cubicBezTo>
                    <a:pt x="50478" y="37313"/>
                    <a:pt x="50336" y="37550"/>
                    <a:pt x="50146" y="37717"/>
                  </a:cubicBezTo>
                  <a:lnTo>
                    <a:pt x="49861" y="37930"/>
                  </a:lnTo>
                  <a:cubicBezTo>
                    <a:pt x="49458" y="38238"/>
                    <a:pt x="49055" y="38523"/>
                    <a:pt x="48628" y="38808"/>
                  </a:cubicBezTo>
                  <a:cubicBezTo>
                    <a:pt x="48011" y="39211"/>
                    <a:pt x="47323" y="39496"/>
                    <a:pt x="46612" y="39638"/>
                  </a:cubicBezTo>
                  <a:cubicBezTo>
                    <a:pt x="46137" y="39709"/>
                    <a:pt x="45639" y="39757"/>
                    <a:pt x="45165" y="39757"/>
                  </a:cubicBezTo>
                  <a:cubicBezTo>
                    <a:pt x="44548" y="39757"/>
                    <a:pt x="43955" y="39685"/>
                    <a:pt x="43362" y="39567"/>
                  </a:cubicBezTo>
                  <a:cubicBezTo>
                    <a:pt x="43220" y="39519"/>
                    <a:pt x="43101" y="39496"/>
                    <a:pt x="42959" y="39448"/>
                  </a:cubicBezTo>
                  <a:lnTo>
                    <a:pt x="42603" y="39377"/>
                  </a:lnTo>
                  <a:cubicBezTo>
                    <a:pt x="41441" y="39092"/>
                    <a:pt x="40326" y="38642"/>
                    <a:pt x="39282" y="38049"/>
                  </a:cubicBezTo>
                  <a:cubicBezTo>
                    <a:pt x="38926" y="37859"/>
                    <a:pt x="38618" y="37645"/>
                    <a:pt x="38286" y="37432"/>
                  </a:cubicBezTo>
                  <a:lnTo>
                    <a:pt x="38191" y="37361"/>
                  </a:lnTo>
                  <a:cubicBezTo>
                    <a:pt x="38001" y="37218"/>
                    <a:pt x="37811" y="37076"/>
                    <a:pt x="37622" y="36934"/>
                  </a:cubicBezTo>
                  <a:lnTo>
                    <a:pt x="37456" y="36791"/>
                  </a:lnTo>
                  <a:cubicBezTo>
                    <a:pt x="37574" y="36720"/>
                    <a:pt x="37716" y="36673"/>
                    <a:pt x="37859" y="36625"/>
                  </a:cubicBezTo>
                  <a:cubicBezTo>
                    <a:pt x="39163" y="36151"/>
                    <a:pt x="40373" y="35463"/>
                    <a:pt x="41464" y="34585"/>
                  </a:cubicBezTo>
                  <a:lnTo>
                    <a:pt x="41868" y="34253"/>
                  </a:lnTo>
                  <a:cubicBezTo>
                    <a:pt x="42366" y="33874"/>
                    <a:pt x="42816" y="33470"/>
                    <a:pt x="43243" y="33044"/>
                  </a:cubicBezTo>
                  <a:cubicBezTo>
                    <a:pt x="44002" y="32261"/>
                    <a:pt x="44690" y="31383"/>
                    <a:pt x="45331" y="30482"/>
                  </a:cubicBezTo>
                  <a:cubicBezTo>
                    <a:pt x="45568" y="30126"/>
                    <a:pt x="45758" y="29723"/>
                    <a:pt x="45853" y="29296"/>
                  </a:cubicBezTo>
                  <a:lnTo>
                    <a:pt x="45876" y="29082"/>
                  </a:lnTo>
                  <a:cubicBezTo>
                    <a:pt x="46066" y="28276"/>
                    <a:pt x="46256" y="27445"/>
                    <a:pt x="46493" y="26639"/>
                  </a:cubicBezTo>
                  <a:cubicBezTo>
                    <a:pt x="46849" y="25571"/>
                    <a:pt x="47015" y="24433"/>
                    <a:pt x="46944" y="23318"/>
                  </a:cubicBezTo>
                  <a:lnTo>
                    <a:pt x="46944" y="23294"/>
                  </a:lnTo>
                  <a:lnTo>
                    <a:pt x="46991" y="23033"/>
                  </a:lnTo>
                  <a:lnTo>
                    <a:pt x="47015" y="23033"/>
                  </a:lnTo>
                  <a:cubicBezTo>
                    <a:pt x="47039" y="23033"/>
                    <a:pt x="47062" y="23033"/>
                    <a:pt x="47110" y="23033"/>
                  </a:cubicBezTo>
                  <a:lnTo>
                    <a:pt x="47110" y="23033"/>
                  </a:lnTo>
                  <a:lnTo>
                    <a:pt x="47347" y="23033"/>
                  </a:lnTo>
                  <a:cubicBezTo>
                    <a:pt x="47916" y="23033"/>
                    <a:pt x="48486" y="22772"/>
                    <a:pt x="48889" y="22369"/>
                  </a:cubicBezTo>
                  <a:cubicBezTo>
                    <a:pt x="48960" y="22322"/>
                    <a:pt x="49008" y="22274"/>
                    <a:pt x="49055" y="22203"/>
                  </a:cubicBezTo>
                  <a:lnTo>
                    <a:pt x="49197" y="22108"/>
                  </a:lnTo>
                  <a:cubicBezTo>
                    <a:pt x="49743" y="21586"/>
                    <a:pt x="50146" y="20922"/>
                    <a:pt x="50383" y="20187"/>
                  </a:cubicBezTo>
                  <a:cubicBezTo>
                    <a:pt x="50455" y="19950"/>
                    <a:pt x="50502" y="19712"/>
                    <a:pt x="50502" y="19451"/>
                  </a:cubicBezTo>
                  <a:lnTo>
                    <a:pt x="50502" y="18194"/>
                  </a:lnTo>
                  <a:lnTo>
                    <a:pt x="50502" y="17317"/>
                  </a:lnTo>
                  <a:cubicBezTo>
                    <a:pt x="50478" y="16700"/>
                    <a:pt x="50312" y="16083"/>
                    <a:pt x="50004" y="15538"/>
                  </a:cubicBezTo>
                  <a:cubicBezTo>
                    <a:pt x="49909" y="15348"/>
                    <a:pt x="49790" y="15182"/>
                    <a:pt x="49648" y="15063"/>
                  </a:cubicBezTo>
                  <a:cubicBezTo>
                    <a:pt x="49268" y="14731"/>
                    <a:pt x="48770" y="14541"/>
                    <a:pt x="48272" y="14541"/>
                  </a:cubicBezTo>
                  <a:cubicBezTo>
                    <a:pt x="48011" y="14541"/>
                    <a:pt x="47750" y="14589"/>
                    <a:pt x="47513" y="14660"/>
                  </a:cubicBezTo>
                  <a:cubicBezTo>
                    <a:pt x="46802" y="14850"/>
                    <a:pt x="46208" y="15300"/>
                    <a:pt x="45829" y="15941"/>
                  </a:cubicBezTo>
                  <a:cubicBezTo>
                    <a:pt x="45782" y="16012"/>
                    <a:pt x="45710" y="16083"/>
                    <a:pt x="45663" y="16178"/>
                  </a:cubicBezTo>
                  <a:lnTo>
                    <a:pt x="45663" y="16178"/>
                  </a:lnTo>
                  <a:cubicBezTo>
                    <a:pt x="45473" y="15822"/>
                    <a:pt x="45355" y="15443"/>
                    <a:pt x="45331" y="15063"/>
                  </a:cubicBezTo>
                  <a:cubicBezTo>
                    <a:pt x="45260" y="14067"/>
                    <a:pt x="44999" y="13094"/>
                    <a:pt x="44595" y="12193"/>
                  </a:cubicBezTo>
                  <a:cubicBezTo>
                    <a:pt x="43979" y="10865"/>
                    <a:pt x="43149" y="9631"/>
                    <a:pt x="42152" y="8564"/>
                  </a:cubicBezTo>
                  <a:cubicBezTo>
                    <a:pt x="41275" y="7567"/>
                    <a:pt x="40231" y="6713"/>
                    <a:pt x="39069" y="6073"/>
                  </a:cubicBezTo>
                  <a:cubicBezTo>
                    <a:pt x="37930" y="5432"/>
                    <a:pt x="36744" y="4863"/>
                    <a:pt x="35510" y="4412"/>
                  </a:cubicBezTo>
                  <a:cubicBezTo>
                    <a:pt x="34894" y="4175"/>
                    <a:pt x="34253" y="3985"/>
                    <a:pt x="33589" y="3843"/>
                  </a:cubicBezTo>
                  <a:cubicBezTo>
                    <a:pt x="32427" y="3582"/>
                    <a:pt x="31264" y="3440"/>
                    <a:pt x="30102" y="3392"/>
                  </a:cubicBezTo>
                  <a:lnTo>
                    <a:pt x="29462" y="3392"/>
                  </a:lnTo>
                  <a:lnTo>
                    <a:pt x="28536" y="3392"/>
                  </a:lnTo>
                  <a:cubicBezTo>
                    <a:pt x="28015" y="3392"/>
                    <a:pt x="27469" y="3416"/>
                    <a:pt x="26947" y="3464"/>
                  </a:cubicBezTo>
                  <a:cubicBezTo>
                    <a:pt x="26070" y="3582"/>
                    <a:pt x="25168" y="3748"/>
                    <a:pt x="24314" y="3891"/>
                  </a:cubicBezTo>
                  <a:cubicBezTo>
                    <a:pt x="23460" y="4080"/>
                    <a:pt x="22630" y="4341"/>
                    <a:pt x="21847" y="4721"/>
                  </a:cubicBezTo>
                  <a:cubicBezTo>
                    <a:pt x="21444" y="4863"/>
                    <a:pt x="21112" y="5172"/>
                    <a:pt x="20970" y="5575"/>
                  </a:cubicBezTo>
                  <a:lnTo>
                    <a:pt x="20922" y="5575"/>
                  </a:lnTo>
                  <a:cubicBezTo>
                    <a:pt x="20851" y="5575"/>
                    <a:pt x="20804" y="5551"/>
                    <a:pt x="20780" y="5527"/>
                  </a:cubicBezTo>
                  <a:cubicBezTo>
                    <a:pt x="20732" y="5504"/>
                    <a:pt x="20732" y="5456"/>
                    <a:pt x="20732" y="5409"/>
                  </a:cubicBezTo>
                  <a:lnTo>
                    <a:pt x="20732" y="4934"/>
                  </a:lnTo>
                  <a:lnTo>
                    <a:pt x="20732" y="4389"/>
                  </a:lnTo>
                  <a:lnTo>
                    <a:pt x="20732" y="3582"/>
                  </a:lnTo>
                  <a:cubicBezTo>
                    <a:pt x="20709" y="2894"/>
                    <a:pt x="20448" y="2278"/>
                    <a:pt x="19997" y="1803"/>
                  </a:cubicBezTo>
                  <a:cubicBezTo>
                    <a:pt x="19784" y="1566"/>
                    <a:pt x="19594" y="1305"/>
                    <a:pt x="19404" y="1068"/>
                  </a:cubicBezTo>
                  <a:cubicBezTo>
                    <a:pt x="19119" y="641"/>
                    <a:pt x="18692" y="332"/>
                    <a:pt x="18194" y="190"/>
                  </a:cubicBezTo>
                  <a:cubicBezTo>
                    <a:pt x="18099" y="166"/>
                    <a:pt x="18004" y="143"/>
                    <a:pt x="17910" y="119"/>
                  </a:cubicBezTo>
                  <a:cubicBezTo>
                    <a:pt x="17791" y="95"/>
                    <a:pt x="17696" y="48"/>
                    <a:pt x="17601" y="24"/>
                  </a:cubicBezTo>
                  <a:cubicBezTo>
                    <a:pt x="17506" y="0"/>
                    <a:pt x="17388" y="0"/>
                    <a:pt x="17293" y="0"/>
                  </a:cubicBezTo>
                  <a:cubicBezTo>
                    <a:pt x="16795" y="0"/>
                    <a:pt x="16368" y="309"/>
                    <a:pt x="16202" y="759"/>
                  </a:cubicBezTo>
                  <a:cubicBezTo>
                    <a:pt x="16130" y="925"/>
                    <a:pt x="16083" y="1092"/>
                    <a:pt x="16083" y="1281"/>
                  </a:cubicBezTo>
                  <a:cubicBezTo>
                    <a:pt x="16083" y="1495"/>
                    <a:pt x="16059" y="1708"/>
                    <a:pt x="16059" y="1922"/>
                  </a:cubicBezTo>
                  <a:lnTo>
                    <a:pt x="16059" y="2230"/>
                  </a:lnTo>
                  <a:lnTo>
                    <a:pt x="16059" y="2444"/>
                  </a:lnTo>
                  <a:lnTo>
                    <a:pt x="16059" y="2444"/>
                  </a:lnTo>
                  <a:lnTo>
                    <a:pt x="16036" y="2444"/>
                  </a:lnTo>
                  <a:cubicBezTo>
                    <a:pt x="15941" y="2396"/>
                    <a:pt x="15870" y="2372"/>
                    <a:pt x="15798" y="2325"/>
                  </a:cubicBezTo>
                  <a:cubicBezTo>
                    <a:pt x="14873" y="1685"/>
                    <a:pt x="13853" y="1258"/>
                    <a:pt x="12762" y="1020"/>
                  </a:cubicBezTo>
                  <a:cubicBezTo>
                    <a:pt x="12477" y="949"/>
                    <a:pt x="12169" y="902"/>
                    <a:pt x="11884" y="878"/>
                  </a:cubicBezTo>
                  <a:lnTo>
                    <a:pt x="10556" y="878"/>
                  </a:lnTo>
                  <a:lnTo>
                    <a:pt x="9251" y="878"/>
                  </a:lnTo>
                  <a:cubicBezTo>
                    <a:pt x="8587" y="878"/>
                    <a:pt x="7923" y="997"/>
                    <a:pt x="7306" y="1258"/>
                  </a:cubicBezTo>
                  <a:cubicBezTo>
                    <a:pt x="6429" y="1613"/>
                    <a:pt x="5575" y="2017"/>
                    <a:pt x="4745" y="2491"/>
                  </a:cubicBezTo>
                  <a:cubicBezTo>
                    <a:pt x="3748" y="2989"/>
                    <a:pt x="2871" y="3701"/>
                    <a:pt x="2183" y="4578"/>
                  </a:cubicBezTo>
                  <a:cubicBezTo>
                    <a:pt x="2088" y="4673"/>
                    <a:pt x="2017" y="4745"/>
                    <a:pt x="1945" y="4839"/>
                  </a:cubicBezTo>
                  <a:lnTo>
                    <a:pt x="1851" y="4934"/>
                  </a:lnTo>
                  <a:cubicBezTo>
                    <a:pt x="1305" y="5527"/>
                    <a:pt x="736" y="6120"/>
                    <a:pt x="475" y="6927"/>
                  </a:cubicBezTo>
                  <a:cubicBezTo>
                    <a:pt x="427" y="7022"/>
                    <a:pt x="380" y="7117"/>
                    <a:pt x="332" y="7212"/>
                  </a:cubicBezTo>
                  <a:cubicBezTo>
                    <a:pt x="285" y="7259"/>
                    <a:pt x="261" y="7306"/>
                    <a:pt x="238" y="7354"/>
                  </a:cubicBezTo>
                  <a:cubicBezTo>
                    <a:pt x="95" y="7615"/>
                    <a:pt x="0" y="7899"/>
                    <a:pt x="0" y="8208"/>
                  </a:cubicBezTo>
                  <a:lnTo>
                    <a:pt x="0" y="9678"/>
                  </a:lnTo>
                  <a:lnTo>
                    <a:pt x="0" y="10153"/>
                  </a:lnTo>
                  <a:cubicBezTo>
                    <a:pt x="0" y="10509"/>
                    <a:pt x="95" y="10841"/>
                    <a:pt x="261" y="11173"/>
                  </a:cubicBezTo>
                  <a:cubicBezTo>
                    <a:pt x="688" y="12027"/>
                    <a:pt x="1376" y="12738"/>
                    <a:pt x="2230" y="13165"/>
                  </a:cubicBezTo>
                  <a:lnTo>
                    <a:pt x="3131" y="13616"/>
                  </a:lnTo>
                  <a:lnTo>
                    <a:pt x="3440" y="13782"/>
                  </a:lnTo>
                  <a:lnTo>
                    <a:pt x="3274" y="13996"/>
                  </a:lnTo>
                  <a:lnTo>
                    <a:pt x="3108" y="14233"/>
                  </a:lnTo>
                  <a:cubicBezTo>
                    <a:pt x="2942" y="14399"/>
                    <a:pt x="2823" y="14589"/>
                    <a:pt x="2705" y="14778"/>
                  </a:cubicBezTo>
                  <a:cubicBezTo>
                    <a:pt x="2420" y="15300"/>
                    <a:pt x="2135" y="15846"/>
                    <a:pt x="1874" y="16415"/>
                  </a:cubicBezTo>
                  <a:lnTo>
                    <a:pt x="1756" y="16700"/>
                  </a:lnTo>
                  <a:cubicBezTo>
                    <a:pt x="1542" y="17056"/>
                    <a:pt x="1400" y="17459"/>
                    <a:pt x="1352" y="17862"/>
                  </a:cubicBezTo>
                  <a:cubicBezTo>
                    <a:pt x="1329" y="18123"/>
                    <a:pt x="1281" y="18360"/>
                    <a:pt x="1234" y="18621"/>
                  </a:cubicBezTo>
                  <a:cubicBezTo>
                    <a:pt x="1210" y="18787"/>
                    <a:pt x="1186" y="18953"/>
                    <a:pt x="1163" y="19119"/>
                  </a:cubicBezTo>
                  <a:cubicBezTo>
                    <a:pt x="1139" y="19309"/>
                    <a:pt x="1139" y="19499"/>
                    <a:pt x="1139" y="19689"/>
                  </a:cubicBezTo>
                  <a:cubicBezTo>
                    <a:pt x="1139" y="20353"/>
                    <a:pt x="1447" y="20946"/>
                    <a:pt x="1945" y="21373"/>
                  </a:cubicBezTo>
                  <a:cubicBezTo>
                    <a:pt x="2159" y="21563"/>
                    <a:pt x="2444" y="21658"/>
                    <a:pt x="2728" y="21658"/>
                  </a:cubicBezTo>
                  <a:lnTo>
                    <a:pt x="3464" y="21658"/>
                  </a:lnTo>
                  <a:lnTo>
                    <a:pt x="3962" y="21658"/>
                  </a:lnTo>
                  <a:cubicBezTo>
                    <a:pt x="4389" y="21681"/>
                    <a:pt x="4816" y="21515"/>
                    <a:pt x="5148" y="21231"/>
                  </a:cubicBezTo>
                  <a:cubicBezTo>
                    <a:pt x="5171" y="21207"/>
                    <a:pt x="5195" y="21183"/>
                    <a:pt x="5219" y="21183"/>
                  </a:cubicBezTo>
                  <a:lnTo>
                    <a:pt x="5361" y="21658"/>
                  </a:lnTo>
                  <a:cubicBezTo>
                    <a:pt x="5504" y="22132"/>
                    <a:pt x="5622" y="22583"/>
                    <a:pt x="5765" y="23033"/>
                  </a:cubicBezTo>
                  <a:cubicBezTo>
                    <a:pt x="5859" y="23342"/>
                    <a:pt x="5978" y="23650"/>
                    <a:pt x="6144" y="23935"/>
                  </a:cubicBezTo>
                  <a:cubicBezTo>
                    <a:pt x="6429" y="24457"/>
                    <a:pt x="6974" y="24812"/>
                    <a:pt x="7591" y="24812"/>
                  </a:cubicBezTo>
                  <a:cubicBezTo>
                    <a:pt x="7876" y="24812"/>
                    <a:pt x="8160" y="24741"/>
                    <a:pt x="8421" y="24623"/>
                  </a:cubicBezTo>
                  <a:cubicBezTo>
                    <a:pt x="8991" y="24338"/>
                    <a:pt x="9465" y="23887"/>
                    <a:pt x="9797" y="23342"/>
                  </a:cubicBezTo>
                  <a:cubicBezTo>
                    <a:pt x="9892" y="23176"/>
                    <a:pt x="10011" y="23033"/>
                    <a:pt x="10129" y="22867"/>
                  </a:cubicBezTo>
                  <a:cubicBezTo>
                    <a:pt x="10438" y="22488"/>
                    <a:pt x="10698" y="22037"/>
                    <a:pt x="10888" y="21563"/>
                  </a:cubicBezTo>
                  <a:cubicBezTo>
                    <a:pt x="10888" y="21539"/>
                    <a:pt x="10912" y="21515"/>
                    <a:pt x="10936" y="21491"/>
                  </a:cubicBezTo>
                  <a:cubicBezTo>
                    <a:pt x="10983" y="21444"/>
                    <a:pt x="11007" y="21397"/>
                    <a:pt x="11031" y="21349"/>
                  </a:cubicBezTo>
                  <a:cubicBezTo>
                    <a:pt x="11078" y="21278"/>
                    <a:pt x="11125" y="21207"/>
                    <a:pt x="11149" y="21136"/>
                  </a:cubicBezTo>
                  <a:cubicBezTo>
                    <a:pt x="11291" y="20946"/>
                    <a:pt x="11363" y="20732"/>
                    <a:pt x="11410" y="20519"/>
                  </a:cubicBezTo>
                  <a:cubicBezTo>
                    <a:pt x="11434" y="20282"/>
                    <a:pt x="11481" y="20044"/>
                    <a:pt x="11552" y="19831"/>
                  </a:cubicBezTo>
                  <a:cubicBezTo>
                    <a:pt x="11624" y="19570"/>
                    <a:pt x="11671" y="19285"/>
                    <a:pt x="11647" y="19024"/>
                  </a:cubicBezTo>
                  <a:cubicBezTo>
                    <a:pt x="11624" y="18930"/>
                    <a:pt x="11624" y="18811"/>
                    <a:pt x="11647" y="18716"/>
                  </a:cubicBezTo>
                  <a:cubicBezTo>
                    <a:pt x="11718" y="18431"/>
                    <a:pt x="11813" y="18123"/>
                    <a:pt x="11932" y="17862"/>
                  </a:cubicBezTo>
                  <a:cubicBezTo>
                    <a:pt x="12003" y="17625"/>
                    <a:pt x="12098" y="17388"/>
                    <a:pt x="12169" y="17127"/>
                  </a:cubicBezTo>
                  <a:cubicBezTo>
                    <a:pt x="12217" y="16961"/>
                    <a:pt x="12264" y="16795"/>
                    <a:pt x="12288" y="16629"/>
                  </a:cubicBezTo>
                  <a:cubicBezTo>
                    <a:pt x="12335" y="16344"/>
                    <a:pt x="12406" y="16083"/>
                    <a:pt x="12549" y="15822"/>
                  </a:cubicBezTo>
                  <a:lnTo>
                    <a:pt x="12810" y="15822"/>
                  </a:lnTo>
                  <a:cubicBezTo>
                    <a:pt x="13047" y="15822"/>
                    <a:pt x="13260" y="15822"/>
                    <a:pt x="13474" y="15846"/>
                  </a:cubicBezTo>
                  <a:lnTo>
                    <a:pt x="13569" y="15846"/>
                  </a:lnTo>
                  <a:cubicBezTo>
                    <a:pt x="13687" y="15822"/>
                    <a:pt x="13782" y="15822"/>
                    <a:pt x="13901" y="15798"/>
                  </a:cubicBezTo>
                  <a:cubicBezTo>
                    <a:pt x="13996" y="15775"/>
                    <a:pt x="14091" y="15775"/>
                    <a:pt x="14185" y="15775"/>
                  </a:cubicBezTo>
                  <a:cubicBezTo>
                    <a:pt x="14257" y="15775"/>
                    <a:pt x="14304" y="15775"/>
                    <a:pt x="14375" y="15798"/>
                  </a:cubicBezTo>
                  <a:lnTo>
                    <a:pt x="14375" y="15798"/>
                  </a:lnTo>
                  <a:cubicBezTo>
                    <a:pt x="14375" y="15822"/>
                    <a:pt x="14375" y="15846"/>
                    <a:pt x="14375" y="15870"/>
                  </a:cubicBezTo>
                  <a:lnTo>
                    <a:pt x="14304" y="16344"/>
                  </a:lnTo>
                  <a:cubicBezTo>
                    <a:pt x="14280" y="16581"/>
                    <a:pt x="14257" y="16818"/>
                    <a:pt x="14209" y="17032"/>
                  </a:cubicBezTo>
                  <a:lnTo>
                    <a:pt x="14185" y="17340"/>
                  </a:lnTo>
                  <a:cubicBezTo>
                    <a:pt x="14138" y="17696"/>
                    <a:pt x="14091" y="18076"/>
                    <a:pt x="14091" y="18431"/>
                  </a:cubicBezTo>
                  <a:cubicBezTo>
                    <a:pt x="14067" y="19831"/>
                    <a:pt x="14067" y="21254"/>
                    <a:pt x="14067" y="22630"/>
                  </a:cubicBezTo>
                  <a:lnTo>
                    <a:pt x="14067" y="22844"/>
                  </a:lnTo>
                  <a:cubicBezTo>
                    <a:pt x="14043" y="23128"/>
                    <a:pt x="14067" y="23413"/>
                    <a:pt x="14114" y="23698"/>
                  </a:cubicBezTo>
                  <a:cubicBezTo>
                    <a:pt x="14162" y="23935"/>
                    <a:pt x="14209" y="24196"/>
                    <a:pt x="14257" y="24457"/>
                  </a:cubicBezTo>
                  <a:cubicBezTo>
                    <a:pt x="14351" y="25144"/>
                    <a:pt x="14494" y="25856"/>
                    <a:pt x="14684" y="26544"/>
                  </a:cubicBezTo>
                  <a:cubicBezTo>
                    <a:pt x="14707" y="26615"/>
                    <a:pt x="14731" y="26686"/>
                    <a:pt x="14731" y="26757"/>
                  </a:cubicBezTo>
                  <a:lnTo>
                    <a:pt x="14731" y="26781"/>
                  </a:lnTo>
                  <a:lnTo>
                    <a:pt x="14328" y="26781"/>
                  </a:lnTo>
                  <a:cubicBezTo>
                    <a:pt x="13782" y="26757"/>
                    <a:pt x="13260" y="27018"/>
                    <a:pt x="12952" y="27469"/>
                  </a:cubicBezTo>
                  <a:cubicBezTo>
                    <a:pt x="12881" y="27540"/>
                    <a:pt x="12833" y="27635"/>
                    <a:pt x="12762" y="27706"/>
                  </a:cubicBezTo>
                  <a:lnTo>
                    <a:pt x="12620" y="27920"/>
                  </a:lnTo>
                  <a:cubicBezTo>
                    <a:pt x="12311" y="28347"/>
                    <a:pt x="12193" y="28916"/>
                    <a:pt x="12335" y="29438"/>
                  </a:cubicBezTo>
                  <a:cubicBezTo>
                    <a:pt x="12383" y="29936"/>
                    <a:pt x="12620" y="30411"/>
                    <a:pt x="12999" y="30743"/>
                  </a:cubicBezTo>
                  <a:cubicBezTo>
                    <a:pt x="13071" y="30814"/>
                    <a:pt x="13142" y="30909"/>
                    <a:pt x="13213" y="30980"/>
                  </a:cubicBezTo>
                  <a:cubicBezTo>
                    <a:pt x="13355" y="31170"/>
                    <a:pt x="13545" y="31312"/>
                    <a:pt x="13758" y="31431"/>
                  </a:cubicBezTo>
                  <a:lnTo>
                    <a:pt x="13877" y="31478"/>
                  </a:lnTo>
                  <a:cubicBezTo>
                    <a:pt x="14257" y="31644"/>
                    <a:pt x="14636" y="31810"/>
                    <a:pt x="15039" y="31952"/>
                  </a:cubicBezTo>
                  <a:cubicBezTo>
                    <a:pt x="15466" y="32095"/>
                    <a:pt x="15893" y="32142"/>
                    <a:pt x="16320" y="32142"/>
                  </a:cubicBezTo>
                  <a:lnTo>
                    <a:pt x="18526" y="32142"/>
                  </a:lnTo>
                  <a:lnTo>
                    <a:pt x="18645" y="32261"/>
                  </a:lnTo>
                  <a:cubicBezTo>
                    <a:pt x="18740" y="32379"/>
                    <a:pt x="18835" y="32474"/>
                    <a:pt x="18930" y="32593"/>
                  </a:cubicBezTo>
                  <a:cubicBezTo>
                    <a:pt x="19451" y="33186"/>
                    <a:pt x="20044" y="33755"/>
                    <a:pt x="20709" y="34230"/>
                  </a:cubicBezTo>
                  <a:cubicBezTo>
                    <a:pt x="21563" y="34846"/>
                    <a:pt x="22464" y="35392"/>
                    <a:pt x="23413" y="35890"/>
                  </a:cubicBezTo>
                  <a:cubicBezTo>
                    <a:pt x="24148" y="36293"/>
                    <a:pt x="24931" y="36649"/>
                    <a:pt x="25737" y="36886"/>
                  </a:cubicBezTo>
                  <a:cubicBezTo>
                    <a:pt x="25880" y="36934"/>
                    <a:pt x="25998" y="36981"/>
                    <a:pt x="26164" y="37029"/>
                  </a:cubicBezTo>
                  <a:lnTo>
                    <a:pt x="26283" y="37052"/>
                  </a:lnTo>
                  <a:lnTo>
                    <a:pt x="26141" y="37218"/>
                  </a:lnTo>
                  <a:cubicBezTo>
                    <a:pt x="26022" y="37361"/>
                    <a:pt x="25903" y="37527"/>
                    <a:pt x="25761" y="37669"/>
                  </a:cubicBezTo>
                  <a:cubicBezTo>
                    <a:pt x="25358" y="38096"/>
                    <a:pt x="24812" y="38404"/>
                    <a:pt x="24219" y="38499"/>
                  </a:cubicBezTo>
                  <a:cubicBezTo>
                    <a:pt x="23982" y="38523"/>
                    <a:pt x="23721" y="38570"/>
                    <a:pt x="23484" y="38618"/>
                  </a:cubicBezTo>
                  <a:cubicBezTo>
                    <a:pt x="23247" y="38665"/>
                    <a:pt x="22938" y="38713"/>
                    <a:pt x="22677" y="38737"/>
                  </a:cubicBezTo>
                  <a:cubicBezTo>
                    <a:pt x="22464" y="38760"/>
                    <a:pt x="22227" y="38784"/>
                    <a:pt x="21990" y="38784"/>
                  </a:cubicBezTo>
                  <a:cubicBezTo>
                    <a:pt x="21681" y="38784"/>
                    <a:pt x="21349" y="38737"/>
                    <a:pt x="21041" y="38665"/>
                  </a:cubicBezTo>
                  <a:cubicBezTo>
                    <a:pt x="20448" y="38523"/>
                    <a:pt x="19784" y="38381"/>
                    <a:pt x="19024" y="38238"/>
                  </a:cubicBezTo>
                  <a:cubicBezTo>
                    <a:pt x="18621" y="38167"/>
                    <a:pt x="18194" y="38072"/>
                    <a:pt x="17815" y="37906"/>
                  </a:cubicBezTo>
                  <a:cubicBezTo>
                    <a:pt x="17554" y="37811"/>
                    <a:pt x="17269" y="37717"/>
                    <a:pt x="17008" y="37669"/>
                  </a:cubicBezTo>
                  <a:cubicBezTo>
                    <a:pt x="16771" y="37598"/>
                    <a:pt x="16510" y="37550"/>
                    <a:pt x="16273" y="37479"/>
                  </a:cubicBezTo>
                  <a:cubicBezTo>
                    <a:pt x="15917" y="37384"/>
                    <a:pt x="15537" y="37313"/>
                    <a:pt x="15158" y="37195"/>
                  </a:cubicBezTo>
                  <a:cubicBezTo>
                    <a:pt x="14850" y="37100"/>
                    <a:pt x="14494" y="37029"/>
                    <a:pt x="14162" y="37005"/>
                  </a:cubicBezTo>
                  <a:cubicBezTo>
                    <a:pt x="14091" y="36981"/>
                    <a:pt x="14019" y="36981"/>
                    <a:pt x="13948" y="36957"/>
                  </a:cubicBezTo>
                  <a:lnTo>
                    <a:pt x="13877" y="36957"/>
                  </a:lnTo>
                  <a:cubicBezTo>
                    <a:pt x="13830" y="36697"/>
                    <a:pt x="13640" y="36483"/>
                    <a:pt x="13403" y="36364"/>
                  </a:cubicBezTo>
                  <a:lnTo>
                    <a:pt x="13331" y="36080"/>
                  </a:lnTo>
                  <a:cubicBezTo>
                    <a:pt x="13284" y="35819"/>
                    <a:pt x="13213" y="35605"/>
                    <a:pt x="13189" y="35392"/>
                  </a:cubicBezTo>
                  <a:cubicBezTo>
                    <a:pt x="13142" y="35226"/>
                    <a:pt x="13118" y="35036"/>
                    <a:pt x="13118" y="34870"/>
                  </a:cubicBezTo>
                  <a:lnTo>
                    <a:pt x="13118" y="34728"/>
                  </a:lnTo>
                  <a:cubicBezTo>
                    <a:pt x="13118" y="34657"/>
                    <a:pt x="13094" y="34562"/>
                    <a:pt x="13094" y="34490"/>
                  </a:cubicBezTo>
                  <a:cubicBezTo>
                    <a:pt x="13071" y="34396"/>
                    <a:pt x="13071" y="34253"/>
                    <a:pt x="13047" y="34111"/>
                  </a:cubicBezTo>
                  <a:cubicBezTo>
                    <a:pt x="13023" y="33921"/>
                    <a:pt x="12904" y="33755"/>
                    <a:pt x="12762" y="33660"/>
                  </a:cubicBezTo>
                  <a:cubicBezTo>
                    <a:pt x="12667" y="33589"/>
                    <a:pt x="12572" y="33542"/>
                    <a:pt x="12454" y="33542"/>
                  </a:cubicBezTo>
                  <a:cubicBezTo>
                    <a:pt x="12406" y="33542"/>
                    <a:pt x="12335" y="33542"/>
                    <a:pt x="12288" y="33565"/>
                  </a:cubicBezTo>
                  <a:cubicBezTo>
                    <a:pt x="12145" y="33660"/>
                    <a:pt x="12051" y="33826"/>
                    <a:pt x="12098" y="33992"/>
                  </a:cubicBezTo>
                  <a:cubicBezTo>
                    <a:pt x="12098" y="34040"/>
                    <a:pt x="12122" y="34064"/>
                    <a:pt x="12122" y="34111"/>
                  </a:cubicBezTo>
                  <a:cubicBezTo>
                    <a:pt x="12122" y="34135"/>
                    <a:pt x="12145" y="34182"/>
                    <a:pt x="12145" y="34206"/>
                  </a:cubicBezTo>
                  <a:cubicBezTo>
                    <a:pt x="12169" y="34633"/>
                    <a:pt x="12169" y="35060"/>
                    <a:pt x="12193" y="35487"/>
                  </a:cubicBezTo>
                  <a:cubicBezTo>
                    <a:pt x="12193" y="35510"/>
                    <a:pt x="12193" y="35534"/>
                    <a:pt x="12193" y="35558"/>
                  </a:cubicBezTo>
                  <a:lnTo>
                    <a:pt x="12122" y="35558"/>
                  </a:lnTo>
                  <a:cubicBezTo>
                    <a:pt x="12027" y="35558"/>
                    <a:pt x="11956" y="35534"/>
                    <a:pt x="11861" y="35487"/>
                  </a:cubicBezTo>
                  <a:lnTo>
                    <a:pt x="11790" y="35439"/>
                  </a:lnTo>
                  <a:lnTo>
                    <a:pt x="11529" y="35297"/>
                  </a:lnTo>
                  <a:cubicBezTo>
                    <a:pt x="11410" y="35226"/>
                    <a:pt x="11291" y="35202"/>
                    <a:pt x="11173" y="35202"/>
                  </a:cubicBezTo>
                  <a:cubicBezTo>
                    <a:pt x="11054" y="35202"/>
                    <a:pt x="10959" y="35226"/>
                    <a:pt x="10864" y="35250"/>
                  </a:cubicBezTo>
                  <a:cubicBezTo>
                    <a:pt x="10580" y="35344"/>
                    <a:pt x="10485" y="35700"/>
                    <a:pt x="10698" y="35890"/>
                  </a:cubicBezTo>
                  <a:cubicBezTo>
                    <a:pt x="10746" y="35937"/>
                    <a:pt x="10793" y="35985"/>
                    <a:pt x="10841" y="36009"/>
                  </a:cubicBezTo>
                  <a:lnTo>
                    <a:pt x="11031" y="36127"/>
                  </a:lnTo>
                  <a:cubicBezTo>
                    <a:pt x="11244" y="36270"/>
                    <a:pt x="11481" y="36388"/>
                    <a:pt x="11718" y="36507"/>
                  </a:cubicBezTo>
                  <a:cubicBezTo>
                    <a:pt x="11908" y="36602"/>
                    <a:pt x="12074" y="36720"/>
                    <a:pt x="12217" y="36863"/>
                  </a:cubicBezTo>
                  <a:lnTo>
                    <a:pt x="12145" y="36863"/>
                  </a:lnTo>
                  <a:lnTo>
                    <a:pt x="11861" y="36863"/>
                  </a:lnTo>
                  <a:lnTo>
                    <a:pt x="11600" y="36863"/>
                  </a:lnTo>
                  <a:cubicBezTo>
                    <a:pt x="11410" y="36863"/>
                    <a:pt x="11197" y="36839"/>
                    <a:pt x="10983" y="36768"/>
                  </a:cubicBezTo>
                  <a:cubicBezTo>
                    <a:pt x="10770" y="36697"/>
                    <a:pt x="10532" y="36673"/>
                    <a:pt x="10295" y="36673"/>
                  </a:cubicBezTo>
                  <a:lnTo>
                    <a:pt x="10177" y="36673"/>
                  </a:lnTo>
                  <a:cubicBezTo>
                    <a:pt x="9963" y="36697"/>
                    <a:pt x="9797" y="36863"/>
                    <a:pt x="9773" y="37076"/>
                  </a:cubicBezTo>
                  <a:cubicBezTo>
                    <a:pt x="9750" y="37242"/>
                    <a:pt x="9821" y="37408"/>
                    <a:pt x="9987" y="37479"/>
                  </a:cubicBezTo>
                  <a:cubicBezTo>
                    <a:pt x="10082" y="37550"/>
                    <a:pt x="10200" y="37598"/>
                    <a:pt x="10295" y="37622"/>
                  </a:cubicBezTo>
                  <a:lnTo>
                    <a:pt x="10509" y="37669"/>
                  </a:lnTo>
                  <a:cubicBezTo>
                    <a:pt x="10604" y="37693"/>
                    <a:pt x="10698" y="37717"/>
                    <a:pt x="10770" y="37764"/>
                  </a:cubicBezTo>
                  <a:cubicBezTo>
                    <a:pt x="11031" y="37859"/>
                    <a:pt x="11315" y="37883"/>
                    <a:pt x="11600" y="37883"/>
                  </a:cubicBezTo>
                  <a:lnTo>
                    <a:pt x="11884" y="37883"/>
                  </a:lnTo>
                  <a:cubicBezTo>
                    <a:pt x="12264" y="37883"/>
                    <a:pt x="12620" y="37883"/>
                    <a:pt x="12976" y="37906"/>
                  </a:cubicBezTo>
                  <a:cubicBezTo>
                    <a:pt x="13118" y="37906"/>
                    <a:pt x="13260" y="37930"/>
                    <a:pt x="13379" y="37977"/>
                  </a:cubicBezTo>
                  <a:cubicBezTo>
                    <a:pt x="13687" y="38096"/>
                    <a:pt x="14019" y="38167"/>
                    <a:pt x="14328" y="38191"/>
                  </a:cubicBezTo>
                  <a:cubicBezTo>
                    <a:pt x="14470" y="38215"/>
                    <a:pt x="14589" y="38238"/>
                    <a:pt x="14707" y="38262"/>
                  </a:cubicBezTo>
                  <a:lnTo>
                    <a:pt x="14802" y="38286"/>
                  </a:lnTo>
                  <a:cubicBezTo>
                    <a:pt x="15111" y="38381"/>
                    <a:pt x="15419" y="38452"/>
                    <a:pt x="15727" y="38523"/>
                  </a:cubicBezTo>
                  <a:lnTo>
                    <a:pt x="16202" y="38642"/>
                  </a:lnTo>
                  <a:cubicBezTo>
                    <a:pt x="16605" y="38760"/>
                    <a:pt x="17032" y="38855"/>
                    <a:pt x="17459" y="38997"/>
                  </a:cubicBezTo>
                  <a:cubicBezTo>
                    <a:pt x="17838" y="39140"/>
                    <a:pt x="18242" y="39258"/>
                    <a:pt x="18621" y="39353"/>
                  </a:cubicBezTo>
                  <a:cubicBezTo>
                    <a:pt x="19001" y="39424"/>
                    <a:pt x="19380" y="39496"/>
                    <a:pt x="19760" y="39590"/>
                  </a:cubicBezTo>
                  <a:cubicBezTo>
                    <a:pt x="20210" y="39685"/>
                    <a:pt x="20661" y="39780"/>
                    <a:pt x="21088" y="39851"/>
                  </a:cubicBezTo>
                  <a:cubicBezTo>
                    <a:pt x="21349" y="39899"/>
                    <a:pt x="21610" y="39923"/>
                    <a:pt x="21871" y="39946"/>
                  </a:cubicBezTo>
                  <a:lnTo>
                    <a:pt x="22108" y="39946"/>
                  </a:lnTo>
                  <a:cubicBezTo>
                    <a:pt x="22677" y="39923"/>
                    <a:pt x="23247" y="39851"/>
                    <a:pt x="23816" y="39733"/>
                  </a:cubicBezTo>
                  <a:lnTo>
                    <a:pt x="24148" y="39685"/>
                  </a:lnTo>
                  <a:cubicBezTo>
                    <a:pt x="24575" y="39614"/>
                    <a:pt x="24978" y="39519"/>
                    <a:pt x="25358" y="39377"/>
                  </a:cubicBezTo>
                  <a:cubicBezTo>
                    <a:pt x="25429" y="39330"/>
                    <a:pt x="25500" y="39306"/>
                    <a:pt x="25595" y="39258"/>
                  </a:cubicBezTo>
                  <a:cubicBezTo>
                    <a:pt x="25595" y="39306"/>
                    <a:pt x="25595" y="39353"/>
                    <a:pt x="25571" y="39377"/>
                  </a:cubicBezTo>
                  <a:cubicBezTo>
                    <a:pt x="25429" y="39638"/>
                    <a:pt x="25263" y="39923"/>
                    <a:pt x="25097" y="40183"/>
                  </a:cubicBezTo>
                  <a:cubicBezTo>
                    <a:pt x="24504" y="41132"/>
                    <a:pt x="23982" y="41963"/>
                    <a:pt x="23579" y="42745"/>
                  </a:cubicBezTo>
                  <a:cubicBezTo>
                    <a:pt x="23342" y="43196"/>
                    <a:pt x="23057" y="43647"/>
                    <a:pt x="22772" y="44074"/>
                  </a:cubicBezTo>
                  <a:cubicBezTo>
                    <a:pt x="22583" y="44335"/>
                    <a:pt x="22369" y="44619"/>
                    <a:pt x="22179" y="44880"/>
                  </a:cubicBezTo>
                  <a:cubicBezTo>
                    <a:pt x="21918" y="45236"/>
                    <a:pt x="21634" y="45592"/>
                    <a:pt x="21397" y="45995"/>
                  </a:cubicBezTo>
                  <a:lnTo>
                    <a:pt x="20732" y="47015"/>
                  </a:lnTo>
                  <a:cubicBezTo>
                    <a:pt x="20044" y="48106"/>
                    <a:pt x="19309" y="49245"/>
                    <a:pt x="18669" y="50407"/>
                  </a:cubicBezTo>
                  <a:cubicBezTo>
                    <a:pt x="18550" y="50597"/>
                    <a:pt x="18526" y="50810"/>
                    <a:pt x="18597" y="51024"/>
                  </a:cubicBezTo>
                  <a:cubicBezTo>
                    <a:pt x="18692" y="51261"/>
                    <a:pt x="18906" y="51475"/>
                    <a:pt x="19167" y="51546"/>
                  </a:cubicBezTo>
                  <a:cubicBezTo>
                    <a:pt x="19617" y="51712"/>
                    <a:pt x="20068" y="51878"/>
                    <a:pt x="20495" y="52091"/>
                  </a:cubicBezTo>
                  <a:lnTo>
                    <a:pt x="20875" y="52281"/>
                  </a:lnTo>
                  <a:cubicBezTo>
                    <a:pt x="21302" y="52447"/>
                    <a:pt x="21729" y="52613"/>
                    <a:pt x="22132" y="52756"/>
                  </a:cubicBezTo>
                  <a:lnTo>
                    <a:pt x="22796" y="53016"/>
                  </a:lnTo>
                  <a:lnTo>
                    <a:pt x="22915" y="53064"/>
                  </a:lnTo>
                  <a:cubicBezTo>
                    <a:pt x="23033" y="53088"/>
                    <a:pt x="23152" y="53135"/>
                    <a:pt x="23247" y="53230"/>
                  </a:cubicBezTo>
                  <a:cubicBezTo>
                    <a:pt x="23199" y="53301"/>
                    <a:pt x="23176" y="53396"/>
                    <a:pt x="23152" y="53491"/>
                  </a:cubicBezTo>
                  <a:cubicBezTo>
                    <a:pt x="23104" y="53704"/>
                    <a:pt x="23033" y="53942"/>
                    <a:pt x="22938" y="54179"/>
                  </a:cubicBezTo>
                  <a:cubicBezTo>
                    <a:pt x="22796" y="54629"/>
                    <a:pt x="22630" y="55080"/>
                    <a:pt x="22464" y="55531"/>
                  </a:cubicBezTo>
                  <a:lnTo>
                    <a:pt x="22132" y="56432"/>
                  </a:lnTo>
                  <a:cubicBezTo>
                    <a:pt x="21918" y="57049"/>
                    <a:pt x="21705" y="57689"/>
                    <a:pt x="21468" y="58330"/>
                  </a:cubicBezTo>
                  <a:cubicBezTo>
                    <a:pt x="21325" y="58709"/>
                    <a:pt x="21064" y="59042"/>
                    <a:pt x="20709" y="59255"/>
                  </a:cubicBezTo>
                  <a:cubicBezTo>
                    <a:pt x="20614" y="59303"/>
                    <a:pt x="20519" y="59350"/>
                    <a:pt x="20400" y="59350"/>
                  </a:cubicBezTo>
                  <a:cubicBezTo>
                    <a:pt x="20305" y="59350"/>
                    <a:pt x="20187" y="59303"/>
                    <a:pt x="20116" y="59255"/>
                  </a:cubicBezTo>
                  <a:cubicBezTo>
                    <a:pt x="19855" y="59089"/>
                    <a:pt x="19594" y="58947"/>
                    <a:pt x="19357" y="58804"/>
                  </a:cubicBezTo>
                  <a:cubicBezTo>
                    <a:pt x="19167" y="58709"/>
                    <a:pt x="18977" y="58591"/>
                    <a:pt x="18811" y="58496"/>
                  </a:cubicBezTo>
                  <a:cubicBezTo>
                    <a:pt x="18597" y="58377"/>
                    <a:pt x="18408" y="58235"/>
                    <a:pt x="18218" y="58093"/>
                  </a:cubicBezTo>
                  <a:cubicBezTo>
                    <a:pt x="18076" y="57950"/>
                    <a:pt x="17933" y="57808"/>
                    <a:pt x="17767" y="57666"/>
                  </a:cubicBezTo>
                  <a:cubicBezTo>
                    <a:pt x="17577" y="57476"/>
                    <a:pt x="17364" y="57286"/>
                    <a:pt x="17150" y="57120"/>
                  </a:cubicBezTo>
                  <a:cubicBezTo>
                    <a:pt x="16391" y="56503"/>
                    <a:pt x="15680" y="55792"/>
                    <a:pt x="15063" y="55033"/>
                  </a:cubicBezTo>
                  <a:cubicBezTo>
                    <a:pt x="14304" y="54060"/>
                    <a:pt x="13379" y="53254"/>
                    <a:pt x="12311" y="52613"/>
                  </a:cubicBezTo>
                  <a:cubicBezTo>
                    <a:pt x="11742" y="52234"/>
                    <a:pt x="11102" y="52020"/>
                    <a:pt x="10414" y="51996"/>
                  </a:cubicBezTo>
                  <a:cubicBezTo>
                    <a:pt x="10319" y="51996"/>
                    <a:pt x="10200" y="51996"/>
                    <a:pt x="10082" y="52020"/>
                  </a:cubicBezTo>
                  <a:cubicBezTo>
                    <a:pt x="9678" y="52068"/>
                    <a:pt x="9346" y="52139"/>
                    <a:pt x="9133" y="52542"/>
                  </a:cubicBezTo>
                  <a:cubicBezTo>
                    <a:pt x="9109" y="52613"/>
                    <a:pt x="9062" y="52661"/>
                    <a:pt x="8991" y="52708"/>
                  </a:cubicBezTo>
                  <a:cubicBezTo>
                    <a:pt x="8943" y="52756"/>
                    <a:pt x="8896" y="52803"/>
                    <a:pt x="8848" y="52850"/>
                  </a:cubicBezTo>
                  <a:lnTo>
                    <a:pt x="8777" y="52969"/>
                  </a:lnTo>
                  <a:cubicBezTo>
                    <a:pt x="8635" y="53135"/>
                    <a:pt x="8516" y="53325"/>
                    <a:pt x="8421" y="53515"/>
                  </a:cubicBezTo>
                  <a:cubicBezTo>
                    <a:pt x="8255" y="53870"/>
                    <a:pt x="8113" y="54226"/>
                    <a:pt x="8018" y="54582"/>
                  </a:cubicBezTo>
                  <a:lnTo>
                    <a:pt x="7947" y="54772"/>
                  </a:lnTo>
                  <a:cubicBezTo>
                    <a:pt x="7876" y="54914"/>
                    <a:pt x="7852" y="55080"/>
                    <a:pt x="7828" y="55223"/>
                  </a:cubicBezTo>
                  <a:cubicBezTo>
                    <a:pt x="7757" y="55721"/>
                    <a:pt x="7686" y="56219"/>
                    <a:pt x="7615" y="56717"/>
                  </a:cubicBezTo>
                  <a:cubicBezTo>
                    <a:pt x="7544" y="57381"/>
                    <a:pt x="7638" y="58045"/>
                    <a:pt x="7876" y="58686"/>
                  </a:cubicBezTo>
                  <a:cubicBezTo>
                    <a:pt x="7994" y="59113"/>
                    <a:pt x="8421" y="59421"/>
                    <a:pt x="8872" y="59421"/>
                  </a:cubicBezTo>
                  <a:lnTo>
                    <a:pt x="8943" y="59421"/>
                  </a:lnTo>
                  <a:cubicBezTo>
                    <a:pt x="9370" y="59421"/>
                    <a:pt x="9726" y="59160"/>
                    <a:pt x="9892" y="58781"/>
                  </a:cubicBezTo>
                  <a:cubicBezTo>
                    <a:pt x="9916" y="58757"/>
                    <a:pt x="9939" y="58709"/>
                    <a:pt x="9963" y="58662"/>
                  </a:cubicBezTo>
                  <a:lnTo>
                    <a:pt x="10105" y="58330"/>
                  </a:lnTo>
                  <a:cubicBezTo>
                    <a:pt x="10177" y="58116"/>
                    <a:pt x="10271" y="57927"/>
                    <a:pt x="10366" y="57713"/>
                  </a:cubicBezTo>
                  <a:cubicBezTo>
                    <a:pt x="10770" y="56907"/>
                    <a:pt x="10959" y="55982"/>
                    <a:pt x="10936" y="55080"/>
                  </a:cubicBezTo>
                  <a:lnTo>
                    <a:pt x="10936" y="54463"/>
                  </a:lnTo>
                  <a:cubicBezTo>
                    <a:pt x="10959" y="54060"/>
                    <a:pt x="10912" y="53633"/>
                    <a:pt x="10864" y="53206"/>
                  </a:cubicBezTo>
                  <a:cubicBezTo>
                    <a:pt x="11149" y="53301"/>
                    <a:pt x="11434" y="53420"/>
                    <a:pt x="11695" y="53586"/>
                  </a:cubicBezTo>
                  <a:cubicBezTo>
                    <a:pt x="12383" y="53965"/>
                    <a:pt x="12999" y="54440"/>
                    <a:pt x="13545" y="54985"/>
                  </a:cubicBezTo>
                  <a:cubicBezTo>
                    <a:pt x="13877" y="55341"/>
                    <a:pt x="14162" y="55673"/>
                    <a:pt x="14470" y="56029"/>
                  </a:cubicBezTo>
                  <a:cubicBezTo>
                    <a:pt x="14921" y="56575"/>
                    <a:pt x="15419" y="57096"/>
                    <a:pt x="15941" y="57571"/>
                  </a:cubicBezTo>
                  <a:lnTo>
                    <a:pt x="16249" y="57832"/>
                  </a:lnTo>
                  <a:cubicBezTo>
                    <a:pt x="16676" y="58235"/>
                    <a:pt x="17127" y="58615"/>
                    <a:pt x="17577" y="59018"/>
                  </a:cubicBezTo>
                  <a:cubicBezTo>
                    <a:pt x="17767" y="59184"/>
                    <a:pt x="17981" y="59350"/>
                    <a:pt x="18218" y="59469"/>
                  </a:cubicBezTo>
                  <a:cubicBezTo>
                    <a:pt x="18455" y="59611"/>
                    <a:pt x="18692" y="59753"/>
                    <a:pt x="18930" y="59896"/>
                  </a:cubicBezTo>
                  <a:cubicBezTo>
                    <a:pt x="19167" y="60014"/>
                    <a:pt x="19428" y="60156"/>
                    <a:pt x="19665" y="60299"/>
                  </a:cubicBezTo>
                  <a:cubicBezTo>
                    <a:pt x="19902" y="60465"/>
                    <a:pt x="20163" y="60536"/>
                    <a:pt x="20424" y="60536"/>
                  </a:cubicBezTo>
                  <a:cubicBezTo>
                    <a:pt x="20661" y="60536"/>
                    <a:pt x="20922" y="60465"/>
                    <a:pt x="21136" y="60346"/>
                  </a:cubicBezTo>
                  <a:cubicBezTo>
                    <a:pt x="21729" y="60038"/>
                    <a:pt x="22203" y="59540"/>
                    <a:pt x="22488" y="58899"/>
                  </a:cubicBezTo>
                  <a:cubicBezTo>
                    <a:pt x="22630" y="58567"/>
                    <a:pt x="22772" y="58211"/>
                    <a:pt x="22867" y="57856"/>
                  </a:cubicBezTo>
                  <a:cubicBezTo>
                    <a:pt x="23033" y="57286"/>
                    <a:pt x="23223" y="56741"/>
                    <a:pt x="23413" y="56195"/>
                  </a:cubicBezTo>
                  <a:cubicBezTo>
                    <a:pt x="23674" y="55436"/>
                    <a:pt x="23958" y="54653"/>
                    <a:pt x="24172" y="53870"/>
                  </a:cubicBezTo>
                  <a:cubicBezTo>
                    <a:pt x="24172" y="53799"/>
                    <a:pt x="24219" y="53752"/>
                    <a:pt x="24243" y="53704"/>
                  </a:cubicBezTo>
                  <a:lnTo>
                    <a:pt x="24267" y="53657"/>
                  </a:lnTo>
                  <a:lnTo>
                    <a:pt x="24480" y="53752"/>
                  </a:lnTo>
                  <a:lnTo>
                    <a:pt x="25192" y="54060"/>
                  </a:lnTo>
                  <a:cubicBezTo>
                    <a:pt x="25714" y="54274"/>
                    <a:pt x="26259" y="54511"/>
                    <a:pt x="26805" y="54724"/>
                  </a:cubicBezTo>
                  <a:cubicBezTo>
                    <a:pt x="28323" y="55223"/>
                    <a:pt x="29889" y="55578"/>
                    <a:pt x="31478" y="55792"/>
                  </a:cubicBezTo>
                  <a:lnTo>
                    <a:pt x="31620" y="55792"/>
                  </a:lnTo>
                  <a:cubicBezTo>
                    <a:pt x="31857" y="55816"/>
                    <a:pt x="32118" y="55887"/>
                    <a:pt x="32332" y="55982"/>
                  </a:cubicBezTo>
                  <a:lnTo>
                    <a:pt x="32308" y="56337"/>
                  </a:lnTo>
                  <a:cubicBezTo>
                    <a:pt x="32261" y="56646"/>
                    <a:pt x="32237" y="56930"/>
                    <a:pt x="32213" y="57215"/>
                  </a:cubicBezTo>
                  <a:cubicBezTo>
                    <a:pt x="32213" y="57334"/>
                    <a:pt x="32213" y="57452"/>
                    <a:pt x="32189" y="57571"/>
                  </a:cubicBezTo>
                  <a:cubicBezTo>
                    <a:pt x="32189" y="57784"/>
                    <a:pt x="32166" y="57998"/>
                    <a:pt x="32142" y="58211"/>
                  </a:cubicBezTo>
                  <a:cubicBezTo>
                    <a:pt x="32047" y="58757"/>
                    <a:pt x="32000" y="59326"/>
                    <a:pt x="31976" y="59872"/>
                  </a:cubicBezTo>
                  <a:cubicBezTo>
                    <a:pt x="31929" y="60583"/>
                    <a:pt x="31881" y="61295"/>
                    <a:pt x="31810" y="61817"/>
                  </a:cubicBezTo>
                  <a:cubicBezTo>
                    <a:pt x="31786" y="62196"/>
                    <a:pt x="31739" y="62576"/>
                    <a:pt x="31691" y="62932"/>
                  </a:cubicBezTo>
                  <a:cubicBezTo>
                    <a:pt x="31620" y="63477"/>
                    <a:pt x="31573" y="64047"/>
                    <a:pt x="31525" y="64592"/>
                  </a:cubicBezTo>
                  <a:cubicBezTo>
                    <a:pt x="31454" y="65494"/>
                    <a:pt x="31336" y="66371"/>
                    <a:pt x="31146" y="67225"/>
                  </a:cubicBezTo>
                  <a:cubicBezTo>
                    <a:pt x="31003" y="67771"/>
                    <a:pt x="30909" y="68340"/>
                    <a:pt x="30861" y="68886"/>
                  </a:cubicBezTo>
                  <a:cubicBezTo>
                    <a:pt x="30837" y="69336"/>
                    <a:pt x="30743" y="69763"/>
                    <a:pt x="30553" y="70167"/>
                  </a:cubicBezTo>
                  <a:cubicBezTo>
                    <a:pt x="30387" y="70522"/>
                    <a:pt x="30410" y="70949"/>
                    <a:pt x="30600" y="71305"/>
                  </a:cubicBezTo>
                  <a:cubicBezTo>
                    <a:pt x="31027" y="72159"/>
                    <a:pt x="31549" y="73037"/>
                    <a:pt x="32427" y="73654"/>
                  </a:cubicBezTo>
                  <a:cubicBezTo>
                    <a:pt x="32806" y="73938"/>
                    <a:pt x="33233" y="74104"/>
                    <a:pt x="33708" y="74152"/>
                  </a:cubicBezTo>
                  <a:lnTo>
                    <a:pt x="34348" y="74152"/>
                  </a:lnTo>
                  <a:lnTo>
                    <a:pt x="35107" y="74152"/>
                  </a:lnTo>
                  <a:cubicBezTo>
                    <a:pt x="35249" y="74152"/>
                    <a:pt x="35368" y="74128"/>
                    <a:pt x="35510" y="74081"/>
                  </a:cubicBezTo>
                  <a:cubicBezTo>
                    <a:pt x="35985" y="73938"/>
                    <a:pt x="36341" y="73559"/>
                    <a:pt x="36436" y="73084"/>
                  </a:cubicBezTo>
                  <a:cubicBezTo>
                    <a:pt x="36507" y="72729"/>
                    <a:pt x="36412" y="72349"/>
                    <a:pt x="36198" y="72064"/>
                  </a:cubicBezTo>
                  <a:cubicBezTo>
                    <a:pt x="35866" y="71590"/>
                    <a:pt x="35416" y="71210"/>
                    <a:pt x="34894" y="70973"/>
                  </a:cubicBezTo>
                  <a:lnTo>
                    <a:pt x="34656" y="70878"/>
                  </a:lnTo>
                  <a:cubicBezTo>
                    <a:pt x="34253" y="70689"/>
                    <a:pt x="33826" y="70522"/>
                    <a:pt x="33399" y="70309"/>
                  </a:cubicBezTo>
                  <a:lnTo>
                    <a:pt x="33233" y="70238"/>
                  </a:lnTo>
                  <a:cubicBezTo>
                    <a:pt x="32901" y="70048"/>
                    <a:pt x="32545" y="69906"/>
                    <a:pt x="32166" y="69787"/>
                  </a:cubicBezTo>
                  <a:cubicBezTo>
                    <a:pt x="32118" y="69763"/>
                    <a:pt x="32071" y="69740"/>
                    <a:pt x="32023" y="69716"/>
                  </a:cubicBezTo>
                  <a:lnTo>
                    <a:pt x="31976" y="69692"/>
                  </a:lnTo>
                  <a:lnTo>
                    <a:pt x="31976" y="69669"/>
                  </a:lnTo>
                  <a:cubicBezTo>
                    <a:pt x="31976" y="69645"/>
                    <a:pt x="31976" y="69621"/>
                    <a:pt x="31976" y="69574"/>
                  </a:cubicBezTo>
                  <a:cubicBezTo>
                    <a:pt x="32047" y="68815"/>
                    <a:pt x="32166" y="68032"/>
                    <a:pt x="32332" y="67273"/>
                  </a:cubicBezTo>
                  <a:cubicBezTo>
                    <a:pt x="32498" y="66490"/>
                    <a:pt x="32616" y="65660"/>
                    <a:pt x="32640" y="64853"/>
                  </a:cubicBezTo>
                  <a:cubicBezTo>
                    <a:pt x="32711" y="63999"/>
                    <a:pt x="32806" y="63122"/>
                    <a:pt x="32901" y="62244"/>
                  </a:cubicBezTo>
                  <a:cubicBezTo>
                    <a:pt x="32996" y="61414"/>
                    <a:pt x="33043" y="60560"/>
                    <a:pt x="33067" y="59729"/>
                  </a:cubicBezTo>
                  <a:cubicBezTo>
                    <a:pt x="33067" y="59350"/>
                    <a:pt x="33091" y="58947"/>
                    <a:pt x="33162" y="58567"/>
                  </a:cubicBezTo>
                  <a:cubicBezTo>
                    <a:pt x="33281" y="57761"/>
                    <a:pt x="33281" y="56930"/>
                    <a:pt x="33162" y="56100"/>
                  </a:cubicBezTo>
                  <a:cubicBezTo>
                    <a:pt x="33138" y="56076"/>
                    <a:pt x="33138" y="56053"/>
                    <a:pt x="33162" y="56029"/>
                  </a:cubicBezTo>
                  <a:lnTo>
                    <a:pt x="33233" y="56029"/>
                  </a:lnTo>
                  <a:cubicBezTo>
                    <a:pt x="33233" y="56029"/>
                    <a:pt x="33257" y="56029"/>
                    <a:pt x="33281" y="56029"/>
                  </a:cubicBezTo>
                  <a:cubicBezTo>
                    <a:pt x="33565" y="56076"/>
                    <a:pt x="33850" y="56100"/>
                    <a:pt x="34135" y="56100"/>
                  </a:cubicBezTo>
                  <a:cubicBezTo>
                    <a:pt x="34324" y="56100"/>
                    <a:pt x="34538" y="56100"/>
                    <a:pt x="34751" y="56076"/>
                  </a:cubicBezTo>
                  <a:cubicBezTo>
                    <a:pt x="35748" y="55982"/>
                    <a:pt x="36744" y="55816"/>
                    <a:pt x="37740" y="55578"/>
                  </a:cubicBezTo>
                  <a:cubicBezTo>
                    <a:pt x="38167" y="55483"/>
                    <a:pt x="38570" y="55270"/>
                    <a:pt x="38926" y="54985"/>
                  </a:cubicBezTo>
                  <a:cubicBezTo>
                    <a:pt x="39306" y="54701"/>
                    <a:pt x="39519" y="54250"/>
                    <a:pt x="39519" y="53752"/>
                  </a:cubicBezTo>
                  <a:cubicBezTo>
                    <a:pt x="39543" y="52874"/>
                    <a:pt x="39401" y="51996"/>
                    <a:pt x="39163" y="51143"/>
                  </a:cubicBezTo>
                  <a:lnTo>
                    <a:pt x="38950" y="50502"/>
                  </a:lnTo>
                  <a:cubicBezTo>
                    <a:pt x="38760" y="49838"/>
                    <a:pt x="38547" y="49150"/>
                    <a:pt x="38357" y="48462"/>
                  </a:cubicBezTo>
                  <a:cubicBezTo>
                    <a:pt x="38309" y="48272"/>
                    <a:pt x="38262" y="48083"/>
                    <a:pt x="38215" y="47893"/>
                  </a:cubicBezTo>
                  <a:cubicBezTo>
                    <a:pt x="38072" y="47395"/>
                    <a:pt x="37906" y="46849"/>
                    <a:pt x="37835" y="46303"/>
                  </a:cubicBezTo>
                  <a:lnTo>
                    <a:pt x="37645" y="45355"/>
                  </a:lnTo>
                  <a:cubicBezTo>
                    <a:pt x="37456" y="44358"/>
                    <a:pt x="37266" y="43315"/>
                    <a:pt x="37052" y="42318"/>
                  </a:cubicBezTo>
                  <a:cubicBezTo>
                    <a:pt x="36791" y="41132"/>
                    <a:pt x="36578" y="40065"/>
                    <a:pt x="36673" y="38974"/>
                  </a:cubicBezTo>
                  <a:cubicBezTo>
                    <a:pt x="36696" y="38713"/>
                    <a:pt x="36649" y="38476"/>
                    <a:pt x="36530" y="38262"/>
                  </a:cubicBezTo>
                  <a:cubicBezTo>
                    <a:pt x="36483" y="38167"/>
                    <a:pt x="36459" y="38049"/>
                    <a:pt x="36436" y="37930"/>
                  </a:cubicBezTo>
                  <a:cubicBezTo>
                    <a:pt x="36412" y="37669"/>
                    <a:pt x="36412" y="37432"/>
                    <a:pt x="36412" y="37218"/>
                  </a:cubicBezTo>
                  <a:cubicBezTo>
                    <a:pt x="36530" y="37527"/>
                    <a:pt x="36602" y="37574"/>
                    <a:pt x="36957" y="37811"/>
                  </a:cubicBezTo>
                  <a:cubicBezTo>
                    <a:pt x="37076" y="37906"/>
                    <a:pt x="37195" y="38001"/>
                    <a:pt x="37313" y="38096"/>
                  </a:cubicBezTo>
                  <a:cubicBezTo>
                    <a:pt x="38262" y="38831"/>
                    <a:pt x="39306" y="39424"/>
                    <a:pt x="40421" y="39875"/>
                  </a:cubicBezTo>
                  <a:cubicBezTo>
                    <a:pt x="41227" y="40183"/>
                    <a:pt x="42034" y="40444"/>
                    <a:pt x="42888" y="40610"/>
                  </a:cubicBezTo>
                  <a:cubicBezTo>
                    <a:pt x="43386" y="40729"/>
                    <a:pt x="43908" y="40824"/>
                    <a:pt x="44429" y="40871"/>
                  </a:cubicBezTo>
                  <a:cubicBezTo>
                    <a:pt x="44619" y="40895"/>
                    <a:pt x="44809" y="40895"/>
                    <a:pt x="45046" y="40895"/>
                  </a:cubicBezTo>
                  <a:lnTo>
                    <a:pt x="45473" y="40895"/>
                  </a:lnTo>
                  <a:lnTo>
                    <a:pt x="45900" y="40895"/>
                  </a:lnTo>
                  <a:cubicBezTo>
                    <a:pt x="46398" y="40895"/>
                    <a:pt x="46896" y="40824"/>
                    <a:pt x="47347" y="40658"/>
                  </a:cubicBezTo>
                  <a:cubicBezTo>
                    <a:pt x="48106" y="40397"/>
                    <a:pt x="48842" y="40041"/>
                    <a:pt x="49529" y="39590"/>
                  </a:cubicBezTo>
                  <a:lnTo>
                    <a:pt x="50953" y="38547"/>
                  </a:lnTo>
                  <a:lnTo>
                    <a:pt x="51190" y="38594"/>
                  </a:lnTo>
                  <a:lnTo>
                    <a:pt x="51830" y="38737"/>
                  </a:lnTo>
                  <a:lnTo>
                    <a:pt x="52020" y="38760"/>
                  </a:lnTo>
                  <a:cubicBezTo>
                    <a:pt x="52186" y="38808"/>
                    <a:pt x="52352" y="38831"/>
                    <a:pt x="52518" y="38831"/>
                  </a:cubicBezTo>
                  <a:lnTo>
                    <a:pt x="52732" y="38831"/>
                  </a:lnTo>
                  <a:cubicBezTo>
                    <a:pt x="53206" y="38855"/>
                    <a:pt x="53704" y="38903"/>
                    <a:pt x="54202" y="38997"/>
                  </a:cubicBezTo>
                  <a:cubicBezTo>
                    <a:pt x="54297" y="38997"/>
                    <a:pt x="54392" y="39021"/>
                    <a:pt x="54511" y="39021"/>
                  </a:cubicBezTo>
                  <a:lnTo>
                    <a:pt x="54677" y="39021"/>
                  </a:lnTo>
                  <a:cubicBezTo>
                    <a:pt x="55009" y="38974"/>
                    <a:pt x="55270" y="38737"/>
                    <a:pt x="55341" y="38428"/>
                  </a:cubicBezTo>
                  <a:cubicBezTo>
                    <a:pt x="55412" y="38096"/>
                    <a:pt x="55270" y="37740"/>
                    <a:pt x="54961" y="37598"/>
                  </a:cubicBezTo>
                  <a:close/>
                  <a:moveTo>
                    <a:pt x="49079" y="16131"/>
                  </a:moveTo>
                  <a:cubicBezTo>
                    <a:pt x="49292" y="16558"/>
                    <a:pt x="49387" y="17056"/>
                    <a:pt x="49387" y="17554"/>
                  </a:cubicBezTo>
                  <a:lnTo>
                    <a:pt x="49387" y="17672"/>
                  </a:lnTo>
                  <a:lnTo>
                    <a:pt x="49387" y="19096"/>
                  </a:lnTo>
                  <a:cubicBezTo>
                    <a:pt x="49363" y="19855"/>
                    <a:pt x="49079" y="20566"/>
                    <a:pt x="48557" y="21112"/>
                  </a:cubicBezTo>
                  <a:cubicBezTo>
                    <a:pt x="48343" y="21325"/>
                    <a:pt x="48130" y="21515"/>
                    <a:pt x="47893" y="21681"/>
                  </a:cubicBezTo>
                  <a:cubicBezTo>
                    <a:pt x="47679" y="21824"/>
                    <a:pt x="47442" y="21895"/>
                    <a:pt x="47205" y="21895"/>
                  </a:cubicBezTo>
                  <a:lnTo>
                    <a:pt x="47205" y="21895"/>
                  </a:lnTo>
                  <a:cubicBezTo>
                    <a:pt x="47110" y="21895"/>
                    <a:pt x="47039" y="21895"/>
                    <a:pt x="46944" y="21871"/>
                  </a:cubicBezTo>
                  <a:lnTo>
                    <a:pt x="46944" y="21824"/>
                  </a:lnTo>
                  <a:cubicBezTo>
                    <a:pt x="46944" y="21752"/>
                    <a:pt x="46944" y="21681"/>
                    <a:pt x="46944" y="21610"/>
                  </a:cubicBezTo>
                  <a:cubicBezTo>
                    <a:pt x="46968" y="20827"/>
                    <a:pt x="46849" y="20044"/>
                    <a:pt x="46635" y="19285"/>
                  </a:cubicBezTo>
                  <a:lnTo>
                    <a:pt x="46541" y="18906"/>
                  </a:lnTo>
                  <a:cubicBezTo>
                    <a:pt x="46493" y="18740"/>
                    <a:pt x="46446" y="18574"/>
                    <a:pt x="46398" y="18408"/>
                  </a:cubicBezTo>
                  <a:lnTo>
                    <a:pt x="46351" y="18194"/>
                  </a:lnTo>
                  <a:lnTo>
                    <a:pt x="46375" y="18171"/>
                  </a:lnTo>
                  <a:cubicBezTo>
                    <a:pt x="46398" y="18147"/>
                    <a:pt x="46422" y="18123"/>
                    <a:pt x="46446" y="18123"/>
                  </a:cubicBezTo>
                  <a:cubicBezTo>
                    <a:pt x="46564" y="18028"/>
                    <a:pt x="46707" y="17910"/>
                    <a:pt x="46730" y="17767"/>
                  </a:cubicBezTo>
                  <a:cubicBezTo>
                    <a:pt x="46730" y="17672"/>
                    <a:pt x="46707" y="17578"/>
                    <a:pt x="46635" y="17506"/>
                  </a:cubicBezTo>
                  <a:cubicBezTo>
                    <a:pt x="46398" y="17198"/>
                    <a:pt x="46469" y="16961"/>
                    <a:pt x="46612" y="16652"/>
                  </a:cubicBezTo>
                  <a:cubicBezTo>
                    <a:pt x="46920" y="16036"/>
                    <a:pt x="47513" y="15632"/>
                    <a:pt x="48201" y="15585"/>
                  </a:cubicBezTo>
                  <a:cubicBezTo>
                    <a:pt x="48248" y="15585"/>
                    <a:pt x="48320" y="15585"/>
                    <a:pt x="48367" y="15585"/>
                  </a:cubicBezTo>
                  <a:cubicBezTo>
                    <a:pt x="48675" y="15632"/>
                    <a:pt x="48960" y="15822"/>
                    <a:pt x="49079" y="16131"/>
                  </a:cubicBezTo>
                  <a:close/>
                  <a:moveTo>
                    <a:pt x="38333" y="53704"/>
                  </a:moveTo>
                  <a:cubicBezTo>
                    <a:pt x="38309" y="53894"/>
                    <a:pt x="38215" y="54084"/>
                    <a:pt x="38025" y="54179"/>
                  </a:cubicBezTo>
                  <a:lnTo>
                    <a:pt x="37882" y="54250"/>
                  </a:lnTo>
                  <a:cubicBezTo>
                    <a:pt x="37740" y="54345"/>
                    <a:pt x="37598" y="54392"/>
                    <a:pt x="37456" y="54440"/>
                  </a:cubicBezTo>
                  <a:cubicBezTo>
                    <a:pt x="36530" y="54606"/>
                    <a:pt x="35605" y="54748"/>
                    <a:pt x="34751" y="54890"/>
                  </a:cubicBezTo>
                  <a:cubicBezTo>
                    <a:pt x="34585" y="54914"/>
                    <a:pt x="34396" y="54914"/>
                    <a:pt x="34229" y="54914"/>
                  </a:cubicBezTo>
                  <a:cubicBezTo>
                    <a:pt x="33826" y="54914"/>
                    <a:pt x="33423" y="54867"/>
                    <a:pt x="33020" y="54819"/>
                  </a:cubicBezTo>
                  <a:lnTo>
                    <a:pt x="32545" y="54748"/>
                  </a:lnTo>
                  <a:cubicBezTo>
                    <a:pt x="31691" y="54653"/>
                    <a:pt x="30814" y="54487"/>
                    <a:pt x="29983" y="54321"/>
                  </a:cubicBezTo>
                  <a:lnTo>
                    <a:pt x="29485" y="54226"/>
                  </a:lnTo>
                  <a:cubicBezTo>
                    <a:pt x="28560" y="54060"/>
                    <a:pt x="27683" y="53799"/>
                    <a:pt x="26805" y="53467"/>
                  </a:cubicBezTo>
                  <a:cubicBezTo>
                    <a:pt x="26164" y="53206"/>
                    <a:pt x="25524" y="52922"/>
                    <a:pt x="24907" y="52637"/>
                  </a:cubicBezTo>
                  <a:cubicBezTo>
                    <a:pt x="24480" y="52447"/>
                    <a:pt x="24077" y="52257"/>
                    <a:pt x="23650" y="52091"/>
                  </a:cubicBezTo>
                  <a:cubicBezTo>
                    <a:pt x="23223" y="51902"/>
                    <a:pt x="22843" y="51759"/>
                    <a:pt x="22440" y="51617"/>
                  </a:cubicBezTo>
                  <a:lnTo>
                    <a:pt x="22345" y="51593"/>
                  </a:lnTo>
                  <a:cubicBezTo>
                    <a:pt x="21800" y="51403"/>
                    <a:pt x="21278" y="51190"/>
                    <a:pt x="20756" y="50905"/>
                  </a:cubicBezTo>
                  <a:cubicBezTo>
                    <a:pt x="20637" y="50858"/>
                    <a:pt x="20495" y="50787"/>
                    <a:pt x="20353" y="50739"/>
                  </a:cubicBezTo>
                  <a:lnTo>
                    <a:pt x="20139" y="50668"/>
                  </a:lnTo>
                  <a:cubicBezTo>
                    <a:pt x="20068" y="50644"/>
                    <a:pt x="20021" y="50621"/>
                    <a:pt x="19973" y="50597"/>
                  </a:cubicBezTo>
                  <a:lnTo>
                    <a:pt x="19950" y="50573"/>
                  </a:lnTo>
                  <a:cubicBezTo>
                    <a:pt x="20044" y="50312"/>
                    <a:pt x="20187" y="50051"/>
                    <a:pt x="20329" y="49790"/>
                  </a:cubicBezTo>
                  <a:cubicBezTo>
                    <a:pt x="20614" y="49363"/>
                    <a:pt x="20875" y="48913"/>
                    <a:pt x="21159" y="48486"/>
                  </a:cubicBezTo>
                  <a:lnTo>
                    <a:pt x="21349" y="48177"/>
                  </a:lnTo>
                  <a:cubicBezTo>
                    <a:pt x="21871" y="47371"/>
                    <a:pt x="22393" y="46564"/>
                    <a:pt x="22915" y="45758"/>
                  </a:cubicBezTo>
                  <a:cubicBezTo>
                    <a:pt x="23033" y="45592"/>
                    <a:pt x="23152" y="45450"/>
                    <a:pt x="23270" y="45283"/>
                  </a:cubicBezTo>
                  <a:cubicBezTo>
                    <a:pt x="23389" y="45141"/>
                    <a:pt x="23531" y="44951"/>
                    <a:pt x="23650" y="44762"/>
                  </a:cubicBezTo>
                  <a:cubicBezTo>
                    <a:pt x="23935" y="44311"/>
                    <a:pt x="24243" y="43837"/>
                    <a:pt x="24504" y="43338"/>
                  </a:cubicBezTo>
                  <a:cubicBezTo>
                    <a:pt x="24907" y="42579"/>
                    <a:pt x="25358" y="41797"/>
                    <a:pt x="25975" y="40824"/>
                  </a:cubicBezTo>
                  <a:cubicBezTo>
                    <a:pt x="26236" y="40421"/>
                    <a:pt x="26473" y="39994"/>
                    <a:pt x="26663" y="39543"/>
                  </a:cubicBezTo>
                  <a:cubicBezTo>
                    <a:pt x="26781" y="39258"/>
                    <a:pt x="26923" y="38974"/>
                    <a:pt x="27066" y="38713"/>
                  </a:cubicBezTo>
                  <a:cubicBezTo>
                    <a:pt x="27137" y="38570"/>
                    <a:pt x="27208" y="38428"/>
                    <a:pt x="27256" y="38286"/>
                  </a:cubicBezTo>
                  <a:cubicBezTo>
                    <a:pt x="27374" y="38096"/>
                    <a:pt x="27469" y="37883"/>
                    <a:pt x="27564" y="37669"/>
                  </a:cubicBezTo>
                  <a:lnTo>
                    <a:pt x="27683" y="37432"/>
                  </a:lnTo>
                  <a:cubicBezTo>
                    <a:pt x="27730" y="37432"/>
                    <a:pt x="27801" y="37432"/>
                    <a:pt x="27849" y="37432"/>
                  </a:cubicBezTo>
                  <a:cubicBezTo>
                    <a:pt x="28015" y="37432"/>
                    <a:pt x="28204" y="37456"/>
                    <a:pt x="28370" y="37479"/>
                  </a:cubicBezTo>
                  <a:cubicBezTo>
                    <a:pt x="28536" y="37503"/>
                    <a:pt x="28703" y="37527"/>
                    <a:pt x="28845" y="37550"/>
                  </a:cubicBezTo>
                  <a:lnTo>
                    <a:pt x="28845" y="37574"/>
                  </a:lnTo>
                  <a:cubicBezTo>
                    <a:pt x="28845" y="37645"/>
                    <a:pt x="28869" y="37740"/>
                    <a:pt x="28892" y="37811"/>
                  </a:cubicBezTo>
                  <a:lnTo>
                    <a:pt x="28916" y="37883"/>
                  </a:lnTo>
                  <a:cubicBezTo>
                    <a:pt x="28963" y="38049"/>
                    <a:pt x="29035" y="38215"/>
                    <a:pt x="29153" y="38333"/>
                  </a:cubicBezTo>
                  <a:cubicBezTo>
                    <a:pt x="29343" y="38523"/>
                    <a:pt x="29485" y="38713"/>
                    <a:pt x="29628" y="38926"/>
                  </a:cubicBezTo>
                  <a:cubicBezTo>
                    <a:pt x="29865" y="39258"/>
                    <a:pt x="30221" y="39472"/>
                    <a:pt x="30624" y="39496"/>
                  </a:cubicBezTo>
                  <a:cubicBezTo>
                    <a:pt x="30980" y="39472"/>
                    <a:pt x="31288" y="39330"/>
                    <a:pt x="31525" y="39092"/>
                  </a:cubicBezTo>
                  <a:cubicBezTo>
                    <a:pt x="31881" y="38713"/>
                    <a:pt x="32166" y="38262"/>
                    <a:pt x="32379" y="37788"/>
                  </a:cubicBezTo>
                  <a:lnTo>
                    <a:pt x="32403" y="37788"/>
                  </a:lnTo>
                  <a:cubicBezTo>
                    <a:pt x="32474" y="37788"/>
                    <a:pt x="32545" y="37764"/>
                    <a:pt x="32616" y="37764"/>
                  </a:cubicBezTo>
                  <a:lnTo>
                    <a:pt x="32783" y="37764"/>
                  </a:lnTo>
                  <a:cubicBezTo>
                    <a:pt x="33447" y="37764"/>
                    <a:pt x="34135" y="37693"/>
                    <a:pt x="34823" y="37550"/>
                  </a:cubicBezTo>
                  <a:lnTo>
                    <a:pt x="34941" y="37527"/>
                  </a:lnTo>
                  <a:cubicBezTo>
                    <a:pt x="35012" y="37527"/>
                    <a:pt x="35060" y="37503"/>
                    <a:pt x="35155" y="37503"/>
                  </a:cubicBezTo>
                  <a:cubicBezTo>
                    <a:pt x="35226" y="37479"/>
                    <a:pt x="35273" y="37527"/>
                    <a:pt x="35273" y="37598"/>
                  </a:cubicBezTo>
                  <a:lnTo>
                    <a:pt x="35273" y="37906"/>
                  </a:lnTo>
                  <a:lnTo>
                    <a:pt x="35273" y="38215"/>
                  </a:lnTo>
                  <a:lnTo>
                    <a:pt x="35273" y="38310"/>
                  </a:lnTo>
                  <a:cubicBezTo>
                    <a:pt x="35249" y="38452"/>
                    <a:pt x="35273" y="38570"/>
                    <a:pt x="35344" y="38689"/>
                  </a:cubicBezTo>
                  <a:cubicBezTo>
                    <a:pt x="35463" y="38903"/>
                    <a:pt x="35510" y="39140"/>
                    <a:pt x="35463" y="39377"/>
                  </a:cubicBezTo>
                  <a:cubicBezTo>
                    <a:pt x="35439" y="40231"/>
                    <a:pt x="35534" y="41085"/>
                    <a:pt x="35748" y="41891"/>
                  </a:cubicBezTo>
                  <a:cubicBezTo>
                    <a:pt x="36127" y="43481"/>
                    <a:pt x="36388" y="45094"/>
                    <a:pt x="36649" y="46588"/>
                  </a:cubicBezTo>
                  <a:cubicBezTo>
                    <a:pt x="36791" y="47323"/>
                    <a:pt x="36981" y="48035"/>
                    <a:pt x="37218" y="48747"/>
                  </a:cubicBezTo>
                  <a:cubicBezTo>
                    <a:pt x="37337" y="49126"/>
                    <a:pt x="37432" y="49506"/>
                    <a:pt x="37550" y="49862"/>
                  </a:cubicBezTo>
                  <a:cubicBezTo>
                    <a:pt x="37693" y="50360"/>
                    <a:pt x="37835" y="50882"/>
                    <a:pt x="37977" y="51380"/>
                  </a:cubicBezTo>
                  <a:cubicBezTo>
                    <a:pt x="38120" y="51902"/>
                    <a:pt x="38238" y="52423"/>
                    <a:pt x="38286" y="52945"/>
                  </a:cubicBezTo>
                  <a:lnTo>
                    <a:pt x="38333" y="53277"/>
                  </a:lnTo>
                  <a:cubicBezTo>
                    <a:pt x="38333" y="53420"/>
                    <a:pt x="38333" y="53562"/>
                    <a:pt x="38333" y="53704"/>
                  </a:cubicBezTo>
                  <a:close/>
                  <a:moveTo>
                    <a:pt x="29936" y="37669"/>
                  </a:moveTo>
                  <a:lnTo>
                    <a:pt x="30126" y="37669"/>
                  </a:lnTo>
                  <a:cubicBezTo>
                    <a:pt x="30339" y="37669"/>
                    <a:pt x="30529" y="37693"/>
                    <a:pt x="30719" y="37717"/>
                  </a:cubicBezTo>
                  <a:cubicBezTo>
                    <a:pt x="30885" y="37740"/>
                    <a:pt x="31051" y="37764"/>
                    <a:pt x="31217" y="37788"/>
                  </a:cubicBezTo>
                  <a:cubicBezTo>
                    <a:pt x="31122" y="38001"/>
                    <a:pt x="31003" y="38215"/>
                    <a:pt x="30814" y="38381"/>
                  </a:cubicBezTo>
                  <a:cubicBezTo>
                    <a:pt x="30766" y="38428"/>
                    <a:pt x="30695" y="38452"/>
                    <a:pt x="30624" y="38476"/>
                  </a:cubicBezTo>
                  <a:cubicBezTo>
                    <a:pt x="30553" y="38452"/>
                    <a:pt x="30482" y="38404"/>
                    <a:pt x="30434" y="38357"/>
                  </a:cubicBezTo>
                  <a:cubicBezTo>
                    <a:pt x="30316" y="38191"/>
                    <a:pt x="30173" y="38001"/>
                    <a:pt x="30055" y="37811"/>
                  </a:cubicBezTo>
                  <a:close/>
                  <a:moveTo>
                    <a:pt x="32593" y="36578"/>
                  </a:moveTo>
                  <a:lnTo>
                    <a:pt x="32189" y="36578"/>
                  </a:lnTo>
                  <a:cubicBezTo>
                    <a:pt x="30719" y="36554"/>
                    <a:pt x="29272" y="36436"/>
                    <a:pt x="27849" y="36222"/>
                  </a:cubicBezTo>
                  <a:cubicBezTo>
                    <a:pt x="26805" y="36080"/>
                    <a:pt x="25809" y="35771"/>
                    <a:pt x="24883" y="35321"/>
                  </a:cubicBezTo>
                  <a:cubicBezTo>
                    <a:pt x="23650" y="34751"/>
                    <a:pt x="22464" y="34087"/>
                    <a:pt x="21373" y="33304"/>
                  </a:cubicBezTo>
                  <a:cubicBezTo>
                    <a:pt x="20732" y="32830"/>
                    <a:pt x="20139" y="32284"/>
                    <a:pt x="19641" y="31668"/>
                  </a:cubicBezTo>
                  <a:lnTo>
                    <a:pt x="19594" y="31620"/>
                  </a:lnTo>
                  <a:cubicBezTo>
                    <a:pt x="19594" y="31620"/>
                    <a:pt x="19570" y="31597"/>
                    <a:pt x="19570" y="31597"/>
                  </a:cubicBezTo>
                  <a:lnTo>
                    <a:pt x="19570" y="31597"/>
                  </a:lnTo>
                  <a:cubicBezTo>
                    <a:pt x="19570" y="31193"/>
                    <a:pt x="19309" y="31027"/>
                    <a:pt x="19024" y="30861"/>
                  </a:cubicBezTo>
                  <a:cubicBezTo>
                    <a:pt x="18977" y="30814"/>
                    <a:pt x="18953" y="30766"/>
                    <a:pt x="18930" y="30719"/>
                  </a:cubicBezTo>
                  <a:lnTo>
                    <a:pt x="18882" y="30671"/>
                  </a:lnTo>
                  <a:cubicBezTo>
                    <a:pt x="18764" y="30434"/>
                    <a:pt x="18597" y="30197"/>
                    <a:pt x="18455" y="29960"/>
                  </a:cubicBezTo>
                  <a:cubicBezTo>
                    <a:pt x="18099" y="29438"/>
                    <a:pt x="17791" y="28892"/>
                    <a:pt x="17506" y="28323"/>
                  </a:cubicBezTo>
                  <a:cubicBezTo>
                    <a:pt x="17435" y="28157"/>
                    <a:pt x="17364" y="27991"/>
                    <a:pt x="17293" y="27849"/>
                  </a:cubicBezTo>
                  <a:cubicBezTo>
                    <a:pt x="17079" y="27469"/>
                    <a:pt x="16913" y="27066"/>
                    <a:pt x="16795" y="26663"/>
                  </a:cubicBezTo>
                  <a:cubicBezTo>
                    <a:pt x="16747" y="26520"/>
                    <a:pt x="16700" y="26354"/>
                    <a:pt x="16652" y="26236"/>
                  </a:cubicBezTo>
                  <a:cubicBezTo>
                    <a:pt x="16581" y="25975"/>
                    <a:pt x="16510" y="25737"/>
                    <a:pt x="16439" y="25477"/>
                  </a:cubicBezTo>
                  <a:cubicBezTo>
                    <a:pt x="16391" y="25239"/>
                    <a:pt x="16368" y="25002"/>
                    <a:pt x="16320" y="24765"/>
                  </a:cubicBezTo>
                  <a:cubicBezTo>
                    <a:pt x="16320" y="24670"/>
                    <a:pt x="16297" y="24551"/>
                    <a:pt x="16297" y="24457"/>
                  </a:cubicBezTo>
                  <a:cubicBezTo>
                    <a:pt x="19736" y="23199"/>
                    <a:pt x="22274" y="21681"/>
                    <a:pt x="24267" y="19641"/>
                  </a:cubicBezTo>
                  <a:cubicBezTo>
                    <a:pt x="24575" y="19784"/>
                    <a:pt x="24931" y="19855"/>
                    <a:pt x="25287" y="19855"/>
                  </a:cubicBezTo>
                  <a:cubicBezTo>
                    <a:pt x="25761" y="19855"/>
                    <a:pt x="26236" y="19736"/>
                    <a:pt x="26663" y="19570"/>
                  </a:cubicBezTo>
                  <a:cubicBezTo>
                    <a:pt x="27374" y="19285"/>
                    <a:pt x="28086" y="18953"/>
                    <a:pt x="28774" y="18598"/>
                  </a:cubicBezTo>
                  <a:lnTo>
                    <a:pt x="29106" y="18431"/>
                  </a:lnTo>
                  <a:cubicBezTo>
                    <a:pt x="29651" y="18147"/>
                    <a:pt x="30150" y="17767"/>
                    <a:pt x="30576" y="17317"/>
                  </a:cubicBezTo>
                  <a:cubicBezTo>
                    <a:pt x="30885" y="17008"/>
                    <a:pt x="31193" y="16700"/>
                    <a:pt x="31525" y="16368"/>
                  </a:cubicBezTo>
                  <a:lnTo>
                    <a:pt x="31881" y="15988"/>
                  </a:lnTo>
                  <a:cubicBezTo>
                    <a:pt x="32023" y="16059"/>
                    <a:pt x="32142" y="16131"/>
                    <a:pt x="32261" y="16249"/>
                  </a:cubicBezTo>
                  <a:lnTo>
                    <a:pt x="32332" y="16297"/>
                  </a:lnTo>
                  <a:cubicBezTo>
                    <a:pt x="32806" y="16676"/>
                    <a:pt x="33304" y="17008"/>
                    <a:pt x="33826" y="17317"/>
                  </a:cubicBezTo>
                  <a:cubicBezTo>
                    <a:pt x="34538" y="17720"/>
                    <a:pt x="35297" y="17981"/>
                    <a:pt x="36103" y="18147"/>
                  </a:cubicBezTo>
                  <a:cubicBezTo>
                    <a:pt x="37313" y="18408"/>
                    <a:pt x="38570" y="18526"/>
                    <a:pt x="39828" y="18503"/>
                  </a:cubicBezTo>
                  <a:cubicBezTo>
                    <a:pt x="40278" y="18503"/>
                    <a:pt x="40753" y="18503"/>
                    <a:pt x="41275" y="18479"/>
                  </a:cubicBezTo>
                  <a:cubicBezTo>
                    <a:pt x="41939" y="18431"/>
                    <a:pt x="42579" y="18313"/>
                    <a:pt x="43220" y="18123"/>
                  </a:cubicBezTo>
                  <a:cubicBezTo>
                    <a:pt x="43623" y="18005"/>
                    <a:pt x="44026" y="17886"/>
                    <a:pt x="44453" y="17744"/>
                  </a:cubicBezTo>
                  <a:lnTo>
                    <a:pt x="44928" y="17601"/>
                  </a:lnTo>
                  <a:lnTo>
                    <a:pt x="44928" y="17601"/>
                  </a:lnTo>
                  <a:cubicBezTo>
                    <a:pt x="44975" y="17672"/>
                    <a:pt x="44999" y="17720"/>
                    <a:pt x="45022" y="17791"/>
                  </a:cubicBezTo>
                  <a:lnTo>
                    <a:pt x="45141" y="18265"/>
                  </a:lnTo>
                  <a:cubicBezTo>
                    <a:pt x="45331" y="19001"/>
                    <a:pt x="45521" y="19760"/>
                    <a:pt x="45687" y="20495"/>
                  </a:cubicBezTo>
                  <a:cubicBezTo>
                    <a:pt x="45782" y="21017"/>
                    <a:pt x="45805" y="21539"/>
                    <a:pt x="45710" y="22061"/>
                  </a:cubicBezTo>
                  <a:cubicBezTo>
                    <a:pt x="45710" y="22084"/>
                    <a:pt x="45710" y="22084"/>
                    <a:pt x="45710" y="22108"/>
                  </a:cubicBezTo>
                  <a:cubicBezTo>
                    <a:pt x="45687" y="22156"/>
                    <a:pt x="45687" y="22203"/>
                    <a:pt x="45687" y="22251"/>
                  </a:cubicBezTo>
                  <a:cubicBezTo>
                    <a:pt x="45758" y="22606"/>
                    <a:pt x="45782" y="22962"/>
                    <a:pt x="45758" y="23318"/>
                  </a:cubicBezTo>
                  <a:cubicBezTo>
                    <a:pt x="45758" y="23508"/>
                    <a:pt x="45734" y="23674"/>
                    <a:pt x="45758" y="23840"/>
                  </a:cubicBezTo>
                  <a:cubicBezTo>
                    <a:pt x="45758" y="24409"/>
                    <a:pt x="45758" y="24978"/>
                    <a:pt x="45734" y="25453"/>
                  </a:cubicBezTo>
                  <a:cubicBezTo>
                    <a:pt x="45710" y="25643"/>
                    <a:pt x="45687" y="25856"/>
                    <a:pt x="45639" y="26022"/>
                  </a:cubicBezTo>
                  <a:cubicBezTo>
                    <a:pt x="45426" y="26757"/>
                    <a:pt x="45188" y="27493"/>
                    <a:pt x="44951" y="28228"/>
                  </a:cubicBezTo>
                  <a:cubicBezTo>
                    <a:pt x="44738" y="29011"/>
                    <a:pt x="44358" y="29770"/>
                    <a:pt x="43836" y="30387"/>
                  </a:cubicBezTo>
                  <a:cubicBezTo>
                    <a:pt x="43647" y="30624"/>
                    <a:pt x="43457" y="30885"/>
                    <a:pt x="43243" y="31122"/>
                  </a:cubicBezTo>
                  <a:cubicBezTo>
                    <a:pt x="43006" y="31431"/>
                    <a:pt x="42769" y="31739"/>
                    <a:pt x="42484" y="32024"/>
                  </a:cubicBezTo>
                  <a:cubicBezTo>
                    <a:pt x="41986" y="32522"/>
                    <a:pt x="41464" y="32996"/>
                    <a:pt x="40895" y="33447"/>
                  </a:cubicBezTo>
                  <a:lnTo>
                    <a:pt x="40753" y="33565"/>
                  </a:lnTo>
                  <a:cubicBezTo>
                    <a:pt x="39756" y="34372"/>
                    <a:pt x="38642" y="35012"/>
                    <a:pt x="37432" y="35439"/>
                  </a:cubicBezTo>
                  <a:lnTo>
                    <a:pt x="37337" y="35487"/>
                  </a:lnTo>
                  <a:cubicBezTo>
                    <a:pt x="36578" y="35795"/>
                    <a:pt x="35795" y="36056"/>
                    <a:pt x="35012" y="36270"/>
                  </a:cubicBezTo>
                  <a:cubicBezTo>
                    <a:pt x="34229" y="36459"/>
                    <a:pt x="33423" y="36554"/>
                    <a:pt x="32593" y="36578"/>
                  </a:cubicBezTo>
                  <a:close/>
                  <a:moveTo>
                    <a:pt x="13521" y="28560"/>
                  </a:moveTo>
                  <a:lnTo>
                    <a:pt x="13545" y="28513"/>
                  </a:lnTo>
                  <a:cubicBezTo>
                    <a:pt x="13569" y="28489"/>
                    <a:pt x="13592" y="28442"/>
                    <a:pt x="13616" y="28418"/>
                  </a:cubicBezTo>
                  <a:cubicBezTo>
                    <a:pt x="13758" y="28062"/>
                    <a:pt x="14091" y="27849"/>
                    <a:pt x="14446" y="27849"/>
                  </a:cubicBezTo>
                  <a:cubicBezTo>
                    <a:pt x="14684" y="27872"/>
                    <a:pt x="14921" y="27920"/>
                    <a:pt x="15134" y="28015"/>
                  </a:cubicBezTo>
                  <a:lnTo>
                    <a:pt x="15324" y="28086"/>
                  </a:lnTo>
                  <a:cubicBezTo>
                    <a:pt x="15419" y="28133"/>
                    <a:pt x="15490" y="28181"/>
                    <a:pt x="15609" y="28204"/>
                  </a:cubicBezTo>
                  <a:cubicBezTo>
                    <a:pt x="15727" y="28252"/>
                    <a:pt x="15870" y="28347"/>
                    <a:pt x="15941" y="28465"/>
                  </a:cubicBezTo>
                  <a:cubicBezTo>
                    <a:pt x="16059" y="28679"/>
                    <a:pt x="16273" y="28821"/>
                    <a:pt x="16510" y="28869"/>
                  </a:cubicBezTo>
                  <a:lnTo>
                    <a:pt x="16557" y="28964"/>
                  </a:lnTo>
                  <a:cubicBezTo>
                    <a:pt x="16961" y="29675"/>
                    <a:pt x="17364" y="30363"/>
                    <a:pt x="17744" y="31051"/>
                  </a:cubicBezTo>
                  <a:lnTo>
                    <a:pt x="17744" y="31075"/>
                  </a:lnTo>
                  <a:lnTo>
                    <a:pt x="17317" y="31075"/>
                  </a:lnTo>
                  <a:lnTo>
                    <a:pt x="16795" y="31075"/>
                  </a:lnTo>
                  <a:cubicBezTo>
                    <a:pt x="16439" y="31075"/>
                    <a:pt x="16107" y="31051"/>
                    <a:pt x="15751" y="31004"/>
                  </a:cubicBezTo>
                  <a:cubicBezTo>
                    <a:pt x="15229" y="30956"/>
                    <a:pt x="14731" y="30766"/>
                    <a:pt x="14280" y="30482"/>
                  </a:cubicBezTo>
                  <a:cubicBezTo>
                    <a:pt x="13853" y="30244"/>
                    <a:pt x="13545" y="29841"/>
                    <a:pt x="13403" y="29391"/>
                  </a:cubicBezTo>
                  <a:cubicBezTo>
                    <a:pt x="13308" y="29106"/>
                    <a:pt x="13355" y="28797"/>
                    <a:pt x="13521" y="28560"/>
                  </a:cubicBezTo>
                  <a:close/>
                  <a:moveTo>
                    <a:pt x="11671" y="13996"/>
                  </a:moveTo>
                  <a:lnTo>
                    <a:pt x="11671" y="14091"/>
                  </a:lnTo>
                  <a:cubicBezTo>
                    <a:pt x="11647" y="14185"/>
                    <a:pt x="11624" y="14304"/>
                    <a:pt x="11647" y="14399"/>
                  </a:cubicBezTo>
                  <a:cubicBezTo>
                    <a:pt x="11647" y="14778"/>
                    <a:pt x="11576" y="15158"/>
                    <a:pt x="11434" y="15490"/>
                  </a:cubicBezTo>
                  <a:cubicBezTo>
                    <a:pt x="11291" y="15870"/>
                    <a:pt x="11197" y="16249"/>
                    <a:pt x="11149" y="16652"/>
                  </a:cubicBezTo>
                  <a:cubicBezTo>
                    <a:pt x="11102" y="16890"/>
                    <a:pt x="11031" y="17127"/>
                    <a:pt x="10936" y="17364"/>
                  </a:cubicBezTo>
                  <a:cubicBezTo>
                    <a:pt x="10888" y="17459"/>
                    <a:pt x="10841" y="17578"/>
                    <a:pt x="10817" y="17696"/>
                  </a:cubicBezTo>
                  <a:cubicBezTo>
                    <a:pt x="10793" y="17720"/>
                    <a:pt x="10793" y="17744"/>
                    <a:pt x="10770" y="17791"/>
                  </a:cubicBezTo>
                  <a:cubicBezTo>
                    <a:pt x="10770" y="17815"/>
                    <a:pt x="10770" y="17862"/>
                    <a:pt x="10746" y="17886"/>
                  </a:cubicBezTo>
                  <a:cubicBezTo>
                    <a:pt x="10556" y="18337"/>
                    <a:pt x="10461" y="18811"/>
                    <a:pt x="10509" y="19309"/>
                  </a:cubicBezTo>
                  <a:cubicBezTo>
                    <a:pt x="10509" y="19380"/>
                    <a:pt x="10509" y="19451"/>
                    <a:pt x="10485" y="19523"/>
                  </a:cubicBezTo>
                  <a:cubicBezTo>
                    <a:pt x="10485" y="19570"/>
                    <a:pt x="10461" y="19618"/>
                    <a:pt x="10438" y="19641"/>
                  </a:cubicBezTo>
                  <a:lnTo>
                    <a:pt x="10414" y="19760"/>
                  </a:lnTo>
                  <a:cubicBezTo>
                    <a:pt x="10390" y="19926"/>
                    <a:pt x="10343" y="20092"/>
                    <a:pt x="10295" y="20234"/>
                  </a:cubicBezTo>
                  <a:lnTo>
                    <a:pt x="10295" y="20305"/>
                  </a:lnTo>
                  <a:cubicBezTo>
                    <a:pt x="10295" y="20377"/>
                    <a:pt x="10248" y="20471"/>
                    <a:pt x="10200" y="20543"/>
                  </a:cubicBezTo>
                  <a:cubicBezTo>
                    <a:pt x="10034" y="20732"/>
                    <a:pt x="9916" y="20946"/>
                    <a:pt x="9844" y="21183"/>
                  </a:cubicBezTo>
                  <a:lnTo>
                    <a:pt x="9844" y="21207"/>
                  </a:lnTo>
                  <a:cubicBezTo>
                    <a:pt x="9726" y="21515"/>
                    <a:pt x="9560" y="21800"/>
                    <a:pt x="9370" y="22061"/>
                  </a:cubicBezTo>
                  <a:cubicBezTo>
                    <a:pt x="9228" y="22227"/>
                    <a:pt x="9085" y="22417"/>
                    <a:pt x="8943" y="22630"/>
                  </a:cubicBezTo>
                  <a:cubicBezTo>
                    <a:pt x="8848" y="22749"/>
                    <a:pt x="8753" y="22867"/>
                    <a:pt x="8682" y="23010"/>
                  </a:cubicBezTo>
                  <a:cubicBezTo>
                    <a:pt x="8492" y="23271"/>
                    <a:pt x="8231" y="23460"/>
                    <a:pt x="7923" y="23603"/>
                  </a:cubicBezTo>
                  <a:cubicBezTo>
                    <a:pt x="7828" y="23626"/>
                    <a:pt x="7733" y="23650"/>
                    <a:pt x="7638" y="23674"/>
                  </a:cubicBezTo>
                  <a:lnTo>
                    <a:pt x="7638" y="23674"/>
                  </a:lnTo>
                  <a:cubicBezTo>
                    <a:pt x="7425" y="23650"/>
                    <a:pt x="7259" y="23531"/>
                    <a:pt x="7188" y="23365"/>
                  </a:cubicBezTo>
                  <a:cubicBezTo>
                    <a:pt x="7069" y="23152"/>
                    <a:pt x="6974" y="22938"/>
                    <a:pt x="6927" y="22725"/>
                  </a:cubicBezTo>
                  <a:cubicBezTo>
                    <a:pt x="6832" y="22393"/>
                    <a:pt x="6737" y="22084"/>
                    <a:pt x="6642" y="21776"/>
                  </a:cubicBezTo>
                  <a:cubicBezTo>
                    <a:pt x="6476" y="21302"/>
                    <a:pt x="6358" y="20804"/>
                    <a:pt x="6263" y="20305"/>
                  </a:cubicBezTo>
                  <a:cubicBezTo>
                    <a:pt x="6191" y="19926"/>
                    <a:pt x="5836" y="19665"/>
                    <a:pt x="5456" y="19665"/>
                  </a:cubicBezTo>
                  <a:cubicBezTo>
                    <a:pt x="5290" y="19665"/>
                    <a:pt x="5124" y="19712"/>
                    <a:pt x="4958" y="19831"/>
                  </a:cubicBezTo>
                  <a:cubicBezTo>
                    <a:pt x="4792" y="19926"/>
                    <a:pt x="4650" y="20068"/>
                    <a:pt x="4531" y="20234"/>
                  </a:cubicBezTo>
                  <a:cubicBezTo>
                    <a:pt x="4412" y="20448"/>
                    <a:pt x="4151" y="20566"/>
                    <a:pt x="3914" y="20543"/>
                  </a:cubicBezTo>
                  <a:lnTo>
                    <a:pt x="3772" y="20543"/>
                  </a:lnTo>
                  <a:lnTo>
                    <a:pt x="3250" y="20543"/>
                  </a:lnTo>
                  <a:lnTo>
                    <a:pt x="2942" y="20543"/>
                  </a:lnTo>
                  <a:cubicBezTo>
                    <a:pt x="2776" y="20543"/>
                    <a:pt x="2633" y="20471"/>
                    <a:pt x="2562" y="20329"/>
                  </a:cubicBezTo>
                  <a:cubicBezTo>
                    <a:pt x="2396" y="20139"/>
                    <a:pt x="2325" y="19902"/>
                    <a:pt x="2325" y="19665"/>
                  </a:cubicBezTo>
                  <a:cubicBezTo>
                    <a:pt x="2349" y="19428"/>
                    <a:pt x="2372" y="19191"/>
                    <a:pt x="2420" y="18953"/>
                  </a:cubicBezTo>
                  <a:cubicBezTo>
                    <a:pt x="2444" y="18740"/>
                    <a:pt x="2467" y="18431"/>
                    <a:pt x="2491" y="18171"/>
                  </a:cubicBezTo>
                  <a:cubicBezTo>
                    <a:pt x="2562" y="17767"/>
                    <a:pt x="2681" y="17388"/>
                    <a:pt x="2894" y="17032"/>
                  </a:cubicBezTo>
                  <a:cubicBezTo>
                    <a:pt x="2942" y="16937"/>
                    <a:pt x="2989" y="16842"/>
                    <a:pt x="3037" y="16747"/>
                  </a:cubicBezTo>
                  <a:cubicBezTo>
                    <a:pt x="3226" y="16320"/>
                    <a:pt x="3440" y="15870"/>
                    <a:pt x="3725" y="15348"/>
                  </a:cubicBezTo>
                  <a:cubicBezTo>
                    <a:pt x="3843" y="15158"/>
                    <a:pt x="3962" y="14992"/>
                    <a:pt x="4104" y="14826"/>
                  </a:cubicBezTo>
                  <a:cubicBezTo>
                    <a:pt x="4294" y="14636"/>
                    <a:pt x="4507" y="14423"/>
                    <a:pt x="4697" y="14233"/>
                  </a:cubicBezTo>
                  <a:lnTo>
                    <a:pt x="4934" y="13996"/>
                  </a:lnTo>
                  <a:cubicBezTo>
                    <a:pt x="5124" y="13853"/>
                    <a:pt x="5195" y="13616"/>
                    <a:pt x="5148" y="13379"/>
                  </a:cubicBezTo>
                  <a:cubicBezTo>
                    <a:pt x="5077" y="13142"/>
                    <a:pt x="4863" y="12976"/>
                    <a:pt x="4626" y="12976"/>
                  </a:cubicBezTo>
                  <a:cubicBezTo>
                    <a:pt x="3819" y="12715"/>
                    <a:pt x="3084" y="12383"/>
                    <a:pt x="2372" y="11932"/>
                  </a:cubicBezTo>
                  <a:cubicBezTo>
                    <a:pt x="2064" y="11742"/>
                    <a:pt x="1803" y="11481"/>
                    <a:pt x="1590" y="11197"/>
                  </a:cubicBezTo>
                  <a:cubicBezTo>
                    <a:pt x="1258" y="10841"/>
                    <a:pt x="1092" y="10343"/>
                    <a:pt x="1139" y="9868"/>
                  </a:cubicBezTo>
                  <a:cubicBezTo>
                    <a:pt x="1163" y="9465"/>
                    <a:pt x="1139" y="9062"/>
                    <a:pt x="1139" y="8682"/>
                  </a:cubicBezTo>
                  <a:lnTo>
                    <a:pt x="1139" y="8421"/>
                  </a:lnTo>
                  <a:cubicBezTo>
                    <a:pt x="1115" y="8184"/>
                    <a:pt x="1163" y="7923"/>
                    <a:pt x="1305" y="7733"/>
                  </a:cubicBezTo>
                  <a:cubicBezTo>
                    <a:pt x="1376" y="7638"/>
                    <a:pt x="1447" y="7520"/>
                    <a:pt x="1471" y="7401"/>
                  </a:cubicBezTo>
                  <a:cubicBezTo>
                    <a:pt x="1685" y="6856"/>
                    <a:pt x="2017" y="6358"/>
                    <a:pt x="2420" y="5954"/>
                  </a:cubicBezTo>
                  <a:lnTo>
                    <a:pt x="2538" y="5836"/>
                  </a:lnTo>
                  <a:cubicBezTo>
                    <a:pt x="2823" y="5504"/>
                    <a:pt x="3108" y="5219"/>
                    <a:pt x="3440" y="4839"/>
                  </a:cubicBezTo>
                  <a:cubicBezTo>
                    <a:pt x="3535" y="4721"/>
                    <a:pt x="3653" y="4602"/>
                    <a:pt x="3772" y="4507"/>
                  </a:cubicBezTo>
                  <a:cubicBezTo>
                    <a:pt x="4341" y="4033"/>
                    <a:pt x="4958" y="3630"/>
                    <a:pt x="5622" y="3298"/>
                  </a:cubicBezTo>
                  <a:cubicBezTo>
                    <a:pt x="6286" y="2989"/>
                    <a:pt x="6927" y="2681"/>
                    <a:pt x="7591" y="2372"/>
                  </a:cubicBezTo>
                  <a:cubicBezTo>
                    <a:pt x="8137" y="2112"/>
                    <a:pt x="8730" y="1993"/>
                    <a:pt x="9346" y="1993"/>
                  </a:cubicBezTo>
                  <a:lnTo>
                    <a:pt x="10105" y="1993"/>
                  </a:lnTo>
                  <a:lnTo>
                    <a:pt x="11766" y="1993"/>
                  </a:lnTo>
                  <a:cubicBezTo>
                    <a:pt x="12051" y="1993"/>
                    <a:pt x="12311" y="2040"/>
                    <a:pt x="12572" y="2135"/>
                  </a:cubicBezTo>
                  <a:cubicBezTo>
                    <a:pt x="12644" y="2159"/>
                    <a:pt x="12738" y="2183"/>
                    <a:pt x="12810" y="2206"/>
                  </a:cubicBezTo>
                  <a:cubicBezTo>
                    <a:pt x="13711" y="2420"/>
                    <a:pt x="14565" y="2776"/>
                    <a:pt x="15324" y="3298"/>
                  </a:cubicBezTo>
                  <a:cubicBezTo>
                    <a:pt x="15490" y="3392"/>
                    <a:pt x="15632" y="3535"/>
                    <a:pt x="15775" y="3677"/>
                  </a:cubicBezTo>
                  <a:cubicBezTo>
                    <a:pt x="15917" y="3796"/>
                    <a:pt x="15964" y="3985"/>
                    <a:pt x="15941" y="4152"/>
                  </a:cubicBezTo>
                  <a:lnTo>
                    <a:pt x="15704" y="4246"/>
                  </a:lnTo>
                  <a:cubicBezTo>
                    <a:pt x="15466" y="4318"/>
                    <a:pt x="15253" y="4365"/>
                    <a:pt x="15063" y="4460"/>
                  </a:cubicBezTo>
                  <a:cubicBezTo>
                    <a:pt x="14873" y="4531"/>
                    <a:pt x="14684" y="4626"/>
                    <a:pt x="14565" y="4792"/>
                  </a:cubicBezTo>
                  <a:cubicBezTo>
                    <a:pt x="14257" y="5148"/>
                    <a:pt x="13972" y="5527"/>
                    <a:pt x="13735" y="5907"/>
                  </a:cubicBezTo>
                  <a:cubicBezTo>
                    <a:pt x="13640" y="6073"/>
                    <a:pt x="13592" y="6263"/>
                    <a:pt x="13616" y="6429"/>
                  </a:cubicBezTo>
                  <a:cubicBezTo>
                    <a:pt x="13616" y="6595"/>
                    <a:pt x="13640" y="6761"/>
                    <a:pt x="13664" y="6903"/>
                  </a:cubicBezTo>
                  <a:cubicBezTo>
                    <a:pt x="13664" y="6951"/>
                    <a:pt x="13664" y="7022"/>
                    <a:pt x="13687" y="7069"/>
                  </a:cubicBezTo>
                  <a:cubicBezTo>
                    <a:pt x="13569" y="7140"/>
                    <a:pt x="13474" y="7212"/>
                    <a:pt x="13379" y="7306"/>
                  </a:cubicBezTo>
                  <a:cubicBezTo>
                    <a:pt x="13118" y="7496"/>
                    <a:pt x="12857" y="7686"/>
                    <a:pt x="12596" y="7923"/>
                  </a:cubicBezTo>
                  <a:cubicBezTo>
                    <a:pt x="12098" y="8350"/>
                    <a:pt x="11695" y="8919"/>
                    <a:pt x="11457" y="9536"/>
                  </a:cubicBezTo>
                  <a:cubicBezTo>
                    <a:pt x="11410" y="9702"/>
                    <a:pt x="11386" y="9892"/>
                    <a:pt x="11386" y="10058"/>
                  </a:cubicBezTo>
                  <a:cubicBezTo>
                    <a:pt x="11386" y="10817"/>
                    <a:pt x="11552" y="11291"/>
                    <a:pt x="12501" y="11386"/>
                  </a:cubicBezTo>
                  <a:lnTo>
                    <a:pt x="12525" y="11386"/>
                  </a:lnTo>
                  <a:cubicBezTo>
                    <a:pt x="12525" y="11386"/>
                    <a:pt x="12525" y="11386"/>
                    <a:pt x="12525" y="11386"/>
                  </a:cubicBezTo>
                  <a:cubicBezTo>
                    <a:pt x="12501" y="11458"/>
                    <a:pt x="12477" y="11529"/>
                    <a:pt x="12454" y="11576"/>
                  </a:cubicBezTo>
                  <a:cubicBezTo>
                    <a:pt x="12051" y="12335"/>
                    <a:pt x="11766" y="13142"/>
                    <a:pt x="11647" y="13996"/>
                  </a:cubicBezTo>
                  <a:close/>
                  <a:moveTo>
                    <a:pt x="12904" y="13735"/>
                  </a:moveTo>
                  <a:cubicBezTo>
                    <a:pt x="12881" y="13450"/>
                    <a:pt x="12952" y="13189"/>
                    <a:pt x="13071" y="12928"/>
                  </a:cubicBezTo>
                  <a:cubicBezTo>
                    <a:pt x="13213" y="12620"/>
                    <a:pt x="13379" y="12311"/>
                    <a:pt x="13521" y="11979"/>
                  </a:cubicBezTo>
                  <a:lnTo>
                    <a:pt x="13687" y="11671"/>
                  </a:lnTo>
                  <a:cubicBezTo>
                    <a:pt x="13782" y="11458"/>
                    <a:pt x="13901" y="11386"/>
                    <a:pt x="14091" y="11386"/>
                  </a:cubicBezTo>
                  <a:lnTo>
                    <a:pt x="14162" y="11386"/>
                  </a:lnTo>
                  <a:lnTo>
                    <a:pt x="14257" y="11386"/>
                  </a:lnTo>
                  <a:cubicBezTo>
                    <a:pt x="14517" y="11363"/>
                    <a:pt x="14755" y="11197"/>
                    <a:pt x="14873" y="10936"/>
                  </a:cubicBezTo>
                  <a:cubicBezTo>
                    <a:pt x="14992" y="10746"/>
                    <a:pt x="14992" y="10509"/>
                    <a:pt x="14897" y="10319"/>
                  </a:cubicBezTo>
                  <a:cubicBezTo>
                    <a:pt x="14778" y="10153"/>
                    <a:pt x="14589" y="10058"/>
                    <a:pt x="14375" y="10058"/>
                  </a:cubicBezTo>
                  <a:lnTo>
                    <a:pt x="14375" y="10058"/>
                  </a:lnTo>
                  <a:cubicBezTo>
                    <a:pt x="14185" y="10082"/>
                    <a:pt x="13972" y="10105"/>
                    <a:pt x="13758" y="10153"/>
                  </a:cubicBezTo>
                  <a:cubicBezTo>
                    <a:pt x="13545" y="10224"/>
                    <a:pt x="13308" y="10248"/>
                    <a:pt x="13071" y="10248"/>
                  </a:cubicBezTo>
                  <a:cubicBezTo>
                    <a:pt x="12928" y="10248"/>
                    <a:pt x="12786" y="10248"/>
                    <a:pt x="12644" y="10224"/>
                  </a:cubicBezTo>
                  <a:cubicBezTo>
                    <a:pt x="12596" y="10224"/>
                    <a:pt x="12549" y="10200"/>
                    <a:pt x="12525" y="10153"/>
                  </a:cubicBezTo>
                  <a:cubicBezTo>
                    <a:pt x="12501" y="10129"/>
                    <a:pt x="12501" y="10105"/>
                    <a:pt x="12525" y="10082"/>
                  </a:cubicBezTo>
                  <a:cubicBezTo>
                    <a:pt x="12572" y="9892"/>
                    <a:pt x="12644" y="9726"/>
                    <a:pt x="12738" y="9584"/>
                  </a:cubicBezTo>
                  <a:cubicBezTo>
                    <a:pt x="13094" y="8991"/>
                    <a:pt x="13569" y="8516"/>
                    <a:pt x="14162" y="8184"/>
                  </a:cubicBezTo>
                  <a:cubicBezTo>
                    <a:pt x="14257" y="8113"/>
                    <a:pt x="14375" y="8089"/>
                    <a:pt x="14494" y="8065"/>
                  </a:cubicBezTo>
                  <a:lnTo>
                    <a:pt x="14565" y="8065"/>
                  </a:lnTo>
                  <a:cubicBezTo>
                    <a:pt x="14612" y="8065"/>
                    <a:pt x="14684" y="8065"/>
                    <a:pt x="14755" y="8065"/>
                  </a:cubicBezTo>
                  <a:cubicBezTo>
                    <a:pt x="14802" y="8065"/>
                    <a:pt x="14873" y="8065"/>
                    <a:pt x="14944" y="8065"/>
                  </a:cubicBezTo>
                  <a:cubicBezTo>
                    <a:pt x="15348" y="8018"/>
                    <a:pt x="15632" y="7662"/>
                    <a:pt x="15561" y="7259"/>
                  </a:cubicBezTo>
                  <a:cubicBezTo>
                    <a:pt x="15537" y="7045"/>
                    <a:pt x="15419" y="6879"/>
                    <a:pt x="15229" y="6808"/>
                  </a:cubicBezTo>
                  <a:cubicBezTo>
                    <a:pt x="15182" y="6785"/>
                    <a:pt x="15134" y="6761"/>
                    <a:pt x="15063" y="6737"/>
                  </a:cubicBezTo>
                  <a:cubicBezTo>
                    <a:pt x="14992" y="6713"/>
                    <a:pt x="14944" y="6690"/>
                    <a:pt x="14873" y="6666"/>
                  </a:cubicBezTo>
                  <a:cubicBezTo>
                    <a:pt x="14826" y="6642"/>
                    <a:pt x="14802" y="6595"/>
                    <a:pt x="14778" y="6547"/>
                  </a:cubicBezTo>
                  <a:cubicBezTo>
                    <a:pt x="14778" y="6500"/>
                    <a:pt x="14778" y="6452"/>
                    <a:pt x="14802" y="6405"/>
                  </a:cubicBezTo>
                  <a:lnTo>
                    <a:pt x="14873" y="6310"/>
                  </a:lnTo>
                  <a:cubicBezTo>
                    <a:pt x="15016" y="6097"/>
                    <a:pt x="15158" y="5883"/>
                    <a:pt x="15324" y="5693"/>
                  </a:cubicBezTo>
                  <a:cubicBezTo>
                    <a:pt x="15514" y="5480"/>
                    <a:pt x="15798" y="5385"/>
                    <a:pt x="16083" y="5409"/>
                  </a:cubicBezTo>
                  <a:lnTo>
                    <a:pt x="17340" y="5409"/>
                  </a:lnTo>
                  <a:cubicBezTo>
                    <a:pt x="17483" y="5409"/>
                    <a:pt x="17625" y="5409"/>
                    <a:pt x="17767" y="5385"/>
                  </a:cubicBezTo>
                  <a:cubicBezTo>
                    <a:pt x="18028" y="5338"/>
                    <a:pt x="18242" y="5148"/>
                    <a:pt x="18313" y="4887"/>
                  </a:cubicBezTo>
                  <a:cubicBezTo>
                    <a:pt x="18360" y="4650"/>
                    <a:pt x="18265" y="4389"/>
                    <a:pt x="18076" y="4246"/>
                  </a:cubicBezTo>
                  <a:cubicBezTo>
                    <a:pt x="17933" y="4128"/>
                    <a:pt x="17791" y="3962"/>
                    <a:pt x="17672" y="3819"/>
                  </a:cubicBezTo>
                  <a:cubicBezTo>
                    <a:pt x="17340" y="3392"/>
                    <a:pt x="17174" y="2847"/>
                    <a:pt x="17198" y="2325"/>
                  </a:cubicBezTo>
                  <a:cubicBezTo>
                    <a:pt x="17198" y="2206"/>
                    <a:pt x="17198" y="2088"/>
                    <a:pt x="17222" y="1969"/>
                  </a:cubicBezTo>
                  <a:cubicBezTo>
                    <a:pt x="17222" y="1779"/>
                    <a:pt x="17222" y="1566"/>
                    <a:pt x="17245" y="1376"/>
                  </a:cubicBezTo>
                  <a:cubicBezTo>
                    <a:pt x="17269" y="1329"/>
                    <a:pt x="17269" y="1281"/>
                    <a:pt x="17293" y="1234"/>
                  </a:cubicBezTo>
                  <a:lnTo>
                    <a:pt x="17293" y="1210"/>
                  </a:lnTo>
                  <a:lnTo>
                    <a:pt x="17340" y="1210"/>
                  </a:lnTo>
                  <a:cubicBezTo>
                    <a:pt x="17601" y="1210"/>
                    <a:pt x="17862" y="1281"/>
                    <a:pt x="18099" y="1400"/>
                  </a:cubicBezTo>
                  <a:cubicBezTo>
                    <a:pt x="18265" y="1471"/>
                    <a:pt x="18384" y="1590"/>
                    <a:pt x="18503" y="1732"/>
                  </a:cubicBezTo>
                  <a:lnTo>
                    <a:pt x="18526" y="1756"/>
                  </a:lnTo>
                  <a:cubicBezTo>
                    <a:pt x="18645" y="1898"/>
                    <a:pt x="18764" y="2017"/>
                    <a:pt x="18858" y="2159"/>
                  </a:cubicBezTo>
                  <a:cubicBezTo>
                    <a:pt x="19001" y="2325"/>
                    <a:pt x="19119" y="2467"/>
                    <a:pt x="19262" y="2610"/>
                  </a:cubicBezTo>
                  <a:cubicBezTo>
                    <a:pt x="19523" y="2871"/>
                    <a:pt x="19665" y="3226"/>
                    <a:pt x="19689" y="3606"/>
                  </a:cubicBezTo>
                  <a:lnTo>
                    <a:pt x="19689" y="4626"/>
                  </a:lnTo>
                  <a:lnTo>
                    <a:pt x="19689" y="5053"/>
                  </a:lnTo>
                  <a:lnTo>
                    <a:pt x="19689" y="5053"/>
                  </a:lnTo>
                  <a:cubicBezTo>
                    <a:pt x="19617" y="5077"/>
                    <a:pt x="19570" y="5124"/>
                    <a:pt x="19523" y="5172"/>
                  </a:cubicBezTo>
                  <a:cubicBezTo>
                    <a:pt x="19380" y="5314"/>
                    <a:pt x="19285" y="5504"/>
                    <a:pt x="19309" y="5717"/>
                  </a:cubicBezTo>
                  <a:cubicBezTo>
                    <a:pt x="19333" y="5931"/>
                    <a:pt x="19428" y="6097"/>
                    <a:pt x="19594" y="6215"/>
                  </a:cubicBezTo>
                  <a:cubicBezTo>
                    <a:pt x="19665" y="6286"/>
                    <a:pt x="19760" y="6334"/>
                    <a:pt x="19855" y="6381"/>
                  </a:cubicBezTo>
                  <a:cubicBezTo>
                    <a:pt x="19902" y="6405"/>
                    <a:pt x="19973" y="6429"/>
                    <a:pt x="20021" y="6476"/>
                  </a:cubicBezTo>
                  <a:cubicBezTo>
                    <a:pt x="20092" y="6524"/>
                    <a:pt x="20163" y="6571"/>
                    <a:pt x="20234" y="6618"/>
                  </a:cubicBezTo>
                  <a:lnTo>
                    <a:pt x="20258" y="6642"/>
                  </a:lnTo>
                  <a:lnTo>
                    <a:pt x="20234" y="6713"/>
                  </a:lnTo>
                  <a:cubicBezTo>
                    <a:pt x="20210" y="6761"/>
                    <a:pt x="20187" y="6832"/>
                    <a:pt x="20139" y="6879"/>
                  </a:cubicBezTo>
                  <a:cubicBezTo>
                    <a:pt x="19712" y="7401"/>
                    <a:pt x="19285" y="7923"/>
                    <a:pt x="18835" y="8421"/>
                  </a:cubicBezTo>
                  <a:cubicBezTo>
                    <a:pt x="18787" y="8469"/>
                    <a:pt x="18740" y="8516"/>
                    <a:pt x="18692" y="8564"/>
                  </a:cubicBezTo>
                  <a:lnTo>
                    <a:pt x="18597" y="8635"/>
                  </a:lnTo>
                  <a:lnTo>
                    <a:pt x="18218" y="8967"/>
                  </a:lnTo>
                  <a:cubicBezTo>
                    <a:pt x="17957" y="9204"/>
                    <a:pt x="17696" y="9441"/>
                    <a:pt x="17459" y="9678"/>
                  </a:cubicBezTo>
                  <a:cubicBezTo>
                    <a:pt x="17079" y="10011"/>
                    <a:pt x="16771" y="10390"/>
                    <a:pt x="16510" y="10817"/>
                  </a:cubicBezTo>
                  <a:cubicBezTo>
                    <a:pt x="16415" y="11007"/>
                    <a:pt x="16273" y="11173"/>
                    <a:pt x="16130" y="11315"/>
                  </a:cubicBezTo>
                  <a:lnTo>
                    <a:pt x="15964" y="11505"/>
                  </a:lnTo>
                  <a:cubicBezTo>
                    <a:pt x="15893" y="11600"/>
                    <a:pt x="15798" y="11695"/>
                    <a:pt x="15727" y="11790"/>
                  </a:cubicBezTo>
                  <a:lnTo>
                    <a:pt x="15585" y="11908"/>
                  </a:lnTo>
                  <a:cubicBezTo>
                    <a:pt x="15182" y="12383"/>
                    <a:pt x="14921" y="12976"/>
                    <a:pt x="14826" y="13616"/>
                  </a:cubicBezTo>
                  <a:cubicBezTo>
                    <a:pt x="14802" y="13735"/>
                    <a:pt x="14778" y="13830"/>
                    <a:pt x="14755" y="13948"/>
                  </a:cubicBezTo>
                  <a:cubicBezTo>
                    <a:pt x="14731" y="14067"/>
                    <a:pt x="14707" y="14209"/>
                    <a:pt x="14684" y="14328"/>
                  </a:cubicBezTo>
                  <a:cubicBezTo>
                    <a:pt x="14684" y="14494"/>
                    <a:pt x="14541" y="14636"/>
                    <a:pt x="14375" y="14660"/>
                  </a:cubicBezTo>
                  <a:lnTo>
                    <a:pt x="14114" y="14684"/>
                  </a:lnTo>
                  <a:cubicBezTo>
                    <a:pt x="13901" y="14731"/>
                    <a:pt x="13687" y="14731"/>
                    <a:pt x="13450" y="14731"/>
                  </a:cubicBezTo>
                  <a:cubicBezTo>
                    <a:pt x="13331" y="14755"/>
                    <a:pt x="13189" y="14731"/>
                    <a:pt x="13071" y="14707"/>
                  </a:cubicBezTo>
                  <a:lnTo>
                    <a:pt x="13071" y="14707"/>
                  </a:lnTo>
                  <a:lnTo>
                    <a:pt x="13071" y="14684"/>
                  </a:lnTo>
                  <a:lnTo>
                    <a:pt x="13071" y="14684"/>
                  </a:lnTo>
                  <a:cubicBezTo>
                    <a:pt x="13284" y="14375"/>
                    <a:pt x="13189" y="13948"/>
                    <a:pt x="12881" y="13735"/>
                  </a:cubicBezTo>
                  <a:close/>
                  <a:moveTo>
                    <a:pt x="21634" y="6192"/>
                  </a:moveTo>
                  <a:cubicBezTo>
                    <a:pt x="21634" y="6144"/>
                    <a:pt x="21634" y="6097"/>
                    <a:pt x="21610" y="6049"/>
                  </a:cubicBezTo>
                  <a:lnTo>
                    <a:pt x="21610" y="6002"/>
                  </a:lnTo>
                  <a:cubicBezTo>
                    <a:pt x="21705" y="5836"/>
                    <a:pt x="21871" y="5717"/>
                    <a:pt x="22061" y="5646"/>
                  </a:cubicBezTo>
                  <a:cubicBezTo>
                    <a:pt x="22820" y="5314"/>
                    <a:pt x="23603" y="5053"/>
                    <a:pt x="24433" y="4911"/>
                  </a:cubicBezTo>
                  <a:cubicBezTo>
                    <a:pt x="25263" y="4745"/>
                    <a:pt x="26022" y="4626"/>
                    <a:pt x="26734" y="4531"/>
                  </a:cubicBezTo>
                  <a:cubicBezTo>
                    <a:pt x="27090" y="4460"/>
                    <a:pt x="27445" y="4436"/>
                    <a:pt x="27801" y="4436"/>
                  </a:cubicBezTo>
                  <a:lnTo>
                    <a:pt x="27896" y="4436"/>
                  </a:lnTo>
                  <a:cubicBezTo>
                    <a:pt x="28940" y="4436"/>
                    <a:pt x="29960" y="4460"/>
                    <a:pt x="31003" y="4531"/>
                  </a:cubicBezTo>
                  <a:cubicBezTo>
                    <a:pt x="31430" y="4578"/>
                    <a:pt x="31881" y="4650"/>
                    <a:pt x="32308" y="4721"/>
                  </a:cubicBezTo>
                  <a:cubicBezTo>
                    <a:pt x="32522" y="4768"/>
                    <a:pt x="32711" y="4792"/>
                    <a:pt x="32925" y="4816"/>
                  </a:cubicBezTo>
                  <a:cubicBezTo>
                    <a:pt x="34372" y="5029"/>
                    <a:pt x="35724" y="5646"/>
                    <a:pt x="36910" y="6192"/>
                  </a:cubicBezTo>
                  <a:cubicBezTo>
                    <a:pt x="37645" y="6547"/>
                    <a:pt x="38357" y="6927"/>
                    <a:pt x="39069" y="7378"/>
                  </a:cubicBezTo>
                  <a:lnTo>
                    <a:pt x="39282" y="7496"/>
                  </a:lnTo>
                  <a:cubicBezTo>
                    <a:pt x="39899" y="7899"/>
                    <a:pt x="40444" y="8350"/>
                    <a:pt x="40942" y="8896"/>
                  </a:cubicBezTo>
                  <a:lnTo>
                    <a:pt x="40966" y="8919"/>
                  </a:lnTo>
                  <a:cubicBezTo>
                    <a:pt x="41441" y="9418"/>
                    <a:pt x="41891" y="9939"/>
                    <a:pt x="42271" y="10485"/>
                  </a:cubicBezTo>
                  <a:cubicBezTo>
                    <a:pt x="42413" y="10698"/>
                    <a:pt x="42579" y="10888"/>
                    <a:pt x="42722" y="11078"/>
                  </a:cubicBezTo>
                  <a:cubicBezTo>
                    <a:pt x="42745" y="11125"/>
                    <a:pt x="42769" y="11173"/>
                    <a:pt x="42793" y="11220"/>
                  </a:cubicBezTo>
                  <a:cubicBezTo>
                    <a:pt x="42745" y="11173"/>
                    <a:pt x="42674" y="11125"/>
                    <a:pt x="42627" y="11054"/>
                  </a:cubicBezTo>
                  <a:cubicBezTo>
                    <a:pt x="42555" y="11007"/>
                    <a:pt x="42461" y="10983"/>
                    <a:pt x="42389" y="10983"/>
                  </a:cubicBezTo>
                  <a:cubicBezTo>
                    <a:pt x="42223" y="10983"/>
                    <a:pt x="42057" y="11102"/>
                    <a:pt x="42034" y="11291"/>
                  </a:cubicBezTo>
                  <a:cubicBezTo>
                    <a:pt x="41962" y="11552"/>
                    <a:pt x="42010" y="11813"/>
                    <a:pt x="42152" y="12051"/>
                  </a:cubicBezTo>
                  <a:cubicBezTo>
                    <a:pt x="42318" y="12311"/>
                    <a:pt x="42461" y="12596"/>
                    <a:pt x="42603" y="12881"/>
                  </a:cubicBezTo>
                  <a:cubicBezTo>
                    <a:pt x="42793" y="13284"/>
                    <a:pt x="43030" y="13664"/>
                    <a:pt x="43291" y="14019"/>
                  </a:cubicBezTo>
                  <a:cubicBezTo>
                    <a:pt x="43647" y="14518"/>
                    <a:pt x="43931" y="15063"/>
                    <a:pt x="44145" y="15632"/>
                  </a:cubicBezTo>
                  <a:cubicBezTo>
                    <a:pt x="44240" y="15870"/>
                    <a:pt x="44311" y="16107"/>
                    <a:pt x="44382" y="16344"/>
                  </a:cubicBezTo>
                  <a:cubicBezTo>
                    <a:pt x="44406" y="16439"/>
                    <a:pt x="44429" y="16534"/>
                    <a:pt x="44453" y="16652"/>
                  </a:cubicBezTo>
                  <a:cubicBezTo>
                    <a:pt x="44192" y="16890"/>
                    <a:pt x="43836" y="17032"/>
                    <a:pt x="43457" y="17032"/>
                  </a:cubicBezTo>
                  <a:cubicBezTo>
                    <a:pt x="43125" y="17032"/>
                    <a:pt x="42769" y="17079"/>
                    <a:pt x="42461" y="17198"/>
                  </a:cubicBezTo>
                  <a:cubicBezTo>
                    <a:pt x="42152" y="17269"/>
                    <a:pt x="41844" y="17340"/>
                    <a:pt x="41535" y="17364"/>
                  </a:cubicBezTo>
                  <a:cubicBezTo>
                    <a:pt x="40895" y="17411"/>
                    <a:pt x="40255" y="17459"/>
                    <a:pt x="39662" y="17459"/>
                  </a:cubicBezTo>
                  <a:cubicBezTo>
                    <a:pt x="38476" y="17459"/>
                    <a:pt x="37313" y="17340"/>
                    <a:pt x="36175" y="17103"/>
                  </a:cubicBezTo>
                  <a:cubicBezTo>
                    <a:pt x="35321" y="16937"/>
                    <a:pt x="34514" y="16605"/>
                    <a:pt x="33803" y="16131"/>
                  </a:cubicBezTo>
                  <a:cubicBezTo>
                    <a:pt x="33494" y="15941"/>
                    <a:pt x="33186" y="15704"/>
                    <a:pt x="32901" y="15490"/>
                  </a:cubicBezTo>
                  <a:lnTo>
                    <a:pt x="32545" y="15229"/>
                  </a:lnTo>
                  <a:cubicBezTo>
                    <a:pt x="32545" y="15229"/>
                    <a:pt x="32949" y="14351"/>
                    <a:pt x="33043" y="14114"/>
                  </a:cubicBezTo>
                  <a:cubicBezTo>
                    <a:pt x="33186" y="13782"/>
                    <a:pt x="33209" y="13426"/>
                    <a:pt x="33162" y="13071"/>
                  </a:cubicBezTo>
                  <a:cubicBezTo>
                    <a:pt x="33138" y="12810"/>
                    <a:pt x="32972" y="12572"/>
                    <a:pt x="32711" y="12454"/>
                  </a:cubicBezTo>
                  <a:cubicBezTo>
                    <a:pt x="32688" y="12430"/>
                    <a:pt x="32616" y="12406"/>
                    <a:pt x="32569" y="12406"/>
                  </a:cubicBezTo>
                  <a:cubicBezTo>
                    <a:pt x="32450" y="12406"/>
                    <a:pt x="32356" y="12478"/>
                    <a:pt x="32308" y="12596"/>
                  </a:cubicBezTo>
                  <a:cubicBezTo>
                    <a:pt x="32284" y="12691"/>
                    <a:pt x="32261" y="12786"/>
                    <a:pt x="32261" y="12881"/>
                  </a:cubicBezTo>
                  <a:cubicBezTo>
                    <a:pt x="32166" y="13687"/>
                    <a:pt x="31834" y="14446"/>
                    <a:pt x="31264" y="15039"/>
                  </a:cubicBezTo>
                  <a:cubicBezTo>
                    <a:pt x="30814" y="15538"/>
                    <a:pt x="30339" y="16036"/>
                    <a:pt x="29841" y="16510"/>
                  </a:cubicBezTo>
                  <a:lnTo>
                    <a:pt x="29675" y="16652"/>
                  </a:lnTo>
                  <a:cubicBezTo>
                    <a:pt x="29177" y="17127"/>
                    <a:pt x="28608" y="17506"/>
                    <a:pt x="27991" y="17791"/>
                  </a:cubicBezTo>
                  <a:lnTo>
                    <a:pt x="26425" y="18479"/>
                  </a:lnTo>
                  <a:cubicBezTo>
                    <a:pt x="26046" y="18645"/>
                    <a:pt x="25643" y="18740"/>
                    <a:pt x="25239" y="18740"/>
                  </a:cubicBezTo>
                  <a:cubicBezTo>
                    <a:pt x="25239" y="18716"/>
                    <a:pt x="25263" y="18669"/>
                    <a:pt x="25310" y="18645"/>
                  </a:cubicBezTo>
                  <a:cubicBezTo>
                    <a:pt x="25334" y="18621"/>
                    <a:pt x="25358" y="18598"/>
                    <a:pt x="25358" y="18598"/>
                  </a:cubicBezTo>
                  <a:cubicBezTo>
                    <a:pt x="26141" y="17601"/>
                    <a:pt x="26852" y="16534"/>
                    <a:pt x="27445" y="15395"/>
                  </a:cubicBezTo>
                  <a:cubicBezTo>
                    <a:pt x="27564" y="15158"/>
                    <a:pt x="27659" y="14921"/>
                    <a:pt x="27706" y="14660"/>
                  </a:cubicBezTo>
                  <a:cubicBezTo>
                    <a:pt x="27754" y="14518"/>
                    <a:pt x="27777" y="14351"/>
                    <a:pt x="27801" y="14209"/>
                  </a:cubicBezTo>
                  <a:cubicBezTo>
                    <a:pt x="27849" y="14043"/>
                    <a:pt x="27872" y="13853"/>
                    <a:pt x="27943" y="13687"/>
                  </a:cubicBezTo>
                  <a:cubicBezTo>
                    <a:pt x="28038" y="13331"/>
                    <a:pt x="28062" y="12952"/>
                    <a:pt x="28015" y="12596"/>
                  </a:cubicBezTo>
                  <a:cubicBezTo>
                    <a:pt x="28015" y="12478"/>
                    <a:pt x="28015" y="12383"/>
                    <a:pt x="27991" y="12264"/>
                  </a:cubicBezTo>
                  <a:cubicBezTo>
                    <a:pt x="27991" y="12217"/>
                    <a:pt x="27991" y="12169"/>
                    <a:pt x="27967" y="12145"/>
                  </a:cubicBezTo>
                  <a:cubicBezTo>
                    <a:pt x="27943" y="11979"/>
                    <a:pt x="27801" y="11837"/>
                    <a:pt x="27635" y="11813"/>
                  </a:cubicBezTo>
                  <a:lnTo>
                    <a:pt x="27611" y="11813"/>
                  </a:lnTo>
                  <a:cubicBezTo>
                    <a:pt x="27422" y="11837"/>
                    <a:pt x="27256" y="11979"/>
                    <a:pt x="27256" y="12169"/>
                  </a:cubicBezTo>
                  <a:cubicBezTo>
                    <a:pt x="27232" y="12240"/>
                    <a:pt x="27232" y="12288"/>
                    <a:pt x="27232" y="12359"/>
                  </a:cubicBezTo>
                  <a:cubicBezTo>
                    <a:pt x="27184" y="12905"/>
                    <a:pt x="27090" y="13450"/>
                    <a:pt x="26900" y="13996"/>
                  </a:cubicBezTo>
                  <a:cubicBezTo>
                    <a:pt x="26852" y="14138"/>
                    <a:pt x="26805" y="14280"/>
                    <a:pt x="26757" y="14446"/>
                  </a:cubicBezTo>
                  <a:cubicBezTo>
                    <a:pt x="26686" y="14684"/>
                    <a:pt x="26568" y="14897"/>
                    <a:pt x="26425" y="15111"/>
                  </a:cubicBezTo>
                  <a:cubicBezTo>
                    <a:pt x="25785" y="16036"/>
                    <a:pt x="25263" y="16795"/>
                    <a:pt x="24694" y="17578"/>
                  </a:cubicBezTo>
                  <a:cubicBezTo>
                    <a:pt x="24480" y="17862"/>
                    <a:pt x="24243" y="18147"/>
                    <a:pt x="23958" y="18384"/>
                  </a:cubicBezTo>
                  <a:lnTo>
                    <a:pt x="23460" y="18858"/>
                  </a:lnTo>
                  <a:cubicBezTo>
                    <a:pt x="22986" y="19357"/>
                    <a:pt x="22464" y="19807"/>
                    <a:pt x="21942" y="20211"/>
                  </a:cubicBezTo>
                  <a:cubicBezTo>
                    <a:pt x="20637" y="21207"/>
                    <a:pt x="19214" y="22013"/>
                    <a:pt x="17720" y="22654"/>
                  </a:cubicBezTo>
                  <a:cubicBezTo>
                    <a:pt x="17530" y="22725"/>
                    <a:pt x="17340" y="22820"/>
                    <a:pt x="17127" y="22891"/>
                  </a:cubicBezTo>
                  <a:lnTo>
                    <a:pt x="16581" y="23128"/>
                  </a:lnTo>
                  <a:cubicBezTo>
                    <a:pt x="16510" y="23152"/>
                    <a:pt x="16439" y="23176"/>
                    <a:pt x="16344" y="23176"/>
                  </a:cubicBezTo>
                  <a:lnTo>
                    <a:pt x="16297" y="23176"/>
                  </a:lnTo>
                  <a:lnTo>
                    <a:pt x="16297" y="23152"/>
                  </a:lnTo>
                  <a:cubicBezTo>
                    <a:pt x="16297" y="23104"/>
                    <a:pt x="16273" y="23057"/>
                    <a:pt x="16273" y="22986"/>
                  </a:cubicBezTo>
                  <a:lnTo>
                    <a:pt x="16273" y="22393"/>
                  </a:lnTo>
                  <a:lnTo>
                    <a:pt x="16273" y="21444"/>
                  </a:lnTo>
                  <a:cubicBezTo>
                    <a:pt x="16297" y="20993"/>
                    <a:pt x="16415" y="20543"/>
                    <a:pt x="16652" y="20139"/>
                  </a:cubicBezTo>
                  <a:cubicBezTo>
                    <a:pt x="16700" y="20068"/>
                    <a:pt x="16747" y="19997"/>
                    <a:pt x="16842" y="19926"/>
                  </a:cubicBezTo>
                  <a:lnTo>
                    <a:pt x="16913" y="19855"/>
                  </a:lnTo>
                  <a:cubicBezTo>
                    <a:pt x="17056" y="19736"/>
                    <a:pt x="17079" y="19546"/>
                    <a:pt x="17008" y="19404"/>
                  </a:cubicBezTo>
                  <a:cubicBezTo>
                    <a:pt x="16937" y="19238"/>
                    <a:pt x="16795" y="19167"/>
                    <a:pt x="16629" y="19167"/>
                  </a:cubicBezTo>
                  <a:lnTo>
                    <a:pt x="16534" y="19167"/>
                  </a:lnTo>
                  <a:cubicBezTo>
                    <a:pt x="16320" y="19214"/>
                    <a:pt x="16130" y="19333"/>
                    <a:pt x="16036" y="19523"/>
                  </a:cubicBezTo>
                  <a:cubicBezTo>
                    <a:pt x="15656" y="19997"/>
                    <a:pt x="15395" y="20566"/>
                    <a:pt x="15324" y="21183"/>
                  </a:cubicBezTo>
                  <a:cubicBezTo>
                    <a:pt x="15300" y="21373"/>
                    <a:pt x="15300" y="21563"/>
                    <a:pt x="15277" y="21752"/>
                  </a:cubicBezTo>
                  <a:cubicBezTo>
                    <a:pt x="15277" y="21895"/>
                    <a:pt x="15277" y="22061"/>
                    <a:pt x="15253" y="22179"/>
                  </a:cubicBezTo>
                  <a:cubicBezTo>
                    <a:pt x="15229" y="22322"/>
                    <a:pt x="15229" y="22369"/>
                    <a:pt x="15205" y="22488"/>
                  </a:cubicBezTo>
                  <a:lnTo>
                    <a:pt x="15205" y="22511"/>
                  </a:lnTo>
                  <a:cubicBezTo>
                    <a:pt x="15205" y="22511"/>
                    <a:pt x="15205" y="22488"/>
                    <a:pt x="15205" y="22488"/>
                  </a:cubicBezTo>
                  <a:lnTo>
                    <a:pt x="15205" y="21729"/>
                  </a:lnTo>
                  <a:cubicBezTo>
                    <a:pt x="15205" y="20827"/>
                    <a:pt x="15205" y="19926"/>
                    <a:pt x="15229" y="19024"/>
                  </a:cubicBezTo>
                  <a:cubicBezTo>
                    <a:pt x="15229" y="18692"/>
                    <a:pt x="15229" y="18360"/>
                    <a:pt x="15253" y="18052"/>
                  </a:cubicBezTo>
                  <a:lnTo>
                    <a:pt x="15253" y="17957"/>
                  </a:lnTo>
                  <a:cubicBezTo>
                    <a:pt x="15300" y="17079"/>
                    <a:pt x="15419" y="16202"/>
                    <a:pt x="15609" y="15324"/>
                  </a:cubicBezTo>
                  <a:cubicBezTo>
                    <a:pt x="15632" y="15182"/>
                    <a:pt x="15680" y="15063"/>
                    <a:pt x="15751" y="14945"/>
                  </a:cubicBezTo>
                  <a:cubicBezTo>
                    <a:pt x="16107" y="14399"/>
                    <a:pt x="16368" y="13830"/>
                    <a:pt x="16557" y="13213"/>
                  </a:cubicBezTo>
                  <a:cubicBezTo>
                    <a:pt x="16700" y="12810"/>
                    <a:pt x="16866" y="12430"/>
                    <a:pt x="17056" y="12074"/>
                  </a:cubicBezTo>
                  <a:cubicBezTo>
                    <a:pt x="17198" y="11813"/>
                    <a:pt x="17364" y="11529"/>
                    <a:pt x="17530" y="11268"/>
                  </a:cubicBezTo>
                  <a:lnTo>
                    <a:pt x="17672" y="11078"/>
                  </a:lnTo>
                  <a:cubicBezTo>
                    <a:pt x="17720" y="10983"/>
                    <a:pt x="17791" y="10912"/>
                    <a:pt x="17862" y="10841"/>
                  </a:cubicBezTo>
                  <a:cubicBezTo>
                    <a:pt x="18313" y="10366"/>
                    <a:pt x="18787" y="9916"/>
                    <a:pt x="19285" y="9512"/>
                  </a:cubicBezTo>
                  <a:cubicBezTo>
                    <a:pt x="19617" y="9228"/>
                    <a:pt x="19926" y="8919"/>
                    <a:pt x="20163" y="8564"/>
                  </a:cubicBezTo>
                  <a:lnTo>
                    <a:pt x="20377" y="8303"/>
                  </a:lnTo>
                  <a:lnTo>
                    <a:pt x="20543" y="8113"/>
                  </a:lnTo>
                  <a:cubicBezTo>
                    <a:pt x="20756" y="7828"/>
                    <a:pt x="20993" y="7567"/>
                    <a:pt x="21230" y="7330"/>
                  </a:cubicBezTo>
                  <a:cubicBezTo>
                    <a:pt x="21586" y="7069"/>
                    <a:pt x="21729" y="6618"/>
                    <a:pt x="21634" y="6192"/>
                  </a:cubicBezTo>
                  <a:close/>
                  <a:moveTo>
                    <a:pt x="8730" y="57049"/>
                  </a:moveTo>
                  <a:cubicBezTo>
                    <a:pt x="8753" y="56503"/>
                    <a:pt x="8848" y="55982"/>
                    <a:pt x="8919" y="55460"/>
                  </a:cubicBezTo>
                  <a:cubicBezTo>
                    <a:pt x="8967" y="55294"/>
                    <a:pt x="9014" y="55128"/>
                    <a:pt x="9062" y="54985"/>
                  </a:cubicBezTo>
                  <a:lnTo>
                    <a:pt x="9133" y="54843"/>
                  </a:lnTo>
                  <a:cubicBezTo>
                    <a:pt x="9180" y="54677"/>
                    <a:pt x="9228" y="54535"/>
                    <a:pt x="9299" y="54392"/>
                  </a:cubicBezTo>
                  <a:lnTo>
                    <a:pt x="9346" y="54226"/>
                  </a:lnTo>
                  <a:cubicBezTo>
                    <a:pt x="9418" y="53965"/>
                    <a:pt x="9560" y="53776"/>
                    <a:pt x="9750" y="53609"/>
                  </a:cubicBezTo>
                  <a:lnTo>
                    <a:pt x="9750" y="53657"/>
                  </a:lnTo>
                  <a:cubicBezTo>
                    <a:pt x="9773" y="53752"/>
                    <a:pt x="9797" y="53847"/>
                    <a:pt x="9797" y="53942"/>
                  </a:cubicBezTo>
                  <a:lnTo>
                    <a:pt x="9797" y="55602"/>
                  </a:lnTo>
                  <a:cubicBezTo>
                    <a:pt x="9773" y="56005"/>
                    <a:pt x="9678" y="56385"/>
                    <a:pt x="9512" y="56764"/>
                  </a:cubicBezTo>
                  <a:cubicBezTo>
                    <a:pt x="9394" y="57025"/>
                    <a:pt x="9275" y="57310"/>
                    <a:pt x="9157" y="57571"/>
                  </a:cubicBezTo>
                  <a:cubicBezTo>
                    <a:pt x="9062" y="57784"/>
                    <a:pt x="8967" y="57998"/>
                    <a:pt x="8872" y="58211"/>
                  </a:cubicBezTo>
                  <a:lnTo>
                    <a:pt x="8872" y="58211"/>
                  </a:lnTo>
                  <a:cubicBezTo>
                    <a:pt x="8730" y="57832"/>
                    <a:pt x="8682" y="57429"/>
                    <a:pt x="8730" y="57049"/>
                  </a:cubicBezTo>
                  <a:close/>
                  <a:moveTo>
                    <a:pt x="35226" y="72895"/>
                  </a:moveTo>
                  <a:cubicBezTo>
                    <a:pt x="35178" y="72942"/>
                    <a:pt x="35107" y="72989"/>
                    <a:pt x="35036" y="72989"/>
                  </a:cubicBezTo>
                  <a:lnTo>
                    <a:pt x="34419" y="72989"/>
                  </a:lnTo>
                  <a:cubicBezTo>
                    <a:pt x="34206" y="72989"/>
                    <a:pt x="33945" y="72989"/>
                    <a:pt x="33708" y="72966"/>
                  </a:cubicBezTo>
                  <a:cubicBezTo>
                    <a:pt x="33589" y="72966"/>
                    <a:pt x="33447" y="72918"/>
                    <a:pt x="33352" y="72847"/>
                  </a:cubicBezTo>
                  <a:lnTo>
                    <a:pt x="33328" y="72823"/>
                  </a:lnTo>
                  <a:cubicBezTo>
                    <a:pt x="32877" y="72562"/>
                    <a:pt x="32474" y="72207"/>
                    <a:pt x="32189" y="71780"/>
                  </a:cubicBezTo>
                  <a:cubicBezTo>
                    <a:pt x="32047" y="71566"/>
                    <a:pt x="31929" y="71353"/>
                    <a:pt x="31786" y="71092"/>
                  </a:cubicBezTo>
                  <a:lnTo>
                    <a:pt x="31644" y="70855"/>
                  </a:lnTo>
                  <a:cubicBezTo>
                    <a:pt x="31929" y="70926"/>
                    <a:pt x="32189" y="71021"/>
                    <a:pt x="32427" y="71115"/>
                  </a:cubicBezTo>
                  <a:cubicBezTo>
                    <a:pt x="33043" y="71424"/>
                    <a:pt x="33708" y="71709"/>
                    <a:pt x="34372" y="72017"/>
                  </a:cubicBezTo>
                  <a:cubicBezTo>
                    <a:pt x="34704" y="72159"/>
                    <a:pt x="34965" y="72373"/>
                    <a:pt x="35178" y="72681"/>
                  </a:cubicBezTo>
                  <a:cubicBezTo>
                    <a:pt x="35226" y="72729"/>
                    <a:pt x="35249" y="72823"/>
                    <a:pt x="35226" y="728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0"/>
            <p:cNvSpPr/>
            <p:nvPr/>
          </p:nvSpPr>
          <p:spPr>
            <a:xfrm>
              <a:off x="10621000" y="1598425"/>
              <a:ext cx="320850" cy="115075"/>
            </a:xfrm>
            <a:custGeom>
              <a:avLst/>
              <a:gdLst/>
              <a:ahLst/>
              <a:cxnLst/>
              <a:rect l="l" t="t" r="r" b="b"/>
              <a:pathLst>
                <a:path w="12834" h="4603" extrusionOk="0">
                  <a:moveTo>
                    <a:pt x="11790" y="2752"/>
                  </a:moveTo>
                  <a:cubicBezTo>
                    <a:pt x="12003" y="2515"/>
                    <a:pt x="12217" y="2277"/>
                    <a:pt x="12406" y="2017"/>
                  </a:cubicBezTo>
                  <a:cubicBezTo>
                    <a:pt x="12738" y="1613"/>
                    <a:pt x="12833" y="1020"/>
                    <a:pt x="12620" y="522"/>
                  </a:cubicBezTo>
                  <a:cubicBezTo>
                    <a:pt x="12596" y="475"/>
                    <a:pt x="12572" y="403"/>
                    <a:pt x="12572" y="332"/>
                  </a:cubicBezTo>
                  <a:cubicBezTo>
                    <a:pt x="12549" y="285"/>
                    <a:pt x="12525" y="214"/>
                    <a:pt x="12525" y="166"/>
                  </a:cubicBezTo>
                  <a:cubicBezTo>
                    <a:pt x="12477" y="71"/>
                    <a:pt x="12383" y="0"/>
                    <a:pt x="12288" y="0"/>
                  </a:cubicBezTo>
                  <a:lnTo>
                    <a:pt x="12288" y="0"/>
                  </a:lnTo>
                  <a:cubicBezTo>
                    <a:pt x="12193" y="24"/>
                    <a:pt x="12122" y="95"/>
                    <a:pt x="12074" y="166"/>
                  </a:cubicBezTo>
                  <a:cubicBezTo>
                    <a:pt x="11956" y="688"/>
                    <a:pt x="11671" y="1139"/>
                    <a:pt x="11291" y="1495"/>
                  </a:cubicBezTo>
                  <a:cubicBezTo>
                    <a:pt x="11244" y="1542"/>
                    <a:pt x="11197" y="1590"/>
                    <a:pt x="11149" y="1637"/>
                  </a:cubicBezTo>
                  <a:cubicBezTo>
                    <a:pt x="10936" y="1969"/>
                    <a:pt x="10627" y="2206"/>
                    <a:pt x="10271" y="2349"/>
                  </a:cubicBezTo>
                  <a:cubicBezTo>
                    <a:pt x="10129" y="2396"/>
                    <a:pt x="9963" y="2467"/>
                    <a:pt x="9821" y="2515"/>
                  </a:cubicBezTo>
                  <a:cubicBezTo>
                    <a:pt x="9536" y="2633"/>
                    <a:pt x="9251" y="2752"/>
                    <a:pt x="8967" y="2894"/>
                  </a:cubicBezTo>
                  <a:cubicBezTo>
                    <a:pt x="8208" y="3250"/>
                    <a:pt x="7354" y="3440"/>
                    <a:pt x="6476" y="3416"/>
                  </a:cubicBezTo>
                  <a:cubicBezTo>
                    <a:pt x="6025" y="3416"/>
                    <a:pt x="5598" y="3392"/>
                    <a:pt x="5148" y="3345"/>
                  </a:cubicBezTo>
                  <a:cubicBezTo>
                    <a:pt x="4816" y="3297"/>
                    <a:pt x="4507" y="3226"/>
                    <a:pt x="4199" y="3131"/>
                  </a:cubicBezTo>
                  <a:lnTo>
                    <a:pt x="3914" y="3060"/>
                  </a:lnTo>
                  <a:cubicBezTo>
                    <a:pt x="3250" y="2942"/>
                    <a:pt x="2610" y="2681"/>
                    <a:pt x="2088" y="2277"/>
                  </a:cubicBezTo>
                  <a:lnTo>
                    <a:pt x="1969" y="2183"/>
                  </a:lnTo>
                  <a:cubicBezTo>
                    <a:pt x="1661" y="2017"/>
                    <a:pt x="1352" y="1850"/>
                    <a:pt x="1020" y="1708"/>
                  </a:cubicBezTo>
                  <a:lnTo>
                    <a:pt x="902" y="1661"/>
                  </a:lnTo>
                  <a:cubicBezTo>
                    <a:pt x="759" y="1613"/>
                    <a:pt x="593" y="1590"/>
                    <a:pt x="427" y="1590"/>
                  </a:cubicBezTo>
                  <a:cubicBezTo>
                    <a:pt x="261" y="1590"/>
                    <a:pt x="119" y="1708"/>
                    <a:pt x="71" y="1850"/>
                  </a:cubicBezTo>
                  <a:cubicBezTo>
                    <a:pt x="0" y="1993"/>
                    <a:pt x="24" y="2159"/>
                    <a:pt x="143" y="2277"/>
                  </a:cubicBezTo>
                  <a:cubicBezTo>
                    <a:pt x="332" y="2443"/>
                    <a:pt x="522" y="2586"/>
                    <a:pt x="712" y="2728"/>
                  </a:cubicBezTo>
                  <a:cubicBezTo>
                    <a:pt x="949" y="2894"/>
                    <a:pt x="1186" y="3037"/>
                    <a:pt x="1400" y="3179"/>
                  </a:cubicBezTo>
                  <a:cubicBezTo>
                    <a:pt x="1637" y="3321"/>
                    <a:pt x="1851" y="3463"/>
                    <a:pt x="2088" y="3606"/>
                  </a:cubicBezTo>
                  <a:cubicBezTo>
                    <a:pt x="2301" y="3748"/>
                    <a:pt x="2562" y="3867"/>
                    <a:pt x="2823" y="3938"/>
                  </a:cubicBezTo>
                  <a:cubicBezTo>
                    <a:pt x="3155" y="4009"/>
                    <a:pt x="3511" y="4128"/>
                    <a:pt x="3891" y="4223"/>
                  </a:cubicBezTo>
                  <a:cubicBezTo>
                    <a:pt x="4555" y="4436"/>
                    <a:pt x="5243" y="4578"/>
                    <a:pt x="5930" y="4602"/>
                  </a:cubicBezTo>
                  <a:lnTo>
                    <a:pt x="6144" y="4602"/>
                  </a:lnTo>
                  <a:lnTo>
                    <a:pt x="6666" y="4602"/>
                  </a:lnTo>
                  <a:cubicBezTo>
                    <a:pt x="7662" y="4602"/>
                    <a:pt x="8635" y="4365"/>
                    <a:pt x="9512" y="3914"/>
                  </a:cubicBezTo>
                  <a:cubicBezTo>
                    <a:pt x="9583" y="3890"/>
                    <a:pt x="9678" y="3843"/>
                    <a:pt x="9773" y="3819"/>
                  </a:cubicBezTo>
                  <a:cubicBezTo>
                    <a:pt x="9868" y="3796"/>
                    <a:pt x="9939" y="3748"/>
                    <a:pt x="10010" y="3724"/>
                  </a:cubicBezTo>
                  <a:lnTo>
                    <a:pt x="10177" y="3653"/>
                  </a:lnTo>
                  <a:cubicBezTo>
                    <a:pt x="10556" y="3487"/>
                    <a:pt x="10959" y="3321"/>
                    <a:pt x="11339" y="3108"/>
                  </a:cubicBezTo>
                  <a:cubicBezTo>
                    <a:pt x="11505" y="3013"/>
                    <a:pt x="11647" y="2894"/>
                    <a:pt x="11790" y="27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10588975" y="1511250"/>
              <a:ext cx="53400" cy="48650"/>
            </a:xfrm>
            <a:custGeom>
              <a:avLst/>
              <a:gdLst/>
              <a:ahLst/>
              <a:cxnLst/>
              <a:rect l="l" t="t" r="r" b="b"/>
              <a:pathLst>
                <a:path w="2136" h="1946" extrusionOk="0">
                  <a:moveTo>
                    <a:pt x="1993" y="1424"/>
                  </a:moveTo>
                  <a:cubicBezTo>
                    <a:pt x="2135" y="1020"/>
                    <a:pt x="2064" y="593"/>
                    <a:pt x="1803" y="285"/>
                  </a:cubicBezTo>
                  <a:cubicBezTo>
                    <a:pt x="1613" y="95"/>
                    <a:pt x="1376" y="0"/>
                    <a:pt x="1115" y="24"/>
                  </a:cubicBezTo>
                  <a:lnTo>
                    <a:pt x="831" y="24"/>
                  </a:lnTo>
                  <a:cubicBezTo>
                    <a:pt x="546" y="24"/>
                    <a:pt x="285" y="190"/>
                    <a:pt x="143" y="451"/>
                  </a:cubicBezTo>
                  <a:cubicBezTo>
                    <a:pt x="0" y="712"/>
                    <a:pt x="24" y="1044"/>
                    <a:pt x="190" y="1305"/>
                  </a:cubicBezTo>
                  <a:cubicBezTo>
                    <a:pt x="332" y="1542"/>
                    <a:pt x="522" y="1708"/>
                    <a:pt x="759" y="1827"/>
                  </a:cubicBezTo>
                  <a:cubicBezTo>
                    <a:pt x="878" y="1898"/>
                    <a:pt x="1020" y="1922"/>
                    <a:pt x="1139" y="1945"/>
                  </a:cubicBezTo>
                  <a:lnTo>
                    <a:pt x="1186" y="1945"/>
                  </a:lnTo>
                  <a:cubicBezTo>
                    <a:pt x="1518" y="1945"/>
                    <a:pt x="1851" y="1732"/>
                    <a:pt x="1993"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10903275" y="1461425"/>
              <a:ext cx="39150" cy="44500"/>
            </a:xfrm>
            <a:custGeom>
              <a:avLst/>
              <a:gdLst/>
              <a:ahLst/>
              <a:cxnLst/>
              <a:rect l="l" t="t" r="r" b="b"/>
              <a:pathLst>
                <a:path w="1566" h="1780" extrusionOk="0">
                  <a:moveTo>
                    <a:pt x="24" y="1092"/>
                  </a:moveTo>
                  <a:cubicBezTo>
                    <a:pt x="24" y="1210"/>
                    <a:pt x="48" y="1305"/>
                    <a:pt x="95" y="1424"/>
                  </a:cubicBezTo>
                  <a:cubicBezTo>
                    <a:pt x="238" y="1661"/>
                    <a:pt x="499" y="1780"/>
                    <a:pt x="783" y="1756"/>
                  </a:cubicBezTo>
                  <a:lnTo>
                    <a:pt x="807" y="1756"/>
                  </a:lnTo>
                  <a:cubicBezTo>
                    <a:pt x="1092" y="1756"/>
                    <a:pt x="1352" y="1590"/>
                    <a:pt x="1447" y="1305"/>
                  </a:cubicBezTo>
                  <a:cubicBezTo>
                    <a:pt x="1542" y="1021"/>
                    <a:pt x="1566" y="712"/>
                    <a:pt x="1471" y="428"/>
                  </a:cubicBezTo>
                  <a:cubicBezTo>
                    <a:pt x="1424" y="167"/>
                    <a:pt x="1186" y="1"/>
                    <a:pt x="926" y="24"/>
                  </a:cubicBezTo>
                  <a:lnTo>
                    <a:pt x="831" y="24"/>
                  </a:lnTo>
                  <a:lnTo>
                    <a:pt x="736" y="24"/>
                  </a:lnTo>
                  <a:lnTo>
                    <a:pt x="641" y="24"/>
                  </a:lnTo>
                  <a:cubicBezTo>
                    <a:pt x="380" y="24"/>
                    <a:pt x="166" y="190"/>
                    <a:pt x="95" y="451"/>
                  </a:cubicBezTo>
                  <a:cubicBezTo>
                    <a:pt x="48" y="546"/>
                    <a:pt x="24" y="665"/>
                    <a:pt x="24" y="760"/>
                  </a:cubicBezTo>
                  <a:cubicBezTo>
                    <a:pt x="24" y="807"/>
                    <a:pt x="24" y="855"/>
                    <a:pt x="0" y="902"/>
                  </a:cubicBezTo>
                  <a:cubicBezTo>
                    <a:pt x="0" y="926"/>
                    <a:pt x="0" y="926"/>
                    <a:pt x="0" y="950"/>
                  </a:cubicBezTo>
                  <a:cubicBezTo>
                    <a:pt x="0" y="1021"/>
                    <a:pt x="0" y="1044"/>
                    <a:pt x="24" y="1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901;p50">
            <a:extLst>
              <a:ext uri="{FF2B5EF4-FFF2-40B4-BE49-F238E27FC236}">
                <a16:creationId xmlns:a16="http://schemas.microsoft.com/office/drawing/2014/main" id="{14663A62-5EEE-B2E7-B39F-15C0842EC142}"/>
              </a:ext>
            </a:extLst>
          </p:cNvPr>
          <p:cNvSpPr txBox="1">
            <a:spLocks/>
          </p:cNvSpPr>
          <p:nvPr/>
        </p:nvSpPr>
        <p:spPr>
          <a:xfrm>
            <a:off x="161055" y="799706"/>
            <a:ext cx="8104900" cy="412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9pPr>
          </a:lstStyle>
          <a:p>
            <a:pPr marL="457200" indent="-457200" algn="l">
              <a:lnSpc>
                <a:spcPct val="150000"/>
              </a:lnSpc>
              <a:buSzPts val="1100"/>
              <a:buFont typeface="Wingdings" panose="05000000000000000000" pitchFamily="2" charset="2"/>
              <a:buChar char="v"/>
            </a:pPr>
            <a:r>
              <a:rPr lang="en-US" sz="3200" dirty="0">
                <a:latin typeface="+mn-lt"/>
              </a:rPr>
              <a:t>20 minutes to complete the task.</a:t>
            </a:r>
          </a:p>
          <a:p>
            <a:pPr algn="l">
              <a:lnSpc>
                <a:spcPct val="150000"/>
              </a:lnSpc>
              <a:buSzPts val="1100"/>
            </a:pPr>
            <a:r>
              <a:rPr lang="en-US" sz="3200" dirty="0">
                <a:latin typeface="+mn-lt"/>
              </a:rPr>
              <a:t> </a:t>
            </a:r>
          </a:p>
          <a:p>
            <a:pPr marL="457200" indent="-457200" algn="l">
              <a:lnSpc>
                <a:spcPct val="150000"/>
              </a:lnSpc>
              <a:buSzPts val="1100"/>
              <a:buFont typeface="Wingdings" panose="05000000000000000000" pitchFamily="2" charset="2"/>
              <a:buChar char="v"/>
            </a:pPr>
            <a:r>
              <a:rPr lang="en-US" sz="3200" dirty="0">
                <a:latin typeface="+mn-lt"/>
              </a:rPr>
              <a:t>Note down your findings and strategies on the chart paper.</a:t>
            </a:r>
            <a:endParaRPr lang="en-GB" sz="3200" dirty="0">
              <a:latin typeface="+mn-lt"/>
            </a:endParaRPr>
          </a:p>
        </p:txBody>
      </p:sp>
    </p:spTree>
    <p:extLst>
      <p:ext uri="{BB962C8B-B14F-4D97-AF65-F5344CB8AC3E}">
        <p14:creationId xmlns:p14="http://schemas.microsoft.com/office/powerpoint/2010/main" val="3566582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sp>
        <p:nvSpPr>
          <p:cNvPr id="901" name="Google Shape;901;p50"/>
          <p:cNvSpPr txBox="1">
            <a:spLocks noGrp="1"/>
          </p:cNvSpPr>
          <p:nvPr>
            <p:ph type="title"/>
          </p:nvPr>
        </p:nvSpPr>
        <p:spPr>
          <a:xfrm>
            <a:off x="720000" y="139667"/>
            <a:ext cx="7704000" cy="113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6000" dirty="0"/>
              <a:t>Sections Assigned </a:t>
            </a:r>
            <a:endParaRPr sz="6000" dirty="0"/>
          </a:p>
        </p:txBody>
      </p:sp>
      <p:sp>
        <p:nvSpPr>
          <p:cNvPr id="8" name="Google Shape;901;p50">
            <a:extLst>
              <a:ext uri="{FF2B5EF4-FFF2-40B4-BE49-F238E27FC236}">
                <a16:creationId xmlns:a16="http://schemas.microsoft.com/office/drawing/2014/main" id="{14663A62-5EEE-B2E7-B39F-15C0842EC142}"/>
              </a:ext>
            </a:extLst>
          </p:cNvPr>
          <p:cNvSpPr txBox="1">
            <a:spLocks/>
          </p:cNvSpPr>
          <p:nvPr/>
        </p:nvSpPr>
        <p:spPr>
          <a:xfrm>
            <a:off x="161055" y="799706"/>
            <a:ext cx="9082097" cy="412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9pPr>
          </a:lstStyle>
          <a:p>
            <a:pPr marL="457200" indent="-457200" algn="l">
              <a:lnSpc>
                <a:spcPct val="150000"/>
              </a:lnSpc>
              <a:buSzPts val="1100"/>
              <a:buFont typeface="+mj-lt"/>
              <a:buAutoNum type="arabicPeriod"/>
            </a:pPr>
            <a:r>
              <a:rPr lang="en-US" sz="1900" dirty="0">
                <a:latin typeface="+mn-lt"/>
              </a:rPr>
              <a:t>Reading (Comprehension Text, Pre-Reading, While Reading, Post-Reading, and Reading Comprehension)</a:t>
            </a:r>
          </a:p>
          <a:p>
            <a:pPr marL="457200" indent="-457200" algn="l">
              <a:lnSpc>
                <a:spcPct val="150000"/>
              </a:lnSpc>
              <a:buSzPts val="1100"/>
              <a:buFont typeface="+mj-lt"/>
              <a:buAutoNum type="arabicPeriod"/>
            </a:pPr>
            <a:r>
              <a:rPr lang="en-US" sz="1900" dirty="0">
                <a:latin typeface="+mn-lt"/>
              </a:rPr>
              <a:t>Learning the Sounds</a:t>
            </a:r>
          </a:p>
          <a:p>
            <a:pPr marL="457200" indent="-457200" algn="l">
              <a:lnSpc>
                <a:spcPct val="150000"/>
              </a:lnSpc>
              <a:buSzPts val="1100"/>
              <a:buFont typeface="+mj-lt"/>
              <a:buAutoNum type="arabicPeriod"/>
            </a:pPr>
            <a:r>
              <a:rPr lang="en-US" sz="1900" dirty="0">
                <a:latin typeface="+mn-lt"/>
              </a:rPr>
              <a:t>Learning to Speak</a:t>
            </a:r>
          </a:p>
          <a:p>
            <a:pPr marL="457200" indent="-457200" algn="l">
              <a:lnSpc>
                <a:spcPct val="150000"/>
              </a:lnSpc>
              <a:buSzPts val="1100"/>
              <a:buFont typeface="+mj-lt"/>
              <a:buAutoNum type="arabicPeriod"/>
            </a:pPr>
            <a:r>
              <a:rPr lang="en-US" sz="1900" dirty="0">
                <a:latin typeface="+mn-lt"/>
              </a:rPr>
              <a:t>Vocabulary Building</a:t>
            </a:r>
          </a:p>
          <a:p>
            <a:pPr marL="457200" indent="-457200" algn="l">
              <a:lnSpc>
                <a:spcPct val="150000"/>
              </a:lnSpc>
              <a:buSzPts val="1100"/>
              <a:buFont typeface="+mj-lt"/>
              <a:buAutoNum type="arabicPeriod"/>
            </a:pPr>
            <a:r>
              <a:rPr lang="en-US" sz="1900" dirty="0">
                <a:latin typeface="+mn-lt"/>
              </a:rPr>
              <a:t>Learning to Spell</a:t>
            </a:r>
          </a:p>
          <a:p>
            <a:pPr marL="457200" indent="-457200" algn="l">
              <a:lnSpc>
                <a:spcPct val="150000"/>
              </a:lnSpc>
              <a:buSzPts val="1100"/>
              <a:buFont typeface="+mj-lt"/>
              <a:buAutoNum type="arabicPeriod"/>
            </a:pPr>
            <a:r>
              <a:rPr lang="en-US" sz="1900" dirty="0">
                <a:latin typeface="+mn-lt"/>
              </a:rPr>
              <a:t>Grammar</a:t>
            </a:r>
          </a:p>
          <a:p>
            <a:pPr marL="457200" indent="-457200" algn="l">
              <a:lnSpc>
                <a:spcPct val="150000"/>
              </a:lnSpc>
              <a:buSzPts val="1100"/>
              <a:buFont typeface="+mj-lt"/>
              <a:buAutoNum type="arabicPeriod"/>
            </a:pPr>
            <a:r>
              <a:rPr lang="en-US" sz="1900" dirty="0">
                <a:latin typeface="+mn-lt"/>
              </a:rPr>
              <a:t>Learning to Write</a:t>
            </a:r>
          </a:p>
          <a:p>
            <a:pPr marL="457200" indent="-457200" algn="l">
              <a:lnSpc>
                <a:spcPct val="150000"/>
              </a:lnSpc>
              <a:buSzPts val="1100"/>
              <a:buFont typeface="+mj-lt"/>
              <a:buAutoNum type="arabicPeriod"/>
            </a:pPr>
            <a:r>
              <a:rPr lang="en-US" sz="1900" dirty="0">
                <a:latin typeface="+mn-lt"/>
              </a:rPr>
              <a:t>Creative Writing</a:t>
            </a:r>
          </a:p>
        </p:txBody>
      </p:sp>
    </p:spTree>
    <p:extLst>
      <p:ext uri="{BB962C8B-B14F-4D97-AF65-F5344CB8AC3E}">
        <p14:creationId xmlns:p14="http://schemas.microsoft.com/office/powerpoint/2010/main" val="2717820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2241661" y="1853785"/>
            <a:ext cx="6380492" cy="366822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5400" b="1" dirty="0">
                <a:solidFill>
                  <a:schemeClr val="tx1"/>
                </a:solidFill>
                <a:effectLst/>
                <a:latin typeface="+mn-lt"/>
                <a:ea typeface="Calibri" panose="020F0502020204030204" pitchFamily="34" charset="0"/>
              </a:rPr>
              <a:t>Gallery Walk</a:t>
            </a:r>
            <a:endParaRPr sz="23900" dirty="0">
              <a:solidFill>
                <a:schemeClr val="tx1"/>
              </a:solidFill>
              <a:latin typeface="+mn-lt"/>
            </a:endParaRPr>
          </a:p>
        </p:txBody>
      </p:sp>
      <p:grpSp>
        <p:nvGrpSpPr>
          <p:cNvPr id="361" name="Google Shape;361;p37"/>
          <p:cNvGrpSpPr/>
          <p:nvPr/>
        </p:nvGrpSpPr>
        <p:grpSpPr>
          <a:xfrm flipH="1">
            <a:off x="0" y="1700080"/>
            <a:ext cx="2500829" cy="2480514"/>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27293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959"/>
        <p:cNvGrpSpPr/>
        <p:nvPr/>
      </p:nvGrpSpPr>
      <p:grpSpPr>
        <a:xfrm>
          <a:off x="0" y="0"/>
          <a:ext cx="0" cy="0"/>
          <a:chOff x="0" y="0"/>
          <a:chExt cx="0" cy="0"/>
        </a:xfrm>
      </p:grpSpPr>
      <p:sp>
        <p:nvSpPr>
          <p:cNvPr id="960" name="Google Shape;960;p51"/>
          <p:cNvSpPr txBox="1">
            <a:spLocks noGrp="1"/>
          </p:cNvSpPr>
          <p:nvPr>
            <p:ph type="title"/>
          </p:nvPr>
        </p:nvSpPr>
        <p:spPr>
          <a:xfrm>
            <a:off x="176270" y="445025"/>
            <a:ext cx="8891344" cy="4171042"/>
          </a:xfrm>
          <a:prstGeom prst="rect">
            <a:avLst/>
          </a:prstGeom>
        </p:spPr>
        <p:txBody>
          <a:bodyPr spcFirstLastPara="1" wrap="square" lIns="432000" tIns="91425" rIns="432000" bIns="91425" anchor="ctr" anchorCtr="0">
            <a:noAutofit/>
          </a:bodyPr>
          <a:lstStyle/>
          <a:p>
            <a:pPr lvl="0" algn="l" rtl="0">
              <a:lnSpc>
                <a:spcPct val="100000"/>
              </a:lnSpc>
              <a:spcBef>
                <a:spcPts val="0"/>
              </a:spcBef>
              <a:spcAft>
                <a:spcPts val="0"/>
              </a:spcAft>
              <a:buClr>
                <a:schemeClr val="dk1"/>
              </a:buClr>
              <a:buSzPts val="1100"/>
            </a:pPr>
            <a:r>
              <a:rPr lang="en-GB" sz="3200" b="0" dirty="0">
                <a:latin typeface="+mn-lt"/>
              </a:rPr>
              <a:t>1. Paste the charts on the walls. </a:t>
            </a:r>
            <a:br>
              <a:rPr lang="en-GB" sz="3200" b="0" dirty="0">
                <a:latin typeface="+mn-lt"/>
              </a:rPr>
            </a:br>
            <a:r>
              <a:rPr lang="en-GB" sz="3200" b="0" dirty="0">
                <a:latin typeface="+mn-lt"/>
              </a:rPr>
              <a:t>2. Now, while working in groups, rotate around the room in clockwise manner.</a:t>
            </a:r>
            <a:br>
              <a:rPr lang="en-GB" sz="3200" b="0" dirty="0">
                <a:latin typeface="+mn-lt"/>
              </a:rPr>
            </a:br>
            <a:r>
              <a:rPr lang="en-GB" sz="3200" b="0" dirty="0">
                <a:latin typeface="+mn-lt"/>
              </a:rPr>
              <a:t>3. Group 1 will start by reviewing the work of group 2 and so on. </a:t>
            </a:r>
            <a:br>
              <a:rPr lang="en-GB" sz="3200" b="0" dirty="0">
                <a:latin typeface="+mn-lt"/>
              </a:rPr>
            </a:br>
            <a:r>
              <a:rPr lang="en-GB" sz="3200" b="0" dirty="0">
                <a:latin typeface="+mn-lt"/>
              </a:rPr>
              <a:t>4. Analyse what challenges and strategies  the other groups have highlighted. </a:t>
            </a:r>
            <a:br>
              <a:rPr lang="en-GB" sz="3200" b="0" dirty="0">
                <a:latin typeface="+mn-lt"/>
              </a:rPr>
            </a:br>
            <a:r>
              <a:rPr lang="en-GB" sz="3200" b="0" dirty="0">
                <a:latin typeface="+mn-lt"/>
              </a:rPr>
              <a:t>5. Move stations when the facilitator uses the whistle </a:t>
            </a:r>
            <a:endParaRPr sz="3200" b="0" dirty="0">
              <a:latin typeface="+mn-lt"/>
            </a:endParaRPr>
          </a:p>
        </p:txBody>
      </p:sp>
      <p:grpSp>
        <p:nvGrpSpPr>
          <p:cNvPr id="976" name="Google Shape;976;p51"/>
          <p:cNvGrpSpPr/>
          <p:nvPr/>
        </p:nvGrpSpPr>
        <p:grpSpPr>
          <a:xfrm>
            <a:off x="7608203" y="3246870"/>
            <a:ext cx="1631394" cy="1755946"/>
            <a:chOff x="5948275" y="2297825"/>
            <a:chExt cx="2178175" cy="2151575"/>
          </a:xfrm>
        </p:grpSpPr>
        <p:sp>
          <p:nvSpPr>
            <p:cNvPr id="977" name="Google Shape;977;p51"/>
            <p:cNvSpPr/>
            <p:nvPr/>
          </p:nvSpPr>
          <p:spPr>
            <a:xfrm rot="175061">
              <a:off x="6717042" y="3312008"/>
              <a:ext cx="572749" cy="556047"/>
            </a:xfrm>
            <a:custGeom>
              <a:avLst/>
              <a:gdLst/>
              <a:ahLst/>
              <a:cxnLst/>
              <a:rect l="l" t="t" r="r" b="b"/>
              <a:pathLst>
                <a:path w="21280" h="19965" extrusionOk="0">
                  <a:moveTo>
                    <a:pt x="2867" y="16725"/>
                  </a:moveTo>
                  <a:cubicBezTo>
                    <a:pt x="3003" y="16735"/>
                    <a:pt x="3055" y="16740"/>
                    <a:pt x="3029" y="16740"/>
                  </a:cubicBezTo>
                  <a:cubicBezTo>
                    <a:pt x="3006" y="16740"/>
                    <a:pt x="2920" y="16736"/>
                    <a:pt x="2775" y="16728"/>
                  </a:cubicBezTo>
                  <a:lnTo>
                    <a:pt x="2775" y="16728"/>
                  </a:lnTo>
                  <a:cubicBezTo>
                    <a:pt x="2806" y="16728"/>
                    <a:pt x="2836" y="16727"/>
                    <a:pt x="2867" y="16725"/>
                  </a:cubicBezTo>
                  <a:close/>
                  <a:moveTo>
                    <a:pt x="14319" y="1"/>
                  </a:moveTo>
                  <a:cubicBezTo>
                    <a:pt x="14140" y="1"/>
                    <a:pt x="13950" y="23"/>
                    <a:pt x="13747" y="69"/>
                  </a:cubicBezTo>
                  <a:cubicBezTo>
                    <a:pt x="12283" y="383"/>
                    <a:pt x="11446" y="948"/>
                    <a:pt x="10483" y="2099"/>
                  </a:cubicBezTo>
                  <a:cubicBezTo>
                    <a:pt x="10044" y="2643"/>
                    <a:pt x="9772" y="3271"/>
                    <a:pt x="9667" y="3961"/>
                  </a:cubicBezTo>
                  <a:cubicBezTo>
                    <a:pt x="9563" y="4631"/>
                    <a:pt x="9667" y="5468"/>
                    <a:pt x="9353" y="6095"/>
                  </a:cubicBezTo>
                  <a:cubicBezTo>
                    <a:pt x="9332" y="6158"/>
                    <a:pt x="9353" y="6179"/>
                    <a:pt x="9416" y="6179"/>
                  </a:cubicBezTo>
                  <a:cubicBezTo>
                    <a:pt x="9353" y="6179"/>
                    <a:pt x="9311" y="6200"/>
                    <a:pt x="9207" y="6242"/>
                  </a:cubicBezTo>
                  <a:cubicBezTo>
                    <a:pt x="8977" y="6305"/>
                    <a:pt x="8726" y="6347"/>
                    <a:pt x="8495" y="6367"/>
                  </a:cubicBezTo>
                  <a:cubicBezTo>
                    <a:pt x="8366" y="6382"/>
                    <a:pt x="8249" y="6389"/>
                    <a:pt x="8142" y="6389"/>
                  </a:cubicBezTo>
                  <a:cubicBezTo>
                    <a:pt x="7612" y="6389"/>
                    <a:pt x="7312" y="6217"/>
                    <a:pt x="6738" y="5886"/>
                  </a:cubicBezTo>
                  <a:cubicBezTo>
                    <a:pt x="6696" y="5865"/>
                    <a:pt x="6633" y="5823"/>
                    <a:pt x="6591" y="5782"/>
                  </a:cubicBezTo>
                  <a:cubicBezTo>
                    <a:pt x="6550" y="5510"/>
                    <a:pt x="6529" y="5217"/>
                    <a:pt x="6487" y="4924"/>
                  </a:cubicBezTo>
                  <a:cubicBezTo>
                    <a:pt x="6298" y="4087"/>
                    <a:pt x="5880" y="3543"/>
                    <a:pt x="5190" y="3041"/>
                  </a:cubicBezTo>
                  <a:cubicBezTo>
                    <a:pt x="4951" y="2866"/>
                    <a:pt x="4701" y="2788"/>
                    <a:pt x="4447" y="2788"/>
                  </a:cubicBezTo>
                  <a:cubicBezTo>
                    <a:pt x="4367" y="2788"/>
                    <a:pt x="4287" y="2795"/>
                    <a:pt x="4206" y="2810"/>
                  </a:cubicBezTo>
                  <a:cubicBezTo>
                    <a:pt x="4206" y="2497"/>
                    <a:pt x="4185" y="2204"/>
                    <a:pt x="4143" y="1890"/>
                  </a:cubicBezTo>
                  <a:cubicBezTo>
                    <a:pt x="4081" y="1045"/>
                    <a:pt x="3472" y="627"/>
                    <a:pt x="2854" y="627"/>
                  </a:cubicBezTo>
                  <a:cubicBezTo>
                    <a:pt x="2233" y="627"/>
                    <a:pt x="1601" y="1050"/>
                    <a:pt x="1507" y="1890"/>
                  </a:cubicBezTo>
                  <a:cubicBezTo>
                    <a:pt x="1381" y="3229"/>
                    <a:pt x="1151" y="4526"/>
                    <a:pt x="984" y="5844"/>
                  </a:cubicBezTo>
                  <a:cubicBezTo>
                    <a:pt x="754" y="6619"/>
                    <a:pt x="461" y="7414"/>
                    <a:pt x="461" y="8272"/>
                  </a:cubicBezTo>
                  <a:lnTo>
                    <a:pt x="461" y="8355"/>
                  </a:lnTo>
                  <a:cubicBezTo>
                    <a:pt x="461" y="8460"/>
                    <a:pt x="440" y="8564"/>
                    <a:pt x="440" y="8669"/>
                  </a:cubicBezTo>
                  <a:cubicBezTo>
                    <a:pt x="356" y="10134"/>
                    <a:pt x="21" y="11577"/>
                    <a:pt x="21" y="13042"/>
                  </a:cubicBezTo>
                  <a:cubicBezTo>
                    <a:pt x="0" y="14444"/>
                    <a:pt x="21" y="15595"/>
                    <a:pt x="1465" y="16306"/>
                  </a:cubicBezTo>
                  <a:cubicBezTo>
                    <a:pt x="1612" y="16390"/>
                    <a:pt x="1779" y="16432"/>
                    <a:pt x="1925" y="16515"/>
                  </a:cubicBezTo>
                  <a:cubicBezTo>
                    <a:pt x="1946" y="16515"/>
                    <a:pt x="1946" y="16536"/>
                    <a:pt x="1988" y="16536"/>
                  </a:cubicBezTo>
                  <a:cubicBezTo>
                    <a:pt x="2219" y="16643"/>
                    <a:pt x="2464" y="16719"/>
                    <a:pt x="2725" y="16727"/>
                  </a:cubicBezTo>
                  <a:lnTo>
                    <a:pt x="2725" y="16727"/>
                  </a:lnTo>
                  <a:cubicBezTo>
                    <a:pt x="3288" y="17042"/>
                    <a:pt x="3684" y="17668"/>
                    <a:pt x="4081" y="18168"/>
                  </a:cubicBezTo>
                  <a:cubicBezTo>
                    <a:pt x="4810" y="19098"/>
                    <a:pt x="5587" y="19964"/>
                    <a:pt x="6771" y="19964"/>
                  </a:cubicBezTo>
                  <a:cubicBezTo>
                    <a:pt x="6946" y="19964"/>
                    <a:pt x="7130" y="19945"/>
                    <a:pt x="7324" y="19905"/>
                  </a:cubicBezTo>
                  <a:cubicBezTo>
                    <a:pt x="8537" y="19654"/>
                    <a:pt x="9353" y="18629"/>
                    <a:pt x="10567" y="18399"/>
                  </a:cubicBezTo>
                  <a:cubicBezTo>
                    <a:pt x="11969" y="18106"/>
                    <a:pt x="13392" y="17896"/>
                    <a:pt x="14814" y="17896"/>
                  </a:cubicBezTo>
                  <a:cubicBezTo>
                    <a:pt x="15289" y="17896"/>
                    <a:pt x="15809" y="17850"/>
                    <a:pt x="16315" y="17850"/>
                  </a:cubicBezTo>
                  <a:cubicBezTo>
                    <a:pt x="16567" y="17850"/>
                    <a:pt x="16816" y="17862"/>
                    <a:pt x="17053" y="17896"/>
                  </a:cubicBezTo>
                  <a:cubicBezTo>
                    <a:pt x="17702" y="18001"/>
                    <a:pt x="18330" y="18378"/>
                    <a:pt x="18957" y="18587"/>
                  </a:cubicBezTo>
                  <a:cubicBezTo>
                    <a:pt x="19132" y="18652"/>
                    <a:pt x="19303" y="18681"/>
                    <a:pt x="19467" y="18681"/>
                  </a:cubicBezTo>
                  <a:cubicBezTo>
                    <a:pt x="20359" y="18681"/>
                    <a:pt x="21045" y="17800"/>
                    <a:pt x="21133" y="16934"/>
                  </a:cubicBezTo>
                  <a:cubicBezTo>
                    <a:pt x="21280" y="15386"/>
                    <a:pt x="20840" y="13816"/>
                    <a:pt x="20192" y="12310"/>
                  </a:cubicBezTo>
                  <a:cubicBezTo>
                    <a:pt x="19501" y="10761"/>
                    <a:pt x="18811" y="9380"/>
                    <a:pt x="18350" y="7728"/>
                  </a:cubicBezTo>
                  <a:cubicBezTo>
                    <a:pt x="17827" y="5886"/>
                    <a:pt x="17283" y="4087"/>
                    <a:pt x="16677" y="2287"/>
                  </a:cubicBezTo>
                  <a:cubicBezTo>
                    <a:pt x="16292" y="1096"/>
                    <a:pt x="15586" y="1"/>
                    <a:pt x="1431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1"/>
            <p:cNvSpPr/>
            <p:nvPr/>
          </p:nvSpPr>
          <p:spPr>
            <a:xfrm>
              <a:off x="6522650" y="3312000"/>
              <a:ext cx="230174" cy="162225"/>
            </a:xfrm>
            <a:custGeom>
              <a:avLst/>
              <a:gdLst/>
              <a:ahLst/>
              <a:cxnLst/>
              <a:rect l="l" t="t" r="r" b="b"/>
              <a:pathLst>
                <a:path w="8099" h="6489" extrusionOk="0">
                  <a:moveTo>
                    <a:pt x="2951" y="0"/>
                  </a:moveTo>
                  <a:cubicBezTo>
                    <a:pt x="2649" y="0"/>
                    <a:pt x="2337" y="121"/>
                    <a:pt x="2072" y="344"/>
                  </a:cubicBezTo>
                  <a:cubicBezTo>
                    <a:pt x="1612" y="742"/>
                    <a:pt x="1466" y="1307"/>
                    <a:pt x="1319" y="1872"/>
                  </a:cubicBezTo>
                  <a:cubicBezTo>
                    <a:pt x="1215" y="2332"/>
                    <a:pt x="943" y="2709"/>
                    <a:pt x="712" y="3085"/>
                  </a:cubicBezTo>
                  <a:cubicBezTo>
                    <a:pt x="1" y="4215"/>
                    <a:pt x="922" y="5596"/>
                    <a:pt x="2177" y="5638"/>
                  </a:cubicBezTo>
                  <a:cubicBezTo>
                    <a:pt x="2805" y="5659"/>
                    <a:pt x="3412" y="5805"/>
                    <a:pt x="4018" y="5994"/>
                  </a:cubicBezTo>
                  <a:cubicBezTo>
                    <a:pt x="4524" y="6308"/>
                    <a:pt x="5110" y="6488"/>
                    <a:pt x="5712" y="6488"/>
                  </a:cubicBezTo>
                  <a:cubicBezTo>
                    <a:pt x="6032" y="6488"/>
                    <a:pt x="6356" y="6437"/>
                    <a:pt x="6676" y="6328"/>
                  </a:cubicBezTo>
                  <a:cubicBezTo>
                    <a:pt x="7889" y="5952"/>
                    <a:pt x="8098" y="4759"/>
                    <a:pt x="8015" y="3608"/>
                  </a:cubicBezTo>
                  <a:cubicBezTo>
                    <a:pt x="7931" y="2709"/>
                    <a:pt x="7889" y="1788"/>
                    <a:pt x="7094" y="1160"/>
                  </a:cubicBezTo>
                  <a:cubicBezTo>
                    <a:pt x="6320" y="512"/>
                    <a:pt x="5295" y="135"/>
                    <a:pt x="4269" y="30"/>
                  </a:cubicBezTo>
                  <a:cubicBezTo>
                    <a:pt x="4165" y="9"/>
                    <a:pt x="4060" y="9"/>
                    <a:pt x="3935" y="9"/>
                  </a:cubicBezTo>
                  <a:cubicBezTo>
                    <a:pt x="3725" y="9"/>
                    <a:pt x="3537" y="30"/>
                    <a:pt x="3391" y="93"/>
                  </a:cubicBezTo>
                  <a:cubicBezTo>
                    <a:pt x="3251" y="30"/>
                    <a:pt x="3102" y="0"/>
                    <a:pt x="295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1"/>
            <p:cNvSpPr/>
            <p:nvPr/>
          </p:nvSpPr>
          <p:spPr>
            <a:xfrm>
              <a:off x="7158446" y="3377650"/>
              <a:ext cx="198155" cy="176131"/>
            </a:xfrm>
            <a:custGeom>
              <a:avLst/>
              <a:gdLst/>
              <a:ahLst/>
              <a:cxnLst/>
              <a:rect l="l" t="t" r="r" b="b"/>
              <a:pathLst>
                <a:path w="7513" h="6370" extrusionOk="0">
                  <a:moveTo>
                    <a:pt x="1962" y="0"/>
                  </a:moveTo>
                  <a:cubicBezTo>
                    <a:pt x="1717" y="0"/>
                    <a:pt x="1511" y="44"/>
                    <a:pt x="1319" y="131"/>
                  </a:cubicBezTo>
                  <a:cubicBezTo>
                    <a:pt x="1292" y="129"/>
                    <a:pt x="1266" y="128"/>
                    <a:pt x="1239" y="128"/>
                  </a:cubicBezTo>
                  <a:cubicBezTo>
                    <a:pt x="990" y="128"/>
                    <a:pt x="730" y="218"/>
                    <a:pt x="503" y="445"/>
                  </a:cubicBezTo>
                  <a:cubicBezTo>
                    <a:pt x="482" y="487"/>
                    <a:pt x="440" y="508"/>
                    <a:pt x="398" y="529"/>
                  </a:cubicBezTo>
                  <a:cubicBezTo>
                    <a:pt x="105" y="801"/>
                    <a:pt x="1" y="1240"/>
                    <a:pt x="105" y="1596"/>
                  </a:cubicBezTo>
                  <a:cubicBezTo>
                    <a:pt x="482" y="2747"/>
                    <a:pt x="796" y="4002"/>
                    <a:pt x="1256" y="5111"/>
                  </a:cubicBezTo>
                  <a:cubicBezTo>
                    <a:pt x="1549" y="5760"/>
                    <a:pt x="2407" y="6073"/>
                    <a:pt x="3056" y="6136"/>
                  </a:cubicBezTo>
                  <a:cubicBezTo>
                    <a:pt x="3078" y="6137"/>
                    <a:pt x="3102" y="6137"/>
                    <a:pt x="3125" y="6137"/>
                  </a:cubicBezTo>
                  <a:cubicBezTo>
                    <a:pt x="3505" y="6137"/>
                    <a:pt x="3970" y="6041"/>
                    <a:pt x="4397" y="6041"/>
                  </a:cubicBezTo>
                  <a:cubicBezTo>
                    <a:pt x="4647" y="6041"/>
                    <a:pt x="4885" y="6074"/>
                    <a:pt x="5085" y="6178"/>
                  </a:cubicBezTo>
                  <a:cubicBezTo>
                    <a:pt x="5336" y="6309"/>
                    <a:pt x="5601" y="6369"/>
                    <a:pt x="5858" y="6369"/>
                  </a:cubicBezTo>
                  <a:cubicBezTo>
                    <a:pt x="6672" y="6369"/>
                    <a:pt x="7413" y="5761"/>
                    <a:pt x="7429" y="4839"/>
                  </a:cubicBezTo>
                  <a:cubicBezTo>
                    <a:pt x="7449" y="3521"/>
                    <a:pt x="7512" y="2098"/>
                    <a:pt x="6675" y="1010"/>
                  </a:cubicBezTo>
                  <a:cubicBezTo>
                    <a:pt x="6173" y="382"/>
                    <a:pt x="5399" y="194"/>
                    <a:pt x="4625" y="194"/>
                  </a:cubicBezTo>
                  <a:cubicBezTo>
                    <a:pt x="4290" y="194"/>
                    <a:pt x="3955" y="278"/>
                    <a:pt x="3620" y="278"/>
                  </a:cubicBezTo>
                  <a:cubicBezTo>
                    <a:pt x="3601" y="278"/>
                    <a:pt x="3581" y="279"/>
                    <a:pt x="3560" y="279"/>
                  </a:cubicBezTo>
                  <a:cubicBezTo>
                    <a:pt x="3113" y="279"/>
                    <a:pt x="2596" y="66"/>
                    <a:pt x="2156" y="6"/>
                  </a:cubicBezTo>
                  <a:lnTo>
                    <a:pt x="2114" y="6"/>
                  </a:lnTo>
                  <a:cubicBezTo>
                    <a:pt x="2062" y="2"/>
                    <a:pt x="2011" y="0"/>
                    <a:pt x="196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1"/>
            <p:cNvSpPr/>
            <p:nvPr/>
          </p:nvSpPr>
          <p:spPr>
            <a:xfrm>
              <a:off x="6407550" y="2525500"/>
              <a:ext cx="1196850" cy="951175"/>
            </a:xfrm>
            <a:custGeom>
              <a:avLst/>
              <a:gdLst/>
              <a:ahLst/>
              <a:cxnLst/>
              <a:rect l="l" t="t" r="r" b="b"/>
              <a:pathLst>
                <a:path w="47874" h="38047" extrusionOk="0">
                  <a:moveTo>
                    <a:pt x="18744" y="0"/>
                  </a:moveTo>
                  <a:cubicBezTo>
                    <a:pt x="18725" y="0"/>
                    <a:pt x="18705" y="0"/>
                    <a:pt x="18686" y="0"/>
                  </a:cubicBezTo>
                  <a:cubicBezTo>
                    <a:pt x="16468" y="21"/>
                    <a:pt x="14354" y="1318"/>
                    <a:pt x="12367" y="2176"/>
                  </a:cubicBezTo>
                  <a:cubicBezTo>
                    <a:pt x="10525" y="2950"/>
                    <a:pt x="8914" y="3662"/>
                    <a:pt x="6968" y="3662"/>
                  </a:cubicBezTo>
                  <a:cubicBezTo>
                    <a:pt x="6864" y="3641"/>
                    <a:pt x="6738" y="3641"/>
                    <a:pt x="6613" y="3641"/>
                  </a:cubicBezTo>
                  <a:lnTo>
                    <a:pt x="6215" y="3641"/>
                  </a:lnTo>
                  <a:cubicBezTo>
                    <a:pt x="5295" y="3641"/>
                    <a:pt x="4750" y="4101"/>
                    <a:pt x="4520" y="4708"/>
                  </a:cubicBezTo>
                  <a:cubicBezTo>
                    <a:pt x="3495" y="5461"/>
                    <a:pt x="2846" y="6570"/>
                    <a:pt x="2219" y="7721"/>
                  </a:cubicBezTo>
                  <a:cubicBezTo>
                    <a:pt x="1361" y="9290"/>
                    <a:pt x="315" y="10797"/>
                    <a:pt x="168" y="12638"/>
                  </a:cubicBezTo>
                  <a:cubicBezTo>
                    <a:pt x="147" y="13098"/>
                    <a:pt x="336" y="13517"/>
                    <a:pt x="649" y="13831"/>
                  </a:cubicBezTo>
                  <a:cubicBezTo>
                    <a:pt x="43" y="16614"/>
                    <a:pt x="1" y="19522"/>
                    <a:pt x="963" y="22242"/>
                  </a:cubicBezTo>
                  <a:cubicBezTo>
                    <a:pt x="2114" y="25402"/>
                    <a:pt x="4646" y="27850"/>
                    <a:pt x="7491" y="29523"/>
                  </a:cubicBezTo>
                  <a:cubicBezTo>
                    <a:pt x="10525" y="31302"/>
                    <a:pt x="14145" y="31909"/>
                    <a:pt x="17577" y="32348"/>
                  </a:cubicBezTo>
                  <a:lnTo>
                    <a:pt x="19062" y="32516"/>
                  </a:lnTo>
                  <a:cubicBezTo>
                    <a:pt x="18623" y="32641"/>
                    <a:pt x="18246" y="32976"/>
                    <a:pt x="18142" y="33520"/>
                  </a:cubicBezTo>
                  <a:cubicBezTo>
                    <a:pt x="18016" y="34399"/>
                    <a:pt x="18121" y="35131"/>
                    <a:pt x="18623" y="35863"/>
                  </a:cubicBezTo>
                  <a:cubicBezTo>
                    <a:pt x="18811" y="36135"/>
                    <a:pt x="19062" y="36428"/>
                    <a:pt x="19292" y="36700"/>
                  </a:cubicBezTo>
                  <a:cubicBezTo>
                    <a:pt x="19397" y="36805"/>
                    <a:pt x="19502" y="36930"/>
                    <a:pt x="19606" y="37056"/>
                  </a:cubicBezTo>
                  <a:cubicBezTo>
                    <a:pt x="19545" y="36989"/>
                    <a:pt x="19517" y="36963"/>
                    <a:pt x="19512" y="36963"/>
                  </a:cubicBezTo>
                  <a:cubicBezTo>
                    <a:pt x="19496" y="36963"/>
                    <a:pt x="19638" y="37151"/>
                    <a:pt x="19669" y="37182"/>
                  </a:cubicBezTo>
                  <a:cubicBezTo>
                    <a:pt x="19969" y="37781"/>
                    <a:pt x="20516" y="38046"/>
                    <a:pt x="21084" y="38046"/>
                  </a:cubicBezTo>
                  <a:cubicBezTo>
                    <a:pt x="21706" y="38046"/>
                    <a:pt x="22352" y="37728"/>
                    <a:pt x="22724" y="37182"/>
                  </a:cubicBezTo>
                  <a:cubicBezTo>
                    <a:pt x="23540" y="35968"/>
                    <a:pt x="23917" y="34441"/>
                    <a:pt x="23749" y="32997"/>
                  </a:cubicBezTo>
                  <a:cubicBezTo>
                    <a:pt x="23707" y="32829"/>
                    <a:pt x="23686" y="32662"/>
                    <a:pt x="23645" y="32516"/>
                  </a:cubicBezTo>
                  <a:cubicBezTo>
                    <a:pt x="25256" y="32369"/>
                    <a:pt x="26846" y="32097"/>
                    <a:pt x="28394" y="31616"/>
                  </a:cubicBezTo>
                  <a:cubicBezTo>
                    <a:pt x="31805" y="30611"/>
                    <a:pt x="34901" y="28666"/>
                    <a:pt x="37161" y="25925"/>
                  </a:cubicBezTo>
                  <a:cubicBezTo>
                    <a:pt x="38961" y="23728"/>
                    <a:pt x="40614" y="21091"/>
                    <a:pt x="41492" y="18308"/>
                  </a:cubicBezTo>
                  <a:cubicBezTo>
                    <a:pt x="41576" y="18392"/>
                    <a:pt x="41660" y="18476"/>
                    <a:pt x="41743" y="18518"/>
                  </a:cubicBezTo>
                  <a:cubicBezTo>
                    <a:pt x="41859" y="18617"/>
                    <a:pt x="42000" y="18742"/>
                    <a:pt x="42147" y="18841"/>
                  </a:cubicBezTo>
                  <a:lnTo>
                    <a:pt x="42147" y="18841"/>
                  </a:lnTo>
                  <a:cubicBezTo>
                    <a:pt x="42105" y="18815"/>
                    <a:pt x="42085" y="18804"/>
                    <a:pt x="42083" y="18804"/>
                  </a:cubicBezTo>
                  <a:lnTo>
                    <a:pt x="42083" y="18804"/>
                  </a:lnTo>
                  <a:cubicBezTo>
                    <a:pt x="42074" y="18804"/>
                    <a:pt x="42477" y="19067"/>
                    <a:pt x="42601" y="19145"/>
                  </a:cubicBezTo>
                  <a:cubicBezTo>
                    <a:pt x="42999" y="19438"/>
                    <a:pt x="43585" y="19564"/>
                    <a:pt x="44066" y="19585"/>
                  </a:cubicBezTo>
                  <a:cubicBezTo>
                    <a:pt x="44110" y="19587"/>
                    <a:pt x="44155" y="19588"/>
                    <a:pt x="44199" y="19588"/>
                  </a:cubicBezTo>
                  <a:cubicBezTo>
                    <a:pt x="45982" y="19588"/>
                    <a:pt x="47873" y="17970"/>
                    <a:pt x="47832" y="16132"/>
                  </a:cubicBezTo>
                  <a:cubicBezTo>
                    <a:pt x="47753" y="14243"/>
                    <a:pt x="45953" y="13469"/>
                    <a:pt x="44319" y="13469"/>
                  </a:cubicBezTo>
                  <a:cubicBezTo>
                    <a:pt x="44234" y="13469"/>
                    <a:pt x="44150" y="13471"/>
                    <a:pt x="44066" y="13475"/>
                  </a:cubicBezTo>
                  <a:cubicBezTo>
                    <a:pt x="43982" y="13475"/>
                    <a:pt x="43878" y="13496"/>
                    <a:pt x="43794" y="13496"/>
                  </a:cubicBezTo>
                  <a:cubicBezTo>
                    <a:pt x="43476" y="13178"/>
                    <a:pt x="43062" y="12969"/>
                    <a:pt x="42588" y="12969"/>
                  </a:cubicBezTo>
                  <a:cubicBezTo>
                    <a:pt x="42438" y="12969"/>
                    <a:pt x="42281" y="12990"/>
                    <a:pt x="42120" y="13036"/>
                  </a:cubicBezTo>
                  <a:cubicBezTo>
                    <a:pt x="42078" y="13057"/>
                    <a:pt x="42057" y="13057"/>
                    <a:pt x="41995" y="13078"/>
                  </a:cubicBezTo>
                  <a:cubicBezTo>
                    <a:pt x="41597" y="11299"/>
                    <a:pt x="40488" y="9855"/>
                    <a:pt x="38438" y="9102"/>
                  </a:cubicBezTo>
                  <a:cubicBezTo>
                    <a:pt x="37245" y="8663"/>
                    <a:pt x="35843" y="8642"/>
                    <a:pt x="34567" y="8537"/>
                  </a:cubicBezTo>
                  <a:cubicBezTo>
                    <a:pt x="33060" y="8391"/>
                    <a:pt x="31595" y="8056"/>
                    <a:pt x="30235" y="7344"/>
                  </a:cubicBezTo>
                  <a:cubicBezTo>
                    <a:pt x="26171" y="5302"/>
                    <a:pt x="23706" y="0"/>
                    <a:pt x="18744"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1"/>
            <p:cNvSpPr/>
            <p:nvPr/>
          </p:nvSpPr>
          <p:spPr>
            <a:xfrm>
              <a:off x="6180025" y="2450175"/>
              <a:ext cx="303400" cy="415400"/>
            </a:xfrm>
            <a:custGeom>
              <a:avLst/>
              <a:gdLst/>
              <a:ahLst/>
              <a:cxnLst/>
              <a:rect l="l" t="t" r="r" b="b"/>
              <a:pathLst>
                <a:path w="12136" h="16616" extrusionOk="0">
                  <a:moveTo>
                    <a:pt x="5236" y="1"/>
                  </a:moveTo>
                  <a:cubicBezTo>
                    <a:pt x="5118" y="1"/>
                    <a:pt x="4997" y="15"/>
                    <a:pt x="4875" y="42"/>
                  </a:cubicBezTo>
                  <a:cubicBezTo>
                    <a:pt x="4782" y="30"/>
                    <a:pt x="4688" y="25"/>
                    <a:pt x="4595" y="25"/>
                  </a:cubicBezTo>
                  <a:cubicBezTo>
                    <a:pt x="4354" y="25"/>
                    <a:pt x="4112" y="60"/>
                    <a:pt x="3871" y="105"/>
                  </a:cubicBezTo>
                  <a:cubicBezTo>
                    <a:pt x="3620" y="105"/>
                    <a:pt x="3452" y="189"/>
                    <a:pt x="3285" y="293"/>
                  </a:cubicBezTo>
                  <a:cubicBezTo>
                    <a:pt x="3267" y="292"/>
                    <a:pt x="3249" y="292"/>
                    <a:pt x="3231" y="292"/>
                  </a:cubicBezTo>
                  <a:cubicBezTo>
                    <a:pt x="2890" y="292"/>
                    <a:pt x="2523" y="476"/>
                    <a:pt x="2364" y="774"/>
                  </a:cubicBezTo>
                  <a:cubicBezTo>
                    <a:pt x="1255" y="2804"/>
                    <a:pt x="3808" y="4917"/>
                    <a:pt x="5503" y="6173"/>
                  </a:cubicBezTo>
                  <a:cubicBezTo>
                    <a:pt x="5398" y="6277"/>
                    <a:pt x="5294" y="6382"/>
                    <a:pt x="5189" y="6466"/>
                  </a:cubicBezTo>
                  <a:cubicBezTo>
                    <a:pt x="4938" y="6696"/>
                    <a:pt x="4708" y="6947"/>
                    <a:pt x="4457" y="7198"/>
                  </a:cubicBezTo>
                  <a:lnTo>
                    <a:pt x="4394" y="7282"/>
                  </a:lnTo>
                  <a:cubicBezTo>
                    <a:pt x="4310" y="7303"/>
                    <a:pt x="4227" y="7365"/>
                    <a:pt x="4122" y="7386"/>
                  </a:cubicBezTo>
                  <a:cubicBezTo>
                    <a:pt x="2971" y="7784"/>
                    <a:pt x="1590" y="8160"/>
                    <a:pt x="942" y="9290"/>
                  </a:cubicBezTo>
                  <a:cubicBezTo>
                    <a:pt x="0" y="10922"/>
                    <a:pt x="963" y="12492"/>
                    <a:pt x="2783" y="12513"/>
                  </a:cubicBezTo>
                  <a:cubicBezTo>
                    <a:pt x="2971" y="12513"/>
                    <a:pt x="3160" y="12492"/>
                    <a:pt x="3348" y="12450"/>
                  </a:cubicBezTo>
                  <a:lnTo>
                    <a:pt x="3348" y="12450"/>
                  </a:lnTo>
                  <a:cubicBezTo>
                    <a:pt x="3055" y="13245"/>
                    <a:pt x="2929" y="14103"/>
                    <a:pt x="2888" y="14919"/>
                  </a:cubicBezTo>
                  <a:cubicBezTo>
                    <a:pt x="2872" y="16060"/>
                    <a:pt x="3765" y="16615"/>
                    <a:pt x="4712" y="16615"/>
                  </a:cubicBezTo>
                  <a:cubicBezTo>
                    <a:pt x="5067" y="16615"/>
                    <a:pt x="5429" y="16537"/>
                    <a:pt x="5754" y="16383"/>
                  </a:cubicBezTo>
                  <a:cubicBezTo>
                    <a:pt x="6696" y="15902"/>
                    <a:pt x="7449" y="15065"/>
                    <a:pt x="8077" y="14207"/>
                  </a:cubicBezTo>
                  <a:cubicBezTo>
                    <a:pt x="8160" y="14082"/>
                    <a:pt x="8202" y="13956"/>
                    <a:pt x="8265" y="13810"/>
                  </a:cubicBezTo>
                  <a:cubicBezTo>
                    <a:pt x="8704" y="13224"/>
                    <a:pt x="9123" y="12596"/>
                    <a:pt x="9478" y="11969"/>
                  </a:cubicBezTo>
                  <a:cubicBezTo>
                    <a:pt x="10315" y="10567"/>
                    <a:pt x="11090" y="9186"/>
                    <a:pt x="11048" y="7491"/>
                  </a:cubicBezTo>
                  <a:cubicBezTo>
                    <a:pt x="11048" y="7177"/>
                    <a:pt x="10943" y="6884"/>
                    <a:pt x="10797" y="6654"/>
                  </a:cubicBezTo>
                  <a:cubicBezTo>
                    <a:pt x="10880" y="6319"/>
                    <a:pt x="10818" y="5943"/>
                    <a:pt x="10671" y="5629"/>
                  </a:cubicBezTo>
                  <a:cubicBezTo>
                    <a:pt x="11131" y="5378"/>
                    <a:pt x="11529" y="4980"/>
                    <a:pt x="11675" y="4373"/>
                  </a:cubicBezTo>
                  <a:cubicBezTo>
                    <a:pt x="12136" y="2804"/>
                    <a:pt x="10294" y="1988"/>
                    <a:pt x="9144" y="1528"/>
                  </a:cubicBezTo>
                  <a:cubicBezTo>
                    <a:pt x="8097" y="1088"/>
                    <a:pt x="7051" y="481"/>
                    <a:pt x="5963" y="189"/>
                  </a:cubicBezTo>
                  <a:cubicBezTo>
                    <a:pt x="5723" y="61"/>
                    <a:pt x="5483" y="1"/>
                    <a:pt x="5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1"/>
            <p:cNvSpPr/>
            <p:nvPr/>
          </p:nvSpPr>
          <p:spPr>
            <a:xfrm>
              <a:off x="6479225" y="2313075"/>
              <a:ext cx="1035975" cy="494250"/>
            </a:xfrm>
            <a:custGeom>
              <a:avLst/>
              <a:gdLst/>
              <a:ahLst/>
              <a:cxnLst/>
              <a:rect l="l" t="t" r="r" b="b"/>
              <a:pathLst>
                <a:path w="41439" h="19770" extrusionOk="0">
                  <a:moveTo>
                    <a:pt x="24925" y="962"/>
                  </a:moveTo>
                  <a:lnTo>
                    <a:pt x="24925" y="962"/>
                  </a:lnTo>
                  <a:cubicBezTo>
                    <a:pt x="24985" y="970"/>
                    <a:pt x="25047" y="978"/>
                    <a:pt x="25109" y="986"/>
                  </a:cubicBezTo>
                  <a:cubicBezTo>
                    <a:pt x="25026" y="975"/>
                    <a:pt x="24966" y="968"/>
                    <a:pt x="24925" y="962"/>
                  </a:cubicBezTo>
                  <a:close/>
                  <a:moveTo>
                    <a:pt x="18646" y="1"/>
                  </a:moveTo>
                  <a:cubicBezTo>
                    <a:pt x="17441" y="1"/>
                    <a:pt x="16148" y="370"/>
                    <a:pt x="15065" y="756"/>
                  </a:cubicBezTo>
                  <a:cubicBezTo>
                    <a:pt x="14207" y="1069"/>
                    <a:pt x="13308" y="1341"/>
                    <a:pt x="12450" y="1697"/>
                  </a:cubicBezTo>
                  <a:cubicBezTo>
                    <a:pt x="11278" y="2199"/>
                    <a:pt x="10190" y="2932"/>
                    <a:pt x="9039" y="3455"/>
                  </a:cubicBezTo>
                  <a:cubicBezTo>
                    <a:pt x="6905" y="4417"/>
                    <a:pt x="5043" y="5945"/>
                    <a:pt x="3285" y="7451"/>
                  </a:cubicBezTo>
                  <a:cubicBezTo>
                    <a:pt x="1779" y="8769"/>
                    <a:pt x="0" y="10443"/>
                    <a:pt x="335" y="12556"/>
                  </a:cubicBezTo>
                  <a:cubicBezTo>
                    <a:pt x="428" y="13146"/>
                    <a:pt x="897" y="13417"/>
                    <a:pt x="1398" y="13417"/>
                  </a:cubicBezTo>
                  <a:cubicBezTo>
                    <a:pt x="1803" y="13417"/>
                    <a:pt x="2228" y="13240"/>
                    <a:pt x="2490" y="12912"/>
                  </a:cubicBezTo>
                  <a:cubicBezTo>
                    <a:pt x="2703" y="13492"/>
                    <a:pt x="3183" y="13947"/>
                    <a:pt x="3849" y="13947"/>
                  </a:cubicBezTo>
                  <a:cubicBezTo>
                    <a:pt x="3904" y="13947"/>
                    <a:pt x="3960" y="13944"/>
                    <a:pt x="4018" y="13937"/>
                  </a:cubicBezTo>
                  <a:cubicBezTo>
                    <a:pt x="5378" y="13791"/>
                    <a:pt x="6424" y="13059"/>
                    <a:pt x="7449" y="12263"/>
                  </a:cubicBezTo>
                  <a:cubicBezTo>
                    <a:pt x="8098" y="11908"/>
                    <a:pt x="8726" y="11531"/>
                    <a:pt x="9416" y="11196"/>
                  </a:cubicBezTo>
                  <a:cubicBezTo>
                    <a:pt x="11090" y="10339"/>
                    <a:pt x="12952" y="9627"/>
                    <a:pt x="14689" y="8937"/>
                  </a:cubicBezTo>
                  <a:cubicBezTo>
                    <a:pt x="16195" y="8372"/>
                    <a:pt x="17806" y="8162"/>
                    <a:pt x="19125" y="7221"/>
                  </a:cubicBezTo>
                  <a:cubicBezTo>
                    <a:pt x="19334" y="7095"/>
                    <a:pt x="19501" y="6928"/>
                    <a:pt x="19689" y="6782"/>
                  </a:cubicBezTo>
                  <a:cubicBezTo>
                    <a:pt x="20087" y="7514"/>
                    <a:pt x="20526" y="8162"/>
                    <a:pt x="20945" y="8727"/>
                  </a:cubicBezTo>
                  <a:cubicBezTo>
                    <a:pt x="22933" y="11531"/>
                    <a:pt x="25653" y="14021"/>
                    <a:pt x="28456" y="16009"/>
                  </a:cubicBezTo>
                  <a:cubicBezTo>
                    <a:pt x="29837" y="16992"/>
                    <a:pt x="31469" y="17683"/>
                    <a:pt x="33060" y="18290"/>
                  </a:cubicBezTo>
                  <a:cubicBezTo>
                    <a:pt x="34394" y="18788"/>
                    <a:pt x="35517" y="19770"/>
                    <a:pt x="36955" y="19770"/>
                  </a:cubicBezTo>
                  <a:cubicBezTo>
                    <a:pt x="37208" y="19770"/>
                    <a:pt x="37471" y="19739"/>
                    <a:pt x="37747" y="19670"/>
                  </a:cubicBezTo>
                  <a:cubicBezTo>
                    <a:pt x="37998" y="19587"/>
                    <a:pt x="38228" y="19503"/>
                    <a:pt x="38479" y="19378"/>
                  </a:cubicBezTo>
                  <a:cubicBezTo>
                    <a:pt x="38763" y="19577"/>
                    <a:pt x="39098" y="19670"/>
                    <a:pt x="39434" y="19670"/>
                  </a:cubicBezTo>
                  <a:cubicBezTo>
                    <a:pt x="40435" y="19670"/>
                    <a:pt x="41439" y="18847"/>
                    <a:pt x="41094" y="17578"/>
                  </a:cubicBezTo>
                  <a:cubicBezTo>
                    <a:pt x="40864" y="16678"/>
                    <a:pt x="40488" y="15841"/>
                    <a:pt x="40195" y="14984"/>
                  </a:cubicBezTo>
                  <a:cubicBezTo>
                    <a:pt x="39881" y="14063"/>
                    <a:pt x="39839" y="13017"/>
                    <a:pt x="39379" y="12159"/>
                  </a:cubicBezTo>
                  <a:cubicBezTo>
                    <a:pt x="38584" y="10590"/>
                    <a:pt x="37684" y="9083"/>
                    <a:pt x="36638" y="7660"/>
                  </a:cubicBezTo>
                  <a:cubicBezTo>
                    <a:pt x="35529" y="6112"/>
                    <a:pt x="34231" y="5212"/>
                    <a:pt x="32683" y="4124"/>
                  </a:cubicBezTo>
                  <a:cubicBezTo>
                    <a:pt x="31114" y="3036"/>
                    <a:pt x="29189" y="2722"/>
                    <a:pt x="27599" y="1718"/>
                  </a:cubicBezTo>
                  <a:cubicBezTo>
                    <a:pt x="27348" y="1592"/>
                    <a:pt x="27117" y="1509"/>
                    <a:pt x="26908" y="1488"/>
                  </a:cubicBezTo>
                  <a:cubicBezTo>
                    <a:pt x="26908" y="1488"/>
                    <a:pt x="26887" y="1488"/>
                    <a:pt x="26887" y="1467"/>
                  </a:cubicBezTo>
                  <a:cubicBezTo>
                    <a:pt x="26511" y="1300"/>
                    <a:pt x="26134" y="1195"/>
                    <a:pt x="25715" y="1090"/>
                  </a:cubicBezTo>
                  <a:cubicBezTo>
                    <a:pt x="25666" y="1074"/>
                    <a:pt x="24817" y="954"/>
                    <a:pt x="24850" y="954"/>
                  </a:cubicBezTo>
                  <a:cubicBezTo>
                    <a:pt x="24854" y="954"/>
                    <a:pt x="24878" y="957"/>
                    <a:pt x="24925" y="962"/>
                  </a:cubicBezTo>
                  <a:lnTo>
                    <a:pt x="24925" y="962"/>
                  </a:lnTo>
                  <a:cubicBezTo>
                    <a:pt x="24492" y="908"/>
                    <a:pt x="24084" y="855"/>
                    <a:pt x="23644" y="818"/>
                  </a:cubicBezTo>
                  <a:cubicBezTo>
                    <a:pt x="23519" y="805"/>
                    <a:pt x="23395" y="799"/>
                    <a:pt x="23274" y="799"/>
                  </a:cubicBezTo>
                  <a:cubicBezTo>
                    <a:pt x="22607" y="799"/>
                    <a:pt x="22012" y="994"/>
                    <a:pt x="21552" y="1383"/>
                  </a:cubicBezTo>
                  <a:cubicBezTo>
                    <a:pt x="21365" y="786"/>
                    <a:pt x="20845" y="272"/>
                    <a:pt x="20275" y="272"/>
                  </a:cubicBezTo>
                  <a:cubicBezTo>
                    <a:pt x="20206" y="272"/>
                    <a:pt x="20136" y="279"/>
                    <a:pt x="20066" y="295"/>
                  </a:cubicBezTo>
                  <a:cubicBezTo>
                    <a:pt x="19794" y="149"/>
                    <a:pt x="19480" y="44"/>
                    <a:pt x="19145" y="23"/>
                  </a:cubicBezTo>
                  <a:cubicBezTo>
                    <a:pt x="18981" y="8"/>
                    <a:pt x="18815" y="1"/>
                    <a:pt x="18646" y="1"/>
                  </a:cubicBezTo>
                  <a:close/>
                </a:path>
              </a:pathLst>
            </a:cu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1"/>
            <p:cNvSpPr/>
            <p:nvPr/>
          </p:nvSpPr>
          <p:spPr>
            <a:xfrm>
              <a:off x="7460025" y="2769500"/>
              <a:ext cx="436800" cy="520250"/>
            </a:xfrm>
            <a:custGeom>
              <a:avLst/>
              <a:gdLst/>
              <a:ahLst/>
              <a:cxnLst/>
              <a:rect l="l" t="t" r="r" b="b"/>
              <a:pathLst>
                <a:path w="17472" h="20810" extrusionOk="0">
                  <a:moveTo>
                    <a:pt x="7524" y="0"/>
                  </a:moveTo>
                  <a:cubicBezTo>
                    <a:pt x="7106" y="0"/>
                    <a:pt x="6687" y="76"/>
                    <a:pt x="6235" y="263"/>
                  </a:cubicBezTo>
                  <a:cubicBezTo>
                    <a:pt x="5106" y="702"/>
                    <a:pt x="4373" y="1665"/>
                    <a:pt x="4687" y="2899"/>
                  </a:cubicBezTo>
                  <a:cubicBezTo>
                    <a:pt x="4830" y="3531"/>
                    <a:pt x="5490" y="3925"/>
                    <a:pt x="6104" y="3925"/>
                  </a:cubicBezTo>
                  <a:cubicBezTo>
                    <a:pt x="6120" y="3925"/>
                    <a:pt x="6136" y="3925"/>
                    <a:pt x="6152" y="3924"/>
                  </a:cubicBezTo>
                  <a:cubicBezTo>
                    <a:pt x="6654" y="4845"/>
                    <a:pt x="6717" y="5745"/>
                    <a:pt x="6507" y="6937"/>
                  </a:cubicBezTo>
                  <a:cubicBezTo>
                    <a:pt x="6298" y="8130"/>
                    <a:pt x="5252" y="9239"/>
                    <a:pt x="4101" y="9595"/>
                  </a:cubicBezTo>
                  <a:cubicBezTo>
                    <a:pt x="3139" y="9908"/>
                    <a:pt x="2093" y="9532"/>
                    <a:pt x="1151" y="10118"/>
                  </a:cubicBezTo>
                  <a:cubicBezTo>
                    <a:pt x="0" y="10808"/>
                    <a:pt x="84" y="12126"/>
                    <a:pt x="586" y="13193"/>
                  </a:cubicBezTo>
                  <a:cubicBezTo>
                    <a:pt x="670" y="15872"/>
                    <a:pt x="1737" y="19722"/>
                    <a:pt x="4478" y="20663"/>
                  </a:cubicBezTo>
                  <a:cubicBezTo>
                    <a:pt x="4770" y="20762"/>
                    <a:pt x="5068" y="20809"/>
                    <a:pt x="5359" y="20809"/>
                  </a:cubicBezTo>
                  <a:cubicBezTo>
                    <a:pt x="6612" y="20809"/>
                    <a:pt x="7742" y="19934"/>
                    <a:pt x="7742" y="18508"/>
                  </a:cubicBezTo>
                  <a:cubicBezTo>
                    <a:pt x="7742" y="18152"/>
                    <a:pt x="7742" y="17838"/>
                    <a:pt x="7721" y="17483"/>
                  </a:cubicBezTo>
                  <a:lnTo>
                    <a:pt x="7721" y="17483"/>
                  </a:lnTo>
                  <a:cubicBezTo>
                    <a:pt x="8034" y="17555"/>
                    <a:pt x="8356" y="17597"/>
                    <a:pt x="8675" y="17597"/>
                  </a:cubicBezTo>
                  <a:cubicBezTo>
                    <a:pt x="9187" y="17597"/>
                    <a:pt x="9689" y="17490"/>
                    <a:pt x="10127" y="17232"/>
                  </a:cubicBezTo>
                  <a:cubicBezTo>
                    <a:pt x="12157" y="15976"/>
                    <a:pt x="12157" y="13968"/>
                    <a:pt x="11592" y="11980"/>
                  </a:cubicBezTo>
                  <a:lnTo>
                    <a:pt x="11592" y="11980"/>
                  </a:lnTo>
                  <a:cubicBezTo>
                    <a:pt x="11676" y="12001"/>
                    <a:pt x="11780" y="12022"/>
                    <a:pt x="11843" y="12043"/>
                  </a:cubicBezTo>
                  <a:cubicBezTo>
                    <a:pt x="12253" y="12172"/>
                    <a:pt x="12663" y="12237"/>
                    <a:pt x="13063" y="12237"/>
                  </a:cubicBezTo>
                  <a:cubicBezTo>
                    <a:pt x="13826" y="12237"/>
                    <a:pt x="14552" y="12000"/>
                    <a:pt x="15170" y="11520"/>
                  </a:cubicBezTo>
                  <a:cubicBezTo>
                    <a:pt x="17032" y="10055"/>
                    <a:pt x="14124" y="6770"/>
                    <a:pt x="13098" y="5745"/>
                  </a:cubicBezTo>
                  <a:cubicBezTo>
                    <a:pt x="12973" y="5619"/>
                    <a:pt x="12847" y="5494"/>
                    <a:pt x="12722" y="5389"/>
                  </a:cubicBezTo>
                  <a:cubicBezTo>
                    <a:pt x="13203" y="5284"/>
                    <a:pt x="13684" y="5201"/>
                    <a:pt x="14207" y="5117"/>
                  </a:cubicBezTo>
                  <a:cubicBezTo>
                    <a:pt x="15400" y="4929"/>
                    <a:pt x="16593" y="4657"/>
                    <a:pt x="17053" y="3401"/>
                  </a:cubicBezTo>
                  <a:cubicBezTo>
                    <a:pt x="17471" y="2355"/>
                    <a:pt x="16655" y="1309"/>
                    <a:pt x="15672" y="1016"/>
                  </a:cubicBezTo>
                  <a:cubicBezTo>
                    <a:pt x="13496" y="367"/>
                    <a:pt x="11152" y="828"/>
                    <a:pt x="8976" y="242"/>
                  </a:cubicBezTo>
                  <a:cubicBezTo>
                    <a:pt x="8466" y="97"/>
                    <a:pt x="7996" y="0"/>
                    <a:pt x="7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1"/>
            <p:cNvSpPr/>
            <p:nvPr/>
          </p:nvSpPr>
          <p:spPr>
            <a:xfrm>
              <a:off x="6348975" y="4066875"/>
              <a:ext cx="127125" cy="218269"/>
            </a:xfrm>
            <a:custGeom>
              <a:avLst/>
              <a:gdLst/>
              <a:ahLst/>
              <a:cxnLst/>
              <a:rect l="l" t="t" r="r" b="b"/>
              <a:pathLst>
                <a:path w="5085" h="7533" extrusionOk="0">
                  <a:moveTo>
                    <a:pt x="2379" y="1"/>
                  </a:moveTo>
                  <a:cubicBezTo>
                    <a:pt x="2320" y="1"/>
                    <a:pt x="2259" y="4"/>
                    <a:pt x="2197" y="10"/>
                  </a:cubicBezTo>
                  <a:cubicBezTo>
                    <a:pt x="168" y="178"/>
                    <a:pt x="0" y="2123"/>
                    <a:pt x="314" y="3776"/>
                  </a:cubicBezTo>
                  <a:cubicBezTo>
                    <a:pt x="628" y="5367"/>
                    <a:pt x="1047" y="7375"/>
                    <a:pt x="3202" y="7522"/>
                  </a:cubicBezTo>
                  <a:cubicBezTo>
                    <a:pt x="3253" y="7529"/>
                    <a:pt x="3303" y="7533"/>
                    <a:pt x="3351" y="7533"/>
                  </a:cubicBezTo>
                  <a:cubicBezTo>
                    <a:pt x="3580" y="7533"/>
                    <a:pt x="3779" y="7454"/>
                    <a:pt x="3934" y="7333"/>
                  </a:cubicBezTo>
                  <a:cubicBezTo>
                    <a:pt x="4478" y="7166"/>
                    <a:pt x="4917" y="6664"/>
                    <a:pt x="4980" y="5911"/>
                  </a:cubicBezTo>
                  <a:cubicBezTo>
                    <a:pt x="5085" y="4844"/>
                    <a:pt x="4855" y="3672"/>
                    <a:pt x="4604" y="2626"/>
                  </a:cubicBezTo>
                  <a:cubicBezTo>
                    <a:pt x="4363" y="1524"/>
                    <a:pt x="3701" y="1"/>
                    <a:pt x="23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1"/>
            <p:cNvSpPr/>
            <p:nvPr/>
          </p:nvSpPr>
          <p:spPr>
            <a:xfrm>
              <a:off x="6741750" y="4185430"/>
              <a:ext cx="182131" cy="201850"/>
            </a:xfrm>
            <a:custGeom>
              <a:avLst/>
              <a:gdLst/>
              <a:ahLst/>
              <a:cxnLst/>
              <a:rect l="l" t="t" r="r" b="b"/>
              <a:pathLst>
                <a:path w="6801" h="8074" extrusionOk="0">
                  <a:moveTo>
                    <a:pt x="4239" y="1"/>
                  </a:moveTo>
                  <a:cubicBezTo>
                    <a:pt x="3725" y="1"/>
                    <a:pt x="3195" y="168"/>
                    <a:pt x="2699" y="400"/>
                  </a:cubicBezTo>
                  <a:cubicBezTo>
                    <a:pt x="1632" y="902"/>
                    <a:pt x="1193" y="1655"/>
                    <a:pt x="795" y="2743"/>
                  </a:cubicBezTo>
                  <a:cubicBezTo>
                    <a:pt x="419" y="3706"/>
                    <a:pt x="0" y="5066"/>
                    <a:pt x="377" y="6049"/>
                  </a:cubicBezTo>
                  <a:cubicBezTo>
                    <a:pt x="189" y="6865"/>
                    <a:pt x="502" y="7723"/>
                    <a:pt x="1423" y="7974"/>
                  </a:cubicBezTo>
                  <a:cubicBezTo>
                    <a:pt x="1701" y="8042"/>
                    <a:pt x="1970" y="8074"/>
                    <a:pt x="2230" y="8074"/>
                  </a:cubicBezTo>
                  <a:cubicBezTo>
                    <a:pt x="3968" y="8074"/>
                    <a:pt x="5290" y="6649"/>
                    <a:pt x="5963" y="5066"/>
                  </a:cubicBezTo>
                  <a:cubicBezTo>
                    <a:pt x="6570" y="3726"/>
                    <a:pt x="6800" y="1550"/>
                    <a:pt x="5545" y="483"/>
                  </a:cubicBezTo>
                  <a:cubicBezTo>
                    <a:pt x="5149" y="136"/>
                    <a:pt x="4701" y="1"/>
                    <a:pt x="4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1"/>
            <p:cNvSpPr/>
            <p:nvPr/>
          </p:nvSpPr>
          <p:spPr>
            <a:xfrm>
              <a:off x="6164325" y="3984125"/>
              <a:ext cx="479893" cy="188329"/>
            </a:xfrm>
            <a:custGeom>
              <a:avLst/>
              <a:gdLst/>
              <a:ahLst/>
              <a:cxnLst/>
              <a:rect l="l" t="t" r="r" b="b"/>
              <a:pathLst>
                <a:path w="17236" h="6554" extrusionOk="0">
                  <a:moveTo>
                    <a:pt x="4234" y="0"/>
                  </a:moveTo>
                  <a:cubicBezTo>
                    <a:pt x="3456" y="0"/>
                    <a:pt x="2688" y="51"/>
                    <a:pt x="1946" y="162"/>
                  </a:cubicBezTo>
                  <a:cubicBezTo>
                    <a:pt x="1814" y="115"/>
                    <a:pt x="1672" y="91"/>
                    <a:pt x="1529" y="91"/>
                  </a:cubicBezTo>
                  <a:cubicBezTo>
                    <a:pt x="1041" y="91"/>
                    <a:pt x="548" y="370"/>
                    <a:pt x="419" y="936"/>
                  </a:cubicBezTo>
                  <a:cubicBezTo>
                    <a:pt x="377" y="1020"/>
                    <a:pt x="356" y="1104"/>
                    <a:pt x="356" y="1166"/>
                  </a:cubicBezTo>
                  <a:cubicBezTo>
                    <a:pt x="251" y="1543"/>
                    <a:pt x="356" y="1941"/>
                    <a:pt x="565" y="2254"/>
                  </a:cubicBezTo>
                  <a:cubicBezTo>
                    <a:pt x="440" y="2945"/>
                    <a:pt x="272" y="3677"/>
                    <a:pt x="147" y="4389"/>
                  </a:cubicBezTo>
                  <a:cubicBezTo>
                    <a:pt x="0" y="5351"/>
                    <a:pt x="544" y="6230"/>
                    <a:pt x="1570" y="6251"/>
                  </a:cubicBezTo>
                  <a:cubicBezTo>
                    <a:pt x="2022" y="6259"/>
                    <a:pt x="2466" y="6281"/>
                    <a:pt x="2905" y="6281"/>
                  </a:cubicBezTo>
                  <a:cubicBezTo>
                    <a:pt x="3642" y="6281"/>
                    <a:pt x="4363" y="6218"/>
                    <a:pt x="5085" y="5916"/>
                  </a:cubicBezTo>
                  <a:cubicBezTo>
                    <a:pt x="5566" y="5707"/>
                    <a:pt x="6005" y="5393"/>
                    <a:pt x="6215" y="4891"/>
                  </a:cubicBezTo>
                  <a:cubicBezTo>
                    <a:pt x="6298" y="4703"/>
                    <a:pt x="6382" y="4472"/>
                    <a:pt x="6487" y="4263"/>
                  </a:cubicBezTo>
                  <a:lnTo>
                    <a:pt x="6487" y="4263"/>
                  </a:lnTo>
                  <a:cubicBezTo>
                    <a:pt x="6485" y="4265"/>
                    <a:pt x="6484" y="4265"/>
                    <a:pt x="6484" y="4265"/>
                  </a:cubicBezTo>
                  <a:cubicBezTo>
                    <a:pt x="6471" y="4265"/>
                    <a:pt x="6801" y="3758"/>
                    <a:pt x="6821" y="3677"/>
                  </a:cubicBezTo>
                  <a:cubicBezTo>
                    <a:pt x="6863" y="3531"/>
                    <a:pt x="6926" y="3405"/>
                    <a:pt x="6947" y="3259"/>
                  </a:cubicBezTo>
                  <a:cubicBezTo>
                    <a:pt x="7575" y="3363"/>
                    <a:pt x="8202" y="3510"/>
                    <a:pt x="8830" y="3635"/>
                  </a:cubicBezTo>
                  <a:cubicBezTo>
                    <a:pt x="10065" y="3886"/>
                    <a:pt x="11257" y="4305"/>
                    <a:pt x="12450" y="4703"/>
                  </a:cubicBezTo>
                  <a:cubicBezTo>
                    <a:pt x="12994" y="4891"/>
                    <a:pt x="13810" y="5226"/>
                    <a:pt x="14061" y="5770"/>
                  </a:cubicBezTo>
                  <a:cubicBezTo>
                    <a:pt x="14325" y="6323"/>
                    <a:pt x="14763" y="6553"/>
                    <a:pt x="15214" y="6553"/>
                  </a:cubicBezTo>
                  <a:cubicBezTo>
                    <a:pt x="16194" y="6553"/>
                    <a:pt x="17235" y="5467"/>
                    <a:pt x="16676" y="4263"/>
                  </a:cubicBezTo>
                  <a:cubicBezTo>
                    <a:pt x="15651" y="2171"/>
                    <a:pt x="12513" y="1522"/>
                    <a:pt x="10525" y="936"/>
                  </a:cubicBezTo>
                  <a:cubicBezTo>
                    <a:pt x="8591" y="384"/>
                    <a:pt x="6375" y="0"/>
                    <a:pt x="4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1"/>
            <p:cNvSpPr/>
            <p:nvPr/>
          </p:nvSpPr>
          <p:spPr>
            <a:xfrm>
              <a:off x="6611050" y="3985425"/>
              <a:ext cx="765825" cy="407275"/>
            </a:xfrm>
            <a:custGeom>
              <a:avLst/>
              <a:gdLst/>
              <a:ahLst/>
              <a:cxnLst/>
              <a:rect l="l" t="t" r="r" b="b"/>
              <a:pathLst>
                <a:path w="30633" h="16291" extrusionOk="0">
                  <a:moveTo>
                    <a:pt x="29640" y="0"/>
                  </a:moveTo>
                  <a:cubicBezTo>
                    <a:pt x="29374" y="0"/>
                    <a:pt x="29110" y="101"/>
                    <a:pt x="28937" y="315"/>
                  </a:cubicBezTo>
                  <a:cubicBezTo>
                    <a:pt x="28833" y="378"/>
                    <a:pt x="28749" y="461"/>
                    <a:pt x="28686" y="503"/>
                  </a:cubicBezTo>
                  <a:cubicBezTo>
                    <a:pt x="28519" y="671"/>
                    <a:pt x="28414" y="817"/>
                    <a:pt x="28331" y="1026"/>
                  </a:cubicBezTo>
                  <a:cubicBezTo>
                    <a:pt x="28356" y="957"/>
                    <a:pt x="28362" y="931"/>
                    <a:pt x="28358" y="931"/>
                  </a:cubicBezTo>
                  <a:lnTo>
                    <a:pt x="28358" y="931"/>
                  </a:lnTo>
                  <a:cubicBezTo>
                    <a:pt x="28348" y="931"/>
                    <a:pt x="28283" y="1066"/>
                    <a:pt x="28268" y="1110"/>
                  </a:cubicBezTo>
                  <a:cubicBezTo>
                    <a:pt x="28205" y="1194"/>
                    <a:pt x="28184" y="1256"/>
                    <a:pt x="28121" y="1361"/>
                  </a:cubicBezTo>
                  <a:cubicBezTo>
                    <a:pt x="28101" y="1445"/>
                    <a:pt x="27975" y="1675"/>
                    <a:pt x="27975" y="1738"/>
                  </a:cubicBezTo>
                  <a:cubicBezTo>
                    <a:pt x="27954" y="1759"/>
                    <a:pt x="27954" y="1780"/>
                    <a:pt x="27912" y="1842"/>
                  </a:cubicBezTo>
                  <a:cubicBezTo>
                    <a:pt x="26929" y="2303"/>
                    <a:pt x="26196" y="3474"/>
                    <a:pt x="25548" y="4269"/>
                  </a:cubicBezTo>
                  <a:cubicBezTo>
                    <a:pt x="24355" y="5713"/>
                    <a:pt x="23372" y="7282"/>
                    <a:pt x="22158" y="8684"/>
                  </a:cubicBezTo>
                  <a:cubicBezTo>
                    <a:pt x="21070" y="9961"/>
                    <a:pt x="19898" y="11091"/>
                    <a:pt x="18706" y="12283"/>
                  </a:cubicBezTo>
                  <a:cubicBezTo>
                    <a:pt x="18476" y="12513"/>
                    <a:pt x="18225" y="12764"/>
                    <a:pt x="17994" y="13036"/>
                  </a:cubicBezTo>
                  <a:cubicBezTo>
                    <a:pt x="17890" y="12890"/>
                    <a:pt x="17764" y="12764"/>
                    <a:pt x="17618" y="12702"/>
                  </a:cubicBezTo>
                  <a:cubicBezTo>
                    <a:pt x="18329" y="12492"/>
                    <a:pt x="18727" y="11551"/>
                    <a:pt x="18518" y="10860"/>
                  </a:cubicBezTo>
                  <a:cubicBezTo>
                    <a:pt x="18204" y="9793"/>
                    <a:pt x="17199" y="8454"/>
                    <a:pt x="16383" y="7701"/>
                  </a:cubicBezTo>
                  <a:cubicBezTo>
                    <a:pt x="15274" y="6676"/>
                    <a:pt x="13663" y="6320"/>
                    <a:pt x="12220" y="6027"/>
                  </a:cubicBezTo>
                  <a:cubicBezTo>
                    <a:pt x="11124" y="5813"/>
                    <a:pt x="9978" y="5745"/>
                    <a:pt x="8834" y="5745"/>
                  </a:cubicBezTo>
                  <a:cubicBezTo>
                    <a:pt x="8187" y="5745"/>
                    <a:pt x="7540" y="5767"/>
                    <a:pt x="6905" y="5797"/>
                  </a:cubicBezTo>
                  <a:cubicBezTo>
                    <a:pt x="6068" y="5818"/>
                    <a:pt x="5252" y="5902"/>
                    <a:pt x="4436" y="6027"/>
                  </a:cubicBezTo>
                  <a:cubicBezTo>
                    <a:pt x="3808" y="6090"/>
                    <a:pt x="3515" y="6550"/>
                    <a:pt x="3118" y="6885"/>
                  </a:cubicBezTo>
                  <a:lnTo>
                    <a:pt x="2992" y="7010"/>
                  </a:lnTo>
                  <a:lnTo>
                    <a:pt x="2971" y="7010"/>
                  </a:lnTo>
                  <a:cubicBezTo>
                    <a:pt x="2684" y="6795"/>
                    <a:pt x="2305" y="6642"/>
                    <a:pt x="1926" y="6642"/>
                  </a:cubicBezTo>
                  <a:cubicBezTo>
                    <a:pt x="1863" y="6642"/>
                    <a:pt x="1800" y="6646"/>
                    <a:pt x="1737" y="6655"/>
                  </a:cubicBezTo>
                  <a:cubicBezTo>
                    <a:pt x="377" y="6759"/>
                    <a:pt x="0" y="8329"/>
                    <a:pt x="921" y="9061"/>
                  </a:cubicBezTo>
                  <a:cubicBezTo>
                    <a:pt x="921" y="9103"/>
                    <a:pt x="942" y="9145"/>
                    <a:pt x="942" y="9187"/>
                  </a:cubicBezTo>
                  <a:cubicBezTo>
                    <a:pt x="1025" y="9521"/>
                    <a:pt x="1214" y="9877"/>
                    <a:pt x="1465" y="10107"/>
                  </a:cubicBezTo>
                  <a:cubicBezTo>
                    <a:pt x="1792" y="10424"/>
                    <a:pt x="2198" y="10558"/>
                    <a:pt x="2614" y="10558"/>
                  </a:cubicBezTo>
                  <a:cubicBezTo>
                    <a:pt x="3076" y="10558"/>
                    <a:pt x="3548" y="10392"/>
                    <a:pt x="3934" y="10128"/>
                  </a:cubicBezTo>
                  <a:cubicBezTo>
                    <a:pt x="4080" y="10023"/>
                    <a:pt x="4227" y="9898"/>
                    <a:pt x="4373" y="9793"/>
                  </a:cubicBezTo>
                  <a:cubicBezTo>
                    <a:pt x="4478" y="9712"/>
                    <a:pt x="4536" y="9685"/>
                    <a:pt x="4556" y="9685"/>
                  </a:cubicBezTo>
                  <a:cubicBezTo>
                    <a:pt x="4588" y="9685"/>
                    <a:pt x="4522" y="9755"/>
                    <a:pt x="4394" y="9793"/>
                  </a:cubicBezTo>
                  <a:cubicBezTo>
                    <a:pt x="4373" y="9793"/>
                    <a:pt x="4959" y="9835"/>
                    <a:pt x="5126" y="9877"/>
                  </a:cubicBezTo>
                  <a:cubicBezTo>
                    <a:pt x="5221" y="9887"/>
                    <a:pt x="5314" y="9892"/>
                    <a:pt x="5404" y="9892"/>
                  </a:cubicBezTo>
                  <a:cubicBezTo>
                    <a:pt x="6270" y="9892"/>
                    <a:pt x="6925" y="9446"/>
                    <a:pt x="7323" y="8726"/>
                  </a:cubicBezTo>
                  <a:cubicBezTo>
                    <a:pt x="8265" y="8747"/>
                    <a:pt x="9248" y="8747"/>
                    <a:pt x="10190" y="8768"/>
                  </a:cubicBezTo>
                  <a:cubicBezTo>
                    <a:pt x="10734" y="8789"/>
                    <a:pt x="11278" y="8873"/>
                    <a:pt x="11801" y="8998"/>
                  </a:cubicBezTo>
                  <a:cubicBezTo>
                    <a:pt x="11759" y="9166"/>
                    <a:pt x="11759" y="9312"/>
                    <a:pt x="11780" y="9500"/>
                  </a:cubicBezTo>
                  <a:cubicBezTo>
                    <a:pt x="11885" y="10400"/>
                    <a:pt x="12240" y="10819"/>
                    <a:pt x="12701" y="11551"/>
                  </a:cubicBezTo>
                  <a:cubicBezTo>
                    <a:pt x="12743" y="11656"/>
                    <a:pt x="12826" y="11718"/>
                    <a:pt x="12931" y="11823"/>
                  </a:cubicBezTo>
                  <a:cubicBezTo>
                    <a:pt x="12178" y="12597"/>
                    <a:pt x="12345" y="14208"/>
                    <a:pt x="13600" y="14585"/>
                  </a:cubicBezTo>
                  <a:cubicBezTo>
                    <a:pt x="14542" y="14857"/>
                    <a:pt x="15421" y="15359"/>
                    <a:pt x="16383" y="15568"/>
                  </a:cubicBezTo>
                  <a:cubicBezTo>
                    <a:pt x="16510" y="15603"/>
                    <a:pt x="16637" y="15618"/>
                    <a:pt x="16760" y="15618"/>
                  </a:cubicBezTo>
                  <a:cubicBezTo>
                    <a:pt x="16861" y="15618"/>
                    <a:pt x="16959" y="15608"/>
                    <a:pt x="17053" y="15589"/>
                  </a:cubicBezTo>
                  <a:cubicBezTo>
                    <a:pt x="17053" y="15652"/>
                    <a:pt x="17095" y="15694"/>
                    <a:pt x="17095" y="15757"/>
                  </a:cubicBezTo>
                  <a:cubicBezTo>
                    <a:pt x="17185" y="16089"/>
                    <a:pt x="17494" y="16290"/>
                    <a:pt x="17816" y="16290"/>
                  </a:cubicBezTo>
                  <a:cubicBezTo>
                    <a:pt x="17940" y="16290"/>
                    <a:pt x="18066" y="16260"/>
                    <a:pt x="18183" y="16196"/>
                  </a:cubicBezTo>
                  <a:cubicBezTo>
                    <a:pt x="19208" y="15631"/>
                    <a:pt x="20024" y="14689"/>
                    <a:pt x="20945" y="13915"/>
                  </a:cubicBezTo>
                  <a:cubicBezTo>
                    <a:pt x="22242" y="12911"/>
                    <a:pt x="23414" y="11614"/>
                    <a:pt x="24460" y="10358"/>
                  </a:cubicBezTo>
                  <a:cubicBezTo>
                    <a:pt x="25548" y="9082"/>
                    <a:pt x="26448" y="7701"/>
                    <a:pt x="27410" y="6341"/>
                  </a:cubicBezTo>
                  <a:cubicBezTo>
                    <a:pt x="27996" y="5546"/>
                    <a:pt x="29021" y="4541"/>
                    <a:pt x="29461" y="3516"/>
                  </a:cubicBezTo>
                  <a:cubicBezTo>
                    <a:pt x="29900" y="3244"/>
                    <a:pt x="30193" y="2784"/>
                    <a:pt x="30318" y="2261"/>
                  </a:cubicBezTo>
                  <a:cubicBezTo>
                    <a:pt x="30381" y="2031"/>
                    <a:pt x="30444" y="1780"/>
                    <a:pt x="30486" y="1549"/>
                  </a:cubicBezTo>
                  <a:cubicBezTo>
                    <a:pt x="30507" y="1508"/>
                    <a:pt x="30528" y="1445"/>
                    <a:pt x="30528" y="1403"/>
                  </a:cubicBezTo>
                  <a:cubicBezTo>
                    <a:pt x="30632" y="1110"/>
                    <a:pt x="30611" y="880"/>
                    <a:pt x="30570" y="671"/>
                  </a:cubicBezTo>
                  <a:cubicBezTo>
                    <a:pt x="30468" y="239"/>
                    <a:pt x="30051" y="0"/>
                    <a:pt x="29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1"/>
            <p:cNvSpPr/>
            <p:nvPr/>
          </p:nvSpPr>
          <p:spPr>
            <a:xfrm>
              <a:off x="6155950" y="3714500"/>
              <a:ext cx="704618" cy="397832"/>
            </a:xfrm>
            <a:custGeom>
              <a:avLst/>
              <a:gdLst/>
              <a:ahLst/>
              <a:cxnLst/>
              <a:rect l="l" t="t" r="r" b="b"/>
              <a:pathLst>
                <a:path w="25716" h="14207" extrusionOk="0">
                  <a:moveTo>
                    <a:pt x="13717" y="1"/>
                  </a:moveTo>
                  <a:cubicBezTo>
                    <a:pt x="11882" y="1"/>
                    <a:pt x="10025" y="231"/>
                    <a:pt x="8265" y="585"/>
                  </a:cubicBezTo>
                  <a:cubicBezTo>
                    <a:pt x="7700" y="690"/>
                    <a:pt x="7177" y="1381"/>
                    <a:pt x="7219" y="1987"/>
                  </a:cubicBezTo>
                  <a:cubicBezTo>
                    <a:pt x="7219" y="2050"/>
                    <a:pt x="7261" y="2134"/>
                    <a:pt x="7261" y="2238"/>
                  </a:cubicBezTo>
                  <a:cubicBezTo>
                    <a:pt x="7261" y="2259"/>
                    <a:pt x="7261" y="2301"/>
                    <a:pt x="7282" y="2322"/>
                  </a:cubicBezTo>
                  <a:cubicBezTo>
                    <a:pt x="6152" y="3117"/>
                    <a:pt x="5169" y="3850"/>
                    <a:pt x="4227" y="4959"/>
                  </a:cubicBezTo>
                  <a:cubicBezTo>
                    <a:pt x="3139" y="6193"/>
                    <a:pt x="1" y="8264"/>
                    <a:pt x="2135" y="10064"/>
                  </a:cubicBezTo>
                  <a:cubicBezTo>
                    <a:pt x="2699" y="10549"/>
                    <a:pt x="3320" y="10688"/>
                    <a:pt x="3964" y="10688"/>
                  </a:cubicBezTo>
                  <a:cubicBezTo>
                    <a:pt x="4680" y="10688"/>
                    <a:pt x="5425" y="10517"/>
                    <a:pt x="6152" y="10461"/>
                  </a:cubicBezTo>
                  <a:cubicBezTo>
                    <a:pt x="6647" y="10430"/>
                    <a:pt x="7116" y="10412"/>
                    <a:pt x="7572" y="10412"/>
                  </a:cubicBezTo>
                  <a:cubicBezTo>
                    <a:pt x="8640" y="10412"/>
                    <a:pt x="9641" y="10511"/>
                    <a:pt x="10755" y="10775"/>
                  </a:cubicBezTo>
                  <a:cubicBezTo>
                    <a:pt x="11948" y="11047"/>
                    <a:pt x="13538" y="10985"/>
                    <a:pt x="14417" y="11863"/>
                  </a:cubicBezTo>
                  <a:cubicBezTo>
                    <a:pt x="14940" y="12386"/>
                    <a:pt x="14982" y="12365"/>
                    <a:pt x="15296" y="12972"/>
                  </a:cubicBezTo>
                  <a:cubicBezTo>
                    <a:pt x="15610" y="13558"/>
                    <a:pt x="16070" y="13956"/>
                    <a:pt x="16739" y="14144"/>
                  </a:cubicBezTo>
                  <a:cubicBezTo>
                    <a:pt x="16896" y="14186"/>
                    <a:pt x="17049" y="14206"/>
                    <a:pt x="17198" y="14206"/>
                  </a:cubicBezTo>
                  <a:cubicBezTo>
                    <a:pt x="17789" y="14206"/>
                    <a:pt x="18309" y="13892"/>
                    <a:pt x="18644" y="13391"/>
                  </a:cubicBezTo>
                  <a:cubicBezTo>
                    <a:pt x="19355" y="12282"/>
                    <a:pt x="20108" y="11529"/>
                    <a:pt x="21071" y="10713"/>
                  </a:cubicBezTo>
                  <a:cubicBezTo>
                    <a:pt x="21929" y="9980"/>
                    <a:pt x="22682" y="9164"/>
                    <a:pt x="23791" y="8788"/>
                  </a:cubicBezTo>
                  <a:cubicBezTo>
                    <a:pt x="24837" y="8390"/>
                    <a:pt x="25716" y="7637"/>
                    <a:pt x="25716" y="6423"/>
                  </a:cubicBezTo>
                  <a:cubicBezTo>
                    <a:pt x="25716" y="5147"/>
                    <a:pt x="24628" y="4226"/>
                    <a:pt x="23728" y="3473"/>
                  </a:cubicBezTo>
                  <a:cubicBezTo>
                    <a:pt x="21636" y="1694"/>
                    <a:pt x="19020" y="544"/>
                    <a:pt x="16300" y="167"/>
                  </a:cubicBezTo>
                  <a:cubicBezTo>
                    <a:pt x="15452" y="53"/>
                    <a:pt x="14587" y="1"/>
                    <a:pt x="13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1"/>
            <p:cNvSpPr/>
            <p:nvPr/>
          </p:nvSpPr>
          <p:spPr>
            <a:xfrm>
              <a:off x="6622550" y="3830025"/>
              <a:ext cx="765813" cy="465926"/>
            </a:xfrm>
            <a:custGeom>
              <a:avLst/>
              <a:gdLst/>
              <a:ahLst/>
              <a:cxnLst/>
              <a:rect l="l" t="t" r="r" b="b"/>
              <a:pathLst>
                <a:path w="29210" h="15887" extrusionOk="0">
                  <a:moveTo>
                    <a:pt x="18738" y="0"/>
                  </a:moveTo>
                  <a:cubicBezTo>
                    <a:pt x="17431" y="0"/>
                    <a:pt x="16127" y="123"/>
                    <a:pt x="14835" y="233"/>
                  </a:cubicBezTo>
                  <a:cubicBezTo>
                    <a:pt x="13998" y="317"/>
                    <a:pt x="13203" y="338"/>
                    <a:pt x="12387" y="547"/>
                  </a:cubicBezTo>
                  <a:cubicBezTo>
                    <a:pt x="11634" y="735"/>
                    <a:pt x="10902" y="1070"/>
                    <a:pt x="10127" y="1154"/>
                  </a:cubicBezTo>
                  <a:cubicBezTo>
                    <a:pt x="9458" y="1195"/>
                    <a:pt x="9019" y="1593"/>
                    <a:pt x="8830" y="2095"/>
                  </a:cubicBezTo>
                  <a:cubicBezTo>
                    <a:pt x="8495" y="2221"/>
                    <a:pt x="8161" y="2409"/>
                    <a:pt x="7889" y="2597"/>
                  </a:cubicBezTo>
                  <a:cubicBezTo>
                    <a:pt x="7261" y="2953"/>
                    <a:pt x="6675" y="3455"/>
                    <a:pt x="6173" y="4020"/>
                  </a:cubicBezTo>
                  <a:cubicBezTo>
                    <a:pt x="5378" y="4962"/>
                    <a:pt x="4373" y="5673"/>
                    <a:pt x="3453" y="6489"/>
                  </a:cubicBezTo>
                  <a:cubicBezTo>
                    <a:pt x="2616" y="7200"/>
                    <a:pt x="2072" y="8163"/>
                    <a:pt x="1256" y="8895"/>
                  </a:cubicBezTo>
                  <a:cubicBezTo>
                    <a:pt x="398" y="9669"/>
                    <a:pt x="0" y="10485"/>
                    <a:pt x="231" y="11636"/>
                  </a:cubicBezTo>
                  <a:cubicBezTo>
                    <a:pt x="369" y="12331"/>
                    <a:pt x="1142" y="12881"/>
                    <a:pt x="1867" y="12881"/>
                  </a:cubicBezTo>
                  <a:cubicBezTo>
                    <a:pt x="2016" y="12881"/>
                    <a:pt x="2163" y="12858"/>
                    <a:pt x="2302" y="12808"/>
                  </a:cubicBezTo>
                  <a:cubicBezTo>
                    <a:pt x="3242" y="12455"/>
                    <a:pt x="4216" y="12349"/>
                    <a:pt x="5204" y="12349"/>
                  </a:cubicBezTo>
                  <a:cubicBezTo>
                    <a:pt x="6677" y="12349"/>
                    <a:pt x="8180" y="12586"/>
                    <a:pt x="9646" y="12599"/>
                  </a:cubicBezTo>
                  <a:cubicBezTo>
                    <a:pt x="11718" y="12641"/>
                    <a:pt x="14563" y="13185"/>
                    <a:pt x="15777" y="15047"/>
                  </a:cubicBezTo>
                  <a:cubicBezTo>
                    <a:pt x="16078" y="15521"/>
                    <a:pt x="16676" y="15886"/>
                    <a:pt x="17264" y="15886"/>
                  </a:cubicBezTo>
                  <a:cubicBezTo>
                    <a:pt x="17533" y="15886"/>
                    <a:pt x="17800" y="15810"/>
                    <a:pt x="18037" y="15633"/>
                  </a:cubicBezTo>
                  <a:cubicBezTo>
                    <a:pt x="18622" y="15214"/>
                    <a:pt x="18978" y="14754"/>
                    <a:pt x="19355" y="14147"/>
                  </a:cubicBezTo>
                  <a:cubicBezTo>
                    <a:pt x="19585" y="13791"/>
                    <a:pt x="20192" y="13226"/>
                    <a:pt x="20610" y="12871"/>
                  </a:cubicBezTo>
                  <a:cubicBezTo>
                    <a:pt x="21154" y="12390"/>
                    <a:pt x="21573" y="11929"/>
                    <a:pt x="21991" y="11301"/>
                  </a:cubicBezTo>
                  <a:cubicBezTo>
                    <a:pt x="22389" y="10716"/>
                    <a:pt x="23247" y="10234"/>
                    <a:pt x="23791" y="9774"/>
                  </a:cubicBezTo>
                  <a:cubicBezTo>
                    <a:pt x="25088" y="8707"/>
                    <a:pt x="26197" y="7431"/>
                    <a:pt x="27620" y="6531"/>
                  </a:cubicBezTo>
                  <a:cubicBezTo>
                    <a:pt x="28247" y="6154"/>
                    <a:pt x="28812" y="6008"/>
                    <a:pt x="29084" y="5213"/>
                  </a:cubicBezTo>
                  <a:cubicBezTo>
                    <a:pt x="29210" y="4480"/>
                    <a:pt x="28980" y="3685"/>
                    <a:pt x="28394" y="3162"/>
                  </a:cubicBezTo>
                  <a:cubicBezTo>
                    <a:pt x="26092" y="1028"/>
                    <a:pt x="23100" y="296"/>
                    <a:pt x="20024" y="45"/>
                  </a:cubicBezTo>
                  <a:cubicBezTo>
                    <a:pt x="19595" y="14"/>
                    <a:pt x="19167" y="0"/>
                    <a:pt x="187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1"/>
            <p:cNvSpPr/>
            <p:nvPr/>
          </p:nvSpPr>
          <p:spPr>
            <a:xfrm>
              <a:off x="6116800" y="4143325"/>
              <a:ext cx="244745" cy="61775"/>
            </a:xfrm>
            <a:custGeom>
              <a:avLst/>
              <a:gdLst/>
              <a:ahLst/>
              <a:cxnLst/>
              <a:rect l="l" t="t" r="r" b="b"/>
              <a:pathLst>
                <a:path w="9207" h="2471" extrusionOk="0">
                  <a:moveTo>
                    <a:pt x="784" y="0"/>
                  </a:moveTo>
                  <a:cubicBezTo>
                    <a:pt x="512" y="0"/>
                    <a:pt x="255" y="144"/>
                    <a:pt x="209" y="464"/>
                  </a:cubicBezTo>
                  <a:cubicBezTo>
                    <a:pt x="0" y="1866"/>
                    <a:pt x="1109" y="2306"/>
                    <a:pt x="2302" y="2431"/>
                  </a:cubicBezTo>
                  <a:cubicBezTo>
                    <a:pt x="2736" y="2459"/>
                    <a:pt x="3184" y="2471"/>
                    <a:pt x="3632" y="2471"/>
                  </a:cubicBezTo>
                  <a:cubicBezTo>
                    <a:pt x="4177" y="2471"/>
                    <a:pt x="4724" y="2454"/>
                    <a:pt x="5252" y="2431"/>
                  </a:cubicBezTo>
                  <a:cubicBezTo>
                    <a:pt x="6403" y="2347"/>
                    <a:pt x="7847" y="2452"/>
                    <a:pt x="8872" y="1824"/>
                  </a:cubicBezTo>
                  <a:cubicBezTo>
                    <a:pt x="9207" y="1615"/>
                    <a:pt x="9207" y="1155"/>
                    <a:pt x="8893" y="966"/>
                  </a:cubicBezTo>
                  <a:cubicBezTo>
                    <a:pt x="8348" y="654"/>
                    <a:pt x="7696" y="559"/>
                    <a:pt x="7016" y="559"/>
                  </a:cubicBezTo>
                  <a:cubicBezTo>
                    <a:pt x="6103" y="559"/>
                    <a:pt x="5138" y="730"/>
                    <a:pt x="4310" y="778"/>
                  </a:cubicBezTo>
                  <a:cubicBezTo>
                    <a:pt x="4149" y="791"/>
                    <a:pt x="3173" y="929"/>
                    <a:pt x="2413" y="929"/>
                  </a:cubicBezTo>
                  <a:cubicBezTo>
                    <a:pt x="1895" y="929"/>
                    <a:pt x="1477" y="865"/>
                    <a:pt x="1486" y="653"/>
                  </a:cubicBezTo>
                  <a:cubicBezTo>
                    <a:pt x="1509" y="240"/>
                    <a:pt x="1135" y="0"/>
                    <a:pt x="7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1"/>
            <p:cNvSpPr/>
            <p:nvPr/>
          </p:nvSpPr>
          <p:spPr>
            <a:xfrm>
              <a:off x="6463000" y="4165400"/>
              <a:ext cx="165845" cy="58650"/>
            </a:xfrm>
            <a:custGeom>
              <a:avLst/>
              <a:gdLst/>
              <a:ahLst/>
              <a:cxnLst/>
              <a:rect l="l" t="t" r="r" b="b"/>
              <a:pathLst>
                <a:path w="7729" h="2346" extrusionOk="0">
                  <a:moveTo>
                    <a:pt x="3258" y="1"/>
                  </a:moveTo>
                  <a:cubicBezTo>
                    <a:pt x="2015" y="1"/>
                    <a:pt x="866" y="123"/>
                    <a:pt x="524" y="193"/>
                  </a:cubicBezTo>
                  <a:cubicBezTo>
                    <a:pt x="1" y="298"/>
                    <a:pt x="43" y="1072"/>
                    <a:pt x="524" y="1218"/>
                  </a:cubicBezTo>
                  <a:cubicBezTo>
                    <a:pt x="2302" y="1658"/>
                    <a:pt x="4060" y="2076"/>
                    <a:pt x="5859" y="2327"/>
                  </a:cubicBezTo>
                  <a:cubicBezTo>
                    <a:pt x="5939" y="2339"/>
                    <a:pt x="6020" y="2346"/>
                    <a:pt x="6100" y="2346"/>
                  </a:cubicBezTo>
                  <a:cubicBezTo>
                    <a:pt x="6437" y="2346"/>
                    <a:pt x="6757" y="2226"/>
                    <a:pt x="6926" y="1888"/>
                  </a:cubicBezTo>
                  <a:cubicBezTo>
                    <a:pt x="7728" y="350"/>
                    <a:pt x="5358" y="1"/>
                    <a:pt x="3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1"/>
            <p:cNvSpPr/>
            <p:nvPr/>
          </p:nvSpPr>
          <p:spPr>
            <a:xfrm rot="862269">
              <a:off x="6646489" y="4221149"/>
              <a:ext cx="105149" cy="31603"/>
            </a:xfrm>
            <a:custGeom>
              <a:avLst/>
              <a:gdLst/>
              <a:ahLst/>
              <a:cxnLst/>
              <a:rect l="l" t="t" r="r" b="b"/>
              <a:pathLst>
                <a:path w="4206" h="2218" extrusionOk="0">
                  <a:moveTo>
                    <a:pt x="1192" y="1"/>
                  </a:moveTo>
                  <a:cubicBezTo>
                    <a:pt x="826" y="1"/>
                    <a:pt x="443" y="212"/>
                    <a:pt x="272" y="511"/>
                  </a:cubicBezTo>
                  <a:cubicBezTo>
                    <a:pt x="0" y="971"/>
                    <a:pt x="105" y="1703"/>
                    <a:pt x="628" y="1934"/>
                  </a:cubicBezTo>
                  <a:cubicBezTo>
                    <a:pt x="1164" y="2161"/>
                    <a:pt x="1734" y="2217"/>
                    <a:pt x="2305" y="2217"/>
                  </a:cubicBezTo>
                  <a:cubicBezTo>
                    <a:pt x="2626" y="2217"/>
                    <a:pt x="2948" y="2200"/>
                    <a:pt x="3264" y="2185"/>
                  </a:cubicBezTo>
                  <a:cubicBezTo>
                    <a:pt x="3955" y="2164"/>
                    <a:pt x="4206" y="1410"/>
                    <a:pt x="3787" y="929"/>
                  </a:cubicBezTo>
                  <a:cubicBezTo>
                    <a:pt x="3473" y="574"/>
                    <a:pt x="3034" y="469"/>
                    <a:pt x="2574" y="406"/>
                  </a:cubicBezTo>
                  <a:cubicBezTo>
                    <a:pt x="2197" y="364"/>
                    <a:pt x="1988" y="385"/>
                    <a:pt x="1674" y="155"/>
                  </a:cubicBezTo>
                  <a:cubicBezTo>
                    <a:pt x="1533" y="48"/>
                    <a:pt x="1364" y="1"/>
                    <a:pt x="1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1"/>
            <p:cNvSpPr/>
            <p:nvPr/>
          </p:nvSpPr>
          <p:spPr>
            <a:xfrm>
              <a:off x="6885675" y="4320675"/>
              <a:ext cx="198150" cy="109975"/>
            </a:xfrm>
            <a:custGeom>
              <a:avLst/>
              <a:gdLst/>
              <a:ahLst/>
              <a:cxnLst/>
              <a:rect l="l" t="t" r="r" b="b"/>
              <a:pathLst>
                <a:path w="7926" h="4399" extrusionOk="0">
                  <a:moveTo>
                    <a:pt x="1011" y="0"/>
                  </a:moveTo>
                  <a:cubicBezTo>
                    <a:pt x="1" y="0"/>
                    <a:pt x="26" y="1616"/>
                    <a:pt x="1088" y="1677"/>
                  </a:cubicBezTo>
                  <a:cubicBezTo>
                    <a:pt x="2176" y="1782"/>
                    <a:pt x="3180" y="2681"/>
                    <a:pt x="4164" y="3121"/>
                  </a:cubicBezTo>
                  <a:cubicBezTo>
                    <a:pt x="4875" y="3435"/>
                    <a:pt x="5482" y="3853"/>
                    <a:pt x="6131" y="4251"/>
                  </a:cubicBezTo>
                  <a:cubicBezTo>
                    <a:pt x="6313" y="4353"/>
                    <a:pt x="6506" y="4399"/>
                    <a:pt x="6690" y="4399"/>
                  </a:cubicBezTo>
                  <a:cubicBezTo>
                    <a:pt x="7370" y="4399"/>
                    <a:pt x="7925" y="3775"/>
                    <a:pt x="7365" y="3100"/>
                  </a:cubicBezTo>
                  <a:cubicBezTo>
                    <a:pt x="7316" y="3039"/>
                    <a:pt x="7218" y="3006"/>
                    <a:pt x="7124" y="3006"/>
                  </a:cubicBezTo>
                  <a:cubicBezTo>
                    <a:pt x="7056" y="3006"/>
                    <a:pt x="6990" y="3023"/>
                    <a:pt x="6947" y="3058"/>
                  </a:cubicBezTo>
                  <a:cubicBezTo>
                    <a:pt x="6905" y="3058"/>
                    <a:pt x="6905" y="3079"/>
                    <a:pt x="6884" y="3079"/>
                  </a:cubicBezTo>
                  <a:cubicBezTo>
                    <a:pt x="6737" y="2953"/>
                    <a:pt x="6591" y="2807"/>
                    <a:pt x="6486" y="2681"/>
                  </a:cubicBezTo>
                  <a:cubicBezTo>
                    <a:pt x="6110" y="2263"/>
                    <a:pt x="5503" y="1970"/>
                    <a:pt x="5001" y="1719"/>
                  </a:cubicBezTo>
                  <a:cubicBezTo>
                    <a:pt x="3766" y="1007"/>
                    <a:pt x="2511" y="150"/>
                    <a:pt x="1088" y="3"/>
                  </a:cubicBezTo>
                  <a:cubicBezTo>
                    <a:pt x="1062" y="1"/>
                    <a:pt x="1036" y="0"/>
                    <a:pt x="1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1"/>
            <p:cNvSpPr/>
            <p:nvPr/>
          </p:nvSpPr>
          <p:spPr>
            <a:xfrm>
              <a:off x="6437375" y="2553575"/>
              <a:ext cx="73825" cy="110300"/>
            </a:xfrm>
            <a:custGeom>
              <a:avLst/>
              <a:gdLst/>
              <a:ahLst/>
              <a:cxnLst/>
              <a:rect l="l" t="t" r="r" b="b"/>
              <a:pathLst>
                <a:path w="2953" h="4412" extrusionOk="0">
                  <a:moveTo>
                    <a:pt x="1965" y="0"/>
                  </a:moveTo>
                  <a:cubicBezTo>
                    <a:pt x="1898" y="0"/>
                    <a:pt x="1829" y="9"/>
                    <a:pt x="1758" y="28"/>
                  </a:cubicBezTo>
                  <a:cubicBezTo>
                    <a:pt x="900" y="237"/>
                    <a:pt x="503" y="823"/>
                    <a:pt x="210" y="1618"/>
                  </a:cubicBezTo>
                  <a:cubicBezTo>
                    <a:pt x="84" y="2016"/>
                    <a:pt x="21" y="2434"/>
                    <a:pt x="0" y="2832"/>
                  </a:cubicBezTo>
                  <a:cubicBezTo>
                    <a:pt x="0" y="3076"/>
                    <a:pt x="60" y="3379"/>
                    <a:pt x="178" y="3588"/>
                  </a:cubicBezTo>
                  <a:lnTo>
                    <a:pt x="178" y="3588"/>
                  </a:lnTo>
                  <a:cubicBezTo>
                    <a:pt x="173" y="3585"/>
                    <a:pt x="168" y="3585"/>
                    <a:pt x="168" y="3585"/>
                  </a:cubicBezTo>
                  <a:lnTo>
                    <a:pt x="168" y="3585"/>
                  </a:lnTo>
                  <a:cubicBezTo>
                    <a:pt x="189" y="3606"/>
                    <a:pt x="210" y="3669"/>
                    <a:pt x="210" y="3690"/>
                  </a:cubicBezTo>
                  <a:cubicBezTo>
                    <a:pt x="388" y="4171"/>
                    <a:pt x="780" y="4412"/>
                    <a:pt x="1177" y="4412"/>
                  </a:cubicBezTo>
                  <a:cubicBezTo>
                    <a:pt x="1575" y="4412"/>
                    <a:pt x="1978" y="4171"/>
                    <a:pt x="2177" y="3690"/>
                  </a:cubicBezTo>
                  <a:cubicBezTo>
                    <a:pt x="2197" y="3648"/>
                    <a:pt x="2197" y="3585"/>
                    <a:pt x="2218" y="3522"/>
                  </a:cubicBezTo>
                  <a:cubicBezTo>
                    <a:pt x="2239" y="3477"/>
                    <a:pt x="2247" y="3460"/>
                    <a:pt x="2249" y="3460"/>
                  </a:cubicBezTo>
                  <a:lnTo>
                    <a:pt x="2249" y="3460"/>
                  </a:lnTo>
                  <a:cubicBezTo>
                    <a:pt x="2253" y="3460"/>
                    <a:pt x="2196" y="3605"/>
                    <a:pt x="2208" y="3605"/>
                  </a:cubicBezTo>
                  <a:cubicBezTo>
                    <a:pt x="2212" y="3605"/>
                    <a:pt x="2227" y="3583"/>
                    <a:pt x="2260" y="3522"/>
                  </a:cubicBezTo>
                  <a:cubicBezTo>
                    <a:pt x="2428" y="3188"/>
                    <a:pt x="2428" y="2769"/>
                    <a:pt x="2469" y="2392"/>
                  </a:cubicBezTo>
                  <a:cubicBezTo>
                    <a:pt x="2469" y="2288"/>
                    <a:pt x="2469" y="2141"/>
                    <a:pt x="2490" y="2037"/>
                  </a:cubicBezTo>
                  <a:cubicBezTo>
                    <a:pt x="2490" y="1953"/>
                    <a:pt x="2511" y="1890"/>
                    <a:pt x="2511" y="1807"/>
                  </a:cubicBezTo>
                  <a:lnTo>
                    <a:pt x="2511" y="1807"/>
                  </a:lnTo>
                  <a:cubicBezTo>
                    <a:pt x="2501" y="1856"/>
                    <a:pt x="2496" y="1883"/>
                    <a:pt x="2496" y="1883"/>
                  </a:cubicBezTo>
                  <a:cubicBezTo>
                    <a:pt x="2495" y="1883"/>
                    <a:pt x="2500" y="1851"/>
                    <a:pt x="2511" y="1786"/>
                  </a:cubicBezTo>
                  <a:cubicBezTo>
                    <a:pt x="2532" y="1618"/>
                    <a:pt x="2574" y="1430"/>
                    <a:pt x="2595" y="1283"/>
                  </a:cubicBezTo>
                  <a:lnTo>
                    <a:pt x="2595" y="1242"/>
                  </a:lnTo>
                  <a:cubicBezTo>
                    <a:pt x="2953" y="714"/>
                    <a:pt x="2565" y="0"/>
                    <a:pt x="1965" y="0"/>
                  </a:cubicBezTo>
                  <a:close/>
                </a:path>
              </a:pathLst>
            </a:custGeom>
            <a:solidFill>
              <a:srgbClr val="E54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1"/>
            <p:cNvSpPr/>
            <p:nvPr/>
          </p:nvSpPr>
          <p:spPr>
            <a:xfrm>
              <a:off x="6440125" y="2641075"/>
              <a:ext cx="1450" cy="1625"/>
            </a:xfrm>
            <a:custGeom>
              <a:avLst/>
              <a:gdLst/>
              <a:ahLst/>
              <a:cxnLst/>
              <a:rect l="l" t="t" r="r" b="b"/>
              <a:pathLst>
                <a:path w="58" h="65" extrusionOk="0">
                  <a:moveTo>
                    <a:pt x="3" y="0"/>
                  </a:moveTo>
                  <a:cubicBezTo>
                    <a:pt x="1" y="0"/>
                    <a:pt x="23" y="29"/>
                    <a:pt x="58" y="64"/>
                  </a:cubicBezTo>
                  <a:cubicBezTo>
                    <a:pt x="21" y="18"/>
                    <a:pt x="4" y="0"/>
                    <a:pt x="3" y="0"/>
                  </a:cubicBezTo>
                  <a:close/>
                </a:path>
              </a:pathLst>
            </a:custGeom>
            <a:solidFill>
              <a:srgbClr val="E54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1"/>
            <p:cNvSpPr/>
            <p:nvPr/>
          </p:nvSpPr>
          <p:spPr>
            <a:xfrm>
              <a:off x="7449500" y="2712900"/>
              <a:ext cx="149150" cy="149900"/>
            </a:xfrm>
            <a:custGeom>
              <a:avLst/>
              <a:gdLst/>
              <a:ahLst/>
              <a:cxnLst/>
              <a:rect l="l" t="t" r="r" b="b"/>
              <a:pathLst>
                <a:path w="5966" h="5996" extrusionOk="0">
                  <a:moveTo>
                    <a:pt x="3653" y="1"/>
                  </a:moveTo>
                  <a:cubicBezTo>
                    <a:pt x="3403" y="1"/>
                    <a:pt x="3156" y="126"/>
                    <a:pt x="2995" y="413"/>
                  </a:cubicBezTo>
                  <a:cubicBezTo>
                    <a:pt x="2639" y="957"/>
                    <a:pt x="2262" y="1480"/>
                    <a:pt x="2095" y="2129"/>
                  </a:cubicBezTo>
                  <a:cubicBezTo>
                    <a:pt x="1990" y="2527"/>
                    <a:pt x="1949" y="2945"/>
                    <a:pt x="1907" y="3364"/>
                  </a:cubicBezTo>
                  <a:lnTo>
                    <a:pt x="1802" y="3364"/>
                  </a:lnTo>
                  <a:cubicBezTo>
                    <a:pt x="1783" y="3363"/>
                    <a:pt x="1765" y="3362"/>
                    <a:pt x="1746" y="3362"/>
                  </a:cubicBezTo>
                  <a:cubicBezTo>
                    <a:pt x="329" y="3362"/>
                    <a:pt x="1" y="5710"/>
                    <a:pt x="1467" y="5958"/>
                  </a:cubicBezTo>
                  <a:cubicBezTo>
                    <a:pt x="1641" y="5983"/>
                    <a:pt x="1809" y="5996"/>
                    <a:pt x="1971" y="5996"/>
                  </a:cubicBezTo>
                  <a:cubicBezTo>
                    <a:pt x="2744" y="5996"/>
                    <a:pt x="3386" y="5718"/>
                    <a:pt x="3957" y="5268"/>
                  </a:cubicBezTo>
                  <a:cubicBezTo>
                    <a:pt x="4355" y="5142"/>
                    <a:pt x="4690" y="4828"/>
                    <a:pt x="4794" y="4410"/>
                  </a:cubicBezTo>
                  <a:cubicBezTo>
                    <a:pt x="5234" y="3803"/>
                    <a:pt x="5568" y="3133"/>
                    <a:pt x="5819" y="2422"/>
                  </a:cubicBezTo>
                  <a:cubicBezTo>
                    <a:pt x="5966" y="1815"/>
                    <a:pt x="5652" y="1146"/>
                    <a:pt x="5129" y="832"/>
                  </a:cubicBezTo>
                  <a:cubicBezTo>
                    <a:pt x="4920" y="685"/>
                    <a:pt x="4710" y="644"/>
                    <a:pt x="4501" y="644"/>
                  </a:cubicBezTo>
                  <a:cubicBezTo>
                    <a:pt x="4501" y="623"/>
                    <a:pt x="4501" y="581"/>
                    <a:pt x="4480" y="581"/>
                  </a:cubicBezTo>
                  <a:cubicBezTo>
                    <a:pt x="4325" y="222"/>
                    <a:pt x="3986" y="1"/>
                    <a:pt x="3653" y="1"/>
                  </a:cubicBezTo>
                  <a:close/>
                </a:path>
              </a:pathLst>
            </a:custGeom>
            <a:solidFill>
              <a:srgbClr val="E54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1"/>
            <p:cNvSpPr/>
            <p:nvPr/>
          </p:nvSpPr>
          <p:spPr>
            <a:xfrm>
              <a:off x="6583325" y="2726875"/>
              <a:ext cx="45525" cy="57625"/>
            </a:xfrm>
            <a:custGeom>
              <a:avLst/>
              <a:gdLst/>
              <a:ahLst/>
              <a:cxnLst/>
              <a:rect l="l" t="t" r="r" b="b"/>
              <a:pathLst>
                <a:path w="1821" h="2305" extrusionOk="0">
                  <a:moveTo>
                    <a:pt x="1067" y="1"/>
                  </a:moveTo>
                  <a:cubicBezTo>
                    <a:pt x="649" y="1"/>
                    <a:pt x="419" y="315"/>
                    <a:pt x="335" y="691"/>
                  </a:cubicBezTo>
                  <a:cubicBezTo>
                    <a:pt x="314" y="712"/>
                    <a:pt x="314" y="733"/>
                    <a:pt x="293" y="754"/>
                  </a:cubicBezTo>
                  <a:cubicBezTo>
                    <a:pt x="188" y="921"/>
                    <a:pt x="105" y="1110"/>
                    <a:pt x="84" y="1277"/>
                  </a:cubicBezTo>
                  <a:cubicBezTo>
                    <a:pt x="0" y="1738"/>
                    <a:pt x="188" y="2177"/>
                    <a:pt x="649" y="2282"/>
                  </a:cubicBezTo>
                  <a:cubicBezTo>
                    <a:pt x="715" y="2297"/>
                    <a:pt x="781" y="2305"/>
                    <a:pt x="846" y="2305"/>
                  </a:cubicBezTo>
                  <a:cubicBezTo>
                    <a:pt x="1295" y="2305"/>
                    <a:pt x="1695" y="1944"/>
                    <a:pt x="1695" y="1486"/>
                  </a:cubicBezTo>
                  <a:lnTo>
                    <a:pt x="1695" y="1445"/>
                  </a:lnTo>
                  <a:cubicBezTo>
                    <a:pt x="1716" y="1382"/>
                    <a:pt x="1716" y="1340"/>
                    <a:pt x="1758" y="1277"/>
                  </a:cubicBezTo>
                  <a:cubicBezTo>
                    <a:pt x="1800" y="1152"/>
                    <a:pt x="1821" y="942"/>
                    <a:pt x="1800" y="733"/>
                  </a:cubicBezTo>
                  <a:cubicBezTo>
                    <a:pt x="1779" y="336"/>
                    <a:pt x="1486" y="1"/>
                    <a:pt x="1067" y="1"/>
                  </a:cubicBezTo>
                  <a:close/>
                </a:path>
              </a:pathLst>
            </a:custGeom>
            <a:solidFill>
              <a:srgbClr val="46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1"/>
            <p:cNvSpPr/>
            <p:nvPr/>
          </p:nvSpPr>
          <p:spPr>
            <a:xfrm>
              <a:off x="7077125" y="2773250"/>
              <a:ext cx="46050" cy="53050"/>
            </a:xfrm>
            <a:custGeom>
              <a:avLst/>
              <a:gdLst/>
              <a:ahLst/>
              <a:cxnLst/>
              <a:rect l="l" t="t" r="r" b="b"/>
              <a:pathLst>
                <a:path w="1842" h="2122" extrusionOk="0">
                  <a:moveTo>
                    <a:pt x="782" y="1"/>
                  </a:moveTo>
                  <a:cubicBezTo>
                    <a:pt x="590" y="1"/>
                    <a:pt x="380" y="128"/>
                    <a:pt x="251" y="238"/>
                  </a:cubicBezTo>
                  <a:cubicBezTo>
                    <a:pt x="105" y="406"/>
                    <a:pt x="21" y="594"/>
                    <a:pt x="21" y="845"/>
                  </a:cubicBezTo>
                  <a:cubicBezTo>
                    <a:pt x="21" y="971"/>
                    <a:pt x="0" y="1096"/>
                    <a:pt x="0" y="1243"/>
                  </a:cubicBezTo>
                  <a:cubicBezTo>
                    <a:pt x="0" y="1305"/>
                    <a:pt x="21" y="1389"/>
                    <a:pt x="21" y="1473"/>
                  </a:cubicBezTo>
                  <a:cubicBezTo>
                    <a:pt x="63" y="1619"/>
                    <a:pt x="126" y="1724"/>
                    <a:pt x="251" y="1849"/>
                  </a:cubicBezTo>
                  <a:cubicBezTo>
                    <a:pt x="419" y="2017"/>
                    <a:pt x="649" y="2121"/>
                    <a:pt x="858" y="2121"/>
                  </a:cubicBezTo>
                  <a:cubicBezTo>
                    <a:pt x="1088" y="2121"/>
                    <a:pt x="1297" y="2017"/>
                    <a:pt x="1444" y="1849"/>
                  </a:cubicBezTo>
                  <a:lnTo>
                    <a:pt x="1590" y="1682"/>
                  </a:lnTo>
                  <a:cubicBezTo>
                    <a:pt x="1653" y="1577"/>
                    <a:pt x="1695" y="1452"/>
                    <a:pt x="1695" y="1305"/>
                  </a:cubicBezTo>
                  <a:cubicBezTo>
                    <a:pt x="1799" y="1138"/>
                    <a:pt x="1841" y="971"/>
                    <a:pt x="1841" y="824"/>
                  </a:cubicBezTo>
                  <a:cubicBezTo>
                    <a:pt x="1841" y="615"/>
                    <a:pt x="1779" y="406"/>
                    <a:pt x="1611" y="259"/>
                  </a:cubicBezTo>
                  <a:cubicBezTo>
                    <a:pt x="1486" y="134"/>
                    <a:pt x="1318" y="92"/>
                    <a:pt x="1172" y="50"/>
                  </a:cubicBezTo>
                  <a:cubicBezTo>
                    <a:pt x="1067" y="29"/>
                    <a:pt x="963" y="8"/>
                    <a:pt x="858" y="8"/>
                  </a:cubicBezTo>
                  <a:cubicBezTo>
                    <a:pt x="833" y="3"/>
                    <a:pt x="808" y="1"/>
                    <a:pt x="782" y="1"/>
                  </a:cubicBezTo>
                  <a:close/>
                </a:path>
              </a:pathLst>
            </a:custGeom>
            <a:solidFill>
              <a:srgbClr val="46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1"/>
            <p:cNvSpPr/>
            <p:nvPr/>
          </p:nvSpPr>
          <p:spPr>
            <a:xfrm>
              <a:off x="5948275" y="2297825"/>
              <a:ext cx="2178175" cy="2151575"/>
            </a:xfrm>
            <a:custGeom>
              <a:avLst/>
              <a:gdLst/>
              <a:ahLst/>
              <a:cxnLst/>
              <a:rect l="l" t="t" r="r" b="b"/>
              <a:pathLst>
                <a:path w="87127" h="86063" extrusionOk="0">
                  <a:moveTo>
                    <a:pt x="21529" y="10767"/>
                  </a:moveTo>
                  <a:cubicBezTo>
                    <a:pt x="21558" y="10767"/>
                    <a:pt x="21587" y="10772"/>
                    <a:pt x="21615" y="10781"/>
                  </a:cubicBezTo>
                  <a:lnTo>
                    <a:pt x="21636" y="10781"/>
                  </a:lnTo>
                  <a:cubicBezTo>
                    <a:pt x="21197" y="11534"/>
                    <a:pt x="20799" y="12329"/>
                    <a:pt x="20904" y="12769"/>
                  </a:cubicBezTo>
                  <a:cubicBezTo>
                    <a:pt x="20778" y="12936"/>
                    <a:pt x="20778" y="13166"/>
                    <a:pt x="20862" y="13355"/>
                  </a:cubicBezTo>
                  <a:cubicBezTo>
                    <a:pt x="20904" y="13397"/>
                    <a:pt x="20925" y="13418"/>
                    <a:pt x="20945" y="13480"/>
                  </a:cubicBezTo>
                  <a:cubicBezTo>
                    <a:pt x="20841" y="13585"/>
                    <a:pt x="20736" y="13669"/>
                    <a:pt x="20632" y="13773"/>
                  </a:cubicBezTo>
                  <a:cubicBezTo>
                    <a:pt x="20590" y="13690"/>
                    <a:pt x="20506" y="13585"/>
                    <a:pt x="20422" y="13480"/>
                  </a:cubicBezTo>
                  <a:cubicBezTo>
                    <a:pt x="20171" y="13104"/>
                    <a:pt x="20276" y="12853"/>
                    <a:pt x="20464" y="12455"/>
                  </a:cubicBezTo>
                  <a:cubicBezTo>
                    <a:pt x="20632" y="12037"/>
                    <a:pt x="20736" y="11618"/>
                    <a:pt x="20987" y="11221"/>
                  </a:cubicBezTo>
                  <a:cubicBezTo>
                    <a:pt x="21080" y="11035"/>
                    <a:pt x="21304" y="10767"/>
                    <a:pt x="21529" y="10767"/>
                  </a:cubicBezTo>
                  <a:close/>
                  <a:moveTo>
                    <a:pt x="13891" y="6606"/>
                  </a:moveTo>
                  <a:cubicBezTo>
                    <a:pt x="14602" y="6606"/>
                    <a:pt x="15361" y="7112"/>
                    <a:pt x="15924" y="7433"/>
                  </a:cubicBezTo>
                  <a:cubicBezTo>
                    <a:pt x="16677" y="7873"/>
                    <a:pt x="17493" y="8291"/>
                    <a:pt x="18246" y="8752"/>
                  </a:cubicBezTo>
                  <a:cubicBezTo>
                    <a:pt x="18707" y="9003"/>
                    <a:pt x="19062" y="9275"/>
                    <a:pt x="19397" y="9651"/>
                  </a:cubicBezTo>
                  <a:cubicBezTo>
                    <a:pt x="19585" y="9840"/>
                    <a:pt x="19753" y="10049"/>
                    <a:pt x="19920" y="10216"/>
                  </a:cubicBezTo>
                  <a:cubicBezTo>
                    <a:pt x="19606" y="10572"/>
                    <a:pt x="19397" y="11053"/>
                    <a:pt x="19230" y="11513"/>
                  </a:cubicBezTo>
                  <a:cubicBezTo>
                    <a:pt x="18958" y="12225"/>
                    <a:pt x="18518" y="12894"/>
                    <a:pt x="18832" y="13669"/>
                  </a:cubicBezTo>
                  <a:cubicBezTo>
                    <a:pt x="19020" y="14108"/>
                    <a:pt x="19292" y="14464"/>
                    <a:pt x="19711" y="14631"/>
                  </a:cubicBezTo>
                  <a:cubicBezTo>
                    <a:pt x="19669" y="14673"/>
                    <a:pt x="19648" y="14736"/>
                    <a:pt x="19585" y="14778"/>
                  </a:cubicBezTo>
                  <a:cubicBezTo>
                    <a:pt x="18435" y="16347"/>
                    <a:pt x="17744" y="18104"/>
                    <a:pt x="17179" y="19883"/>
                  </a:cubicBezTo>
                  <a:cubicBezTo>
                    <a:pt x="17116" y="20113"/>
                    <a:pt x="17054" y="20385"/>
                    <a:pt x="16970" y="20636"/>
                  </a:cubicBezTo>
                  <a:cubicBezTo>
                    <a:pt x="16531" y="20804"/>
                    <a:pt x="16112" y="20929"/>
                    <a:pt x="15610" y="20950"/>
                  </a:cubicBezTo>
                  <a:cubicBezTo>
                    <a:pt x="15137" y="20991"/>
                    <a:pt x="14647" y="21014"/>
                    <a:pt x="14161" y="21014"/>
                  </a:cubicBezTo>
                  <a:cubicBezTo>
                    <a:pt x="13895" y="21014"/>
                    <a:pt x="13631" y="21007"/>
                    <a:pt x="13371" y="20992"/>
                  </a:cubicBezTo>
                  <a:cubicBezTo>
                    <a:pt x="12660" y="20929"/>
                    <a:pt x="13476" y="19883"/>
                    <a:pt x="13664" y="19485"/>
                  </a:cubicBezTo>
                  <a:cubicBezTo>
                    <a:pt x="13831" y="19130"/>
                    <a:pt x="14459" y="18544"/>
                    <a:pt x="14417" y="17811"/>
                  </a:cubicBezTo>
                  <a:cubicBezTo>
                    <a:pt x="14374" y="16940"/>
                    <a:pt x="13836" y="16758"/>
                    <a:pt x="13172" y="16758"/>
                  </a:cubicBezTo>
                  <a:cubicBezTo>
                    <a:pt x="12698" y="16758"/>
                    <a:pt x="12159" y="16851"/>
                    <a:pt x="11690" y="16851"/>
                  </a:cubicBezTo>
                  <a:cubicBezTo>
                    <a:pt x="11240" y="16851"/>
                    <a:pt x="10854" y="16765"/>
                    <a:pt x="10651" y="16431"/>
                  </a:cubicBezTo>
                  <a:cubicBezTo>
                    <a:pt x="10442" y="16096"/>
                    <a:pt x="11049" y="15384"/>
                    <a:pt x="11216" y="15154"/>
                  </a:cubicBezTo>
                  <a:cubicBezTo>
                    <a:pt x="11572" y="14715"/>
                    <a:pt x="12011" y="14317"/>
                    <a:pt x="12471" y="14024"/>
                  </a:cubicBezTo>
                  <a:cubicBezTo>
                    <a:pt x="13371" y="13501"/>
                    <a:pt x="15338" y="13041"/>
                    <a:pt x="15275" y="11702"/>
                  </a:cubicBezTo>
                  <a:cubicBezTo>
                    <a:pt x="15233" y="10363"/>
                    <a:pt x="13706" y="9798"/>
                    <a:pt x="12890" y="8961"/>
                  </a:cubicBezTo>
                  <a:cubicBezTo>
                    <a:pt x="12576" y="8647"/>
                    <a:pt x="12367" y="8249"/>
                    <a:pt x="12346" y="7810"/>
                  </a:cubicBezTo>
                  <a:cubicBezTo>
                    <a:pt x="12325" y="7287"/>
                    <a:pt x="12869" y="6973"/>
                    <a:pt x="13266" y="6764"/>
                  </a:cubicBezTo>
                  <a:cubicBezTo>
                    <a:pt x="13466" y="6652"/>
                    <a:pt x="13676" y="6606"/>
                    <a:pt x="13891" y="6606"/>
                  </a:cubicBezTo>
                  <a:close/>
                  <a:moveTo>
                    <a:pt x="62960" y="17142"/>
                  </a:moveTo>
                  <a:lnTo>
                    <a:pt x="62960" y="17142"/>
                  </a:lnTo>
                  <a:cubicBezTo>
                    <a:pt x="63190" y="17267"/>
                    <a:pt x="63379" y="17498"/>
                    <a:pt x="63630" y="17644"/>
                  </a:cubicBezTo>
                  <a:cubicBezTo>
                    <a:pt x="64048" y="17895"/>
                    <a:pt x="64508" y="18083"/>
                    <a:pt x="64718" y="18586"/>
                  </a:cubicBezTo>
                  <a:cubicBezTo>
                    <a:pt x="65052" y="19423"/>
                    <a:pt x="64718" y="20280"/>
                    <a:pt x="64215" y="20929"/>
                  </a:cubicBezTo>
                  <a:lnTo>
                    <a:pt x="63985" y="20929"/>
                  </a:lnTo>
                  <a:cubicBezTo>
                    <a:pt x="63274" y="20950"/>
                    <a:pt x="62374" y="21201"/>
                    <a:pt x="61726" y="21473"/>
                  </a:cubicBezTo>
                  <a:cubicBezTo>
                    <a:pt x="61495" y="21578"/>
                    <a:pt x="61286" y="21724"/>
                    <a:pt x="61098" y="21850"/>
                  </a:cubicBezTo>
                  <a:cubicBezTo>
                    <a:pt x="61056" y="21452"/>
                    <a:pt x="60993" y="21034"/>
                    <a:pt x="60951" y="20636"/>
                  </a:cubicBezTo>
                  <a:cubicBezTo>
                    <a:pt x="61182" y="20594"/>
                    <a:pt x="61474" y="20511"/>
                    <a:pt x="61726" y="20427"/>
                  </a:cubicBezTo>
                  <a:cubicBezTo>
                    <a:pt x="61746" y="20490"/>
                    <a:pt x="61746" y="20532"/>
                    <a:pt x="61788" y="20615"/>
                  </a:cubicBezTo>
                  <a:cubicBezTo>
                    <a:pt x="61872" y="20887"/>
                    <a:pt x="62113" y="21023"/>
                    <a:pt x="62351" y="21023"/>
                  </a:cubicBezTo>
                  <a:cubicBezTo>
                    <a:pt x="62589" y="21023"/>
                    <a:pt x="62824" y="20887"/>
                    <a:pt x="62897" y="20615"/>
                  </a:cubicBezTo>
                  <a:cubicBezTo>
                    <a:pt x="63274" y="19423"/>
                    <a:pt x="63086" y="18314"/>
                    <a:pt x="62960" y="17142"/>
                  </a:cubicBezTo>
                  <a:close/>
                  <a:moveTo>
                    <a:pt x="63985" y="22247"/>
                  </a:moveTo>
                  <a:cubicBezTo>
                    <a:pt x="65178" y="22247"/>
                    <a:pt x="65973" y="23147"/>
                    <a:pt x="66182" y="24256"/>
                  </a:cubicBezTo>
                  <a:cubicBezTo>
                    <a:pt x="66412" y="25386"/>
                    <a:pt x="65827" y="26558"/>
                    <a:pt x="65052" y="27332"/>
                  </a:cubicBezTo>
                  <a:cubicBezTo>
                    <a:pt x="64048" y="28315"/>
                    <a:pt x="62563" y="28273"/>
                    <a:pt x="61286" y="28315"/>
                  </a:cubicBezTo>
                  <a:lnTo>
                    <a:pt x="61182" y="28315"/>
                  </a:lnTo>
                  <a:cubicBezTo>
                    <a:pt x="61391" y="26578"/>
                    <a:pt x="61391" y="24821"/>
                    <a:pt x="61223" y="23084"/>
                  </a:cubicBezTo>
                  <a:cubicBezTo>
                    <a:pt x="61788" y="22289"/>
                    <a:pt x="63107" y="22268"/>
                    <a:pt x="63985" y="22247"/>
                  </a:cubicBezTo>
                  <a:close/>
                  <a:moveTo>
                    <a:pt x="71492" y="19296"/>
                  </a:moveTo>
                  <a:cubicBezTo>
                    <a:pt x="72995" y="19296"/>
                    <a:pt x="74514" y="19510"/>
                    <a:pt x="75828" y="20280"/>
                  </a:cubicBezTo>
                  <a:cubicBezTo>
                    <a:pt x="76435" y="20636"/>
                    <a:pt x="77314" y="21013"/>
                    <a:pt x="77397" y="21829"/>
                  </a:cubicBezTo>
                  <a:cubicBezTo>
                    <a:pt x="77481" y="22687"/>
                    <a:pt x="76142" y="23126"/>
                    <a:pt x="75514" y="23293"/>
                  </a:cubicBezTo>
                  <a:cubicBezTo>
                    <a:pt x="74363" y="23607"/>
                    <a:pt x="72962" y="24172"/>
                    <a:pt x="73317" y="25616"/>
                  </a:cubicBezTo>
                  <a:cubicBezTo>
                    <a:pt x="73673" y="27102"/>
                    <a:pt x="75472" y="27687"/>
                    <a:pt x="76267" y="28859"/>
                  </a:cubicBezTo>
                  <a:cubicBezTo>
                    <a:pt x="76707" y="29529"/>
                    <a:pt x="75849" y="30407"/>
                    <a:pt x="75242" y="30638"/>
                  </a:cubicBezTo>
                  <a:cubicBezTo>
                    <a:pt x="74887" y="30763"/>
                    <a:pt x="74510" y="30931"/>
                    <a:pt x="74154" y="31014"/>
                  </a:cubicBezTo>
                  <a:cubicBezTo>
                    <a:pt x="74026" y="31048"/>
                    <a:pt x="73897" y="31060"/>
                    <a:pt x="73769" y="31060"/>
                  </a:cubicBezTo>
                  <a:cubicBezTo>
                    <a:pt x="73500" y="31060"/>
                    <a:pt x="73231" y="31008"/>
                    <a:pt x="72962" y="30993"/>
                  </a:cubicBezTo>
                  <a:cubicBezTo>
                    <a:pt x="72936" y="30992"/>
                    <a:pt x="72911" y="30992"/>
                    <a:pt x="72886" y="30992"/>
                  </a:cubicBezTo>
                  <a:cubicBezTo>
                    <a:pt x="72052" y="30992"/>
                    <a:pt x="71536" y="31665"/>
                    <a:pt x="71455" y="32437"/>
                  </a:cubicBezTo>
                  <a:cubicBezTo>
                    <a:pt x="71392" y="33148"/>
                    <a:pt x="71811" y="33923"/>
                    <a:pt x="71874" y="34634"/>
                  </a:cubicBezTo>
                  <a:cubicBezTo>
                    <a:pt x="71936" y="35387"/>
                    <a:pt x="71371" y="35764"/>
                    <a:pt x="70806" y="36078"/>
                  </a:cubicBezTo>
                  <a:cubicBezTo>
                    <a:pt x="70543" y="36216"/>
                    <a:pt x="70097" y="36428"/>
                    <a:pt x="69728" y="36428"/>
                  </a:cubicBezTo>
                  <a:cubicBezTo>
                    <a:pt x="69539" y="36428"/>
                    <a:pt x="69371" y="36373"/>
                    <a:pt x="69258" y="36224"/>
                  </a:cubicBezTo>
                  <a:cubicBezTo>
                    <a:pt x="69136" y="36064"/>
                    <a:pt x="68969" y="35996"/>
                    <a:pt x="68796" y="35996"/>
                  </a:cubicBezTo>
                  <a:cubicBezTo>
                    <a:pt x="68406" y="35996"/>
                    <a:pt x="67988" y="36341"/>
                    <a:pt x="68003" y="36747"/>
                  </a:cubicBezTo>
                  <a:cubicBezTo>
                    <a:pt x="68024" y="37208"/>
                    <a:pt x="68128" y="37773"/>
                    <a:pt x="67919" y="38191"/>
                  </a:cubicBezTo>
                  <a:cubicBezTo>
                    <a:pt x="67668" y="38693"/>
                    <a:pt x="67480" y="38840"/>
                    <a:pt x="66977" y="39049"/>
                  </a:cubicBezTo>
                  <a:cubicBezTo>
                    <a:pt x="66641" y="39190"/>
                    <a:pt x="66335" y="39255"/>
                    <a:pt x="66051" y="39255"/>
                  </a:cubicBezTo>
                  <a:cubicBezTo>
                    <a:pt x="65362" y="39255"/>
                    <a:pt x="64799" y="38870"/>
                    <a:pt x="64236" y="38233"/>
                  </a:cubicBezTo>
                  <a:cubicBezTo>
                    <a:pt x="63588" y="37480"/>
                    <a:pt x="62939" y="36392"/>
                    <a:pt x="62625" y="35450"/>
                  </a:cubicBezTo>
                  <a:cubicBezTo>
                    <a:pt x="62437" y="34864"/>
                    <a:pt x="62270" y="34299"/>
                    <a:pt x="62144" y="33713"/>
                  </a:cubicBezTo>
                  <a:cubicBezTo>
                    <a:pt x="62102" y="33358"/>
                    <a:pt x="62039" y="33002"/>
                    <a:pt x="61935" y="32667"/>
                  </a:cubicBezTo>
                  <a:cubicBezTo>
                    <a:pt x="61809" y="32228"/>
                    <a:pt x="61516" y="31642"/>
                    <a:pt x="61516" y="31182"/>
                  </a:cubicBezTo>
                  <a:cubicBezTo>
                    <a:pt x="61516" y="30889"/>
                    <a:pt x="61516" y="30596"/>
                    <a:pt x="61537" y="30324"/>
                  </a:cubicBezTo>
                  <a:cubicBezTo>
                    <a:pt x="61537" y="30135"/>
                    <a:pt x="61579" y="29926"/>
                    <a:pt x="61600" y="29738"/>
                  </a:cubicBezTo>
                  <a:cubicBezTo>
                    <a:pt x="61621" y="29654"/>
                    <a:pt x="61621" y="29591"/>
                    <a:pt x="61642" y="29508"/>
                  </a:cubicBezTo>
                  <a:cubicBezTo>
                    <a:pt x="62119" y="29791"/>
                    <a:pt x="62630" y="29915"/>
                    <a:pt x="63149" y="29915"/>
                  </a:cubicBezTo>
                  <a:cubicBezTo>
                    <a:pt x="64201" y="29915"/>
                    <a:pt x="65285" y="29406"/>
                    <a:pt x="66182" y="28692"/>
                  </a:cubicBezTo>
                  <a:cubicBezTo>
                    <a:pt x="67668" y="27520"/>
                    <a:pt x="68170" y="25365"/>
                    <a:pt x="67752" y="23586"/>
                  </a:cubicBezTo>
                  <a:cubicBezTo>
                    <a:pt x="67480" y="22540"/>
                    <a:pt x="66747" y="21745"/>
                    <a:pt x="65806" y="21285"/>
                  </a:cubicBezTo>
                  <a:cubicBezTo>
                    <a:pt x="65889" y="21201"/>
                    <a:pt x="65973" y="21055"/>
                    <a:pt x="66015" y="20908"/>
                  </a:cubicBezTo>
                  <a:cubicBezTo>
                    <a:pt x="66182" y="20573"/>
                    <a:pt x="66245" y="20197"/>
                    <a:pt x="66287" y="19799"/>
                  </a:cubicBezTo>
                  <a:cubicBezTo>
                    <a:pt x="67605" y="19213"/>
                    <a:pt x="69153" y="19381"/>
                    <a:pt x="70618" y="19318"/>
                  </a:cubicBezTo>
                  <a:cubicBezTo>
                    <a:pt x="70908" y="19304"/>
                    <a:pt x="71200" y="19296"/>
                    <a:pt x="71492" y="19296"/>
                  </a:cubicBezTo>
                  <a:close/>
                  <a:moveTo>
                    <a:pt x="25758" y="40409"/>
                  </a:moveTo>
                  <a:cubicBezTo>
                    <a:pt x="27787" y="41476"/>
                    <a:pt x="29984" y="42208"/>
                    <a:pt x="32202" y="42731"/>
                  </a:cubicBezTo>
                  <a:cubicBezTo>
                    <a:pt x="32077" y="43024"/>
                    <a:pt x="31993" y="43317"/>
                    <a:pt x="31888" y="43631"/>
                  </a:cubicBezTo>
                  <a:cubicBezTo>
                    <a:pt x="31679" y="44447"/>
                    <a:pt x="31407" y="45242"/>
                    <a:pt x="31198" y="46058"/>
                  </a:cubicBezTo>
                  <a:cubicBezTo>
                    <a:pt x="31135" y="46351"/>
                    <a:pt x="31072" y="46602"/>
                    <a:pt x="30989" y="46895"/>
                  </a:cubicBezTo>
                  <a:cubicBezTo>
                    <a:pt x="30944" y="46898"/>
                    <a:pt x="30899" y="46899"/>
                    <a:pt x="30854" y="46899"/>
                  </a:cubicBezTo>
                  <a:cubicBezTo>
                    <a:pt x="29660" y="46899"/>
                    <a:pt x="28665" y="46110"/>
                    <a:pt x="27515" y="45807"/>
                  </a:cubicBezTo>
                  <a:cubicBezTo>
                    <a:pt x="26595" y="45577"/>
                    <a:pt x="25716" y="45284"/>
                    <a:pt x="24858" y="44887"/>
                  </a:cubicBezTo>
                  <a:cubicBezTo>
                    <a:pt x="24482" y="44698"/>
                    <a:pt x="24084" y="44531"/>
                    <a:pt x="23812" y="44196"/>
                  </a:cubicBezTo>
                  <a:lnTo>
                    <a:pt x="23770" y="44175"/>
                  </a:lnTo>
                  <a:cubicBezTo>
                    <a:pt x="23875" y="43820"/>
                    <a:pt x="24335" y="43443"/>
                    <a:pt x="24565" y="43150"/>
                  </a:cubicBezTo>
                  <a:cubicBezTo>
                    <a:pt x="25130" y="42480"/>
                    <a:pt x="25570" y="41413"/>
                    <a:pt x="25758" y="40409"/>
                  </a:cubicBezTo>
                  <a:close/>
                  <a:moveTo>
                    <a:pt x="36847" y="43527"/>
                  </a:moveTo>
                  <a:cubicBezTo>
                    <a:pt x="38142" y="43639"/>
                    <a:pt x="39454" y="43718"/>
                    <a:pt x="40782" y="43718"/>
                  </a:cubicBezTo>
                  <a:cubicBezTo>
                    <a:pt x="40935" y="43718"/>
                    <a:pt x="41088" y="43717"/>
                    <a:pt x="41241" y="43715"/>
                  </a:cubicBezTo>
                  <a:lnTo>
                    <a:pt x="41241" y="43715"/>
                  </a:lnTo>
                  <a:cubicBezTo>
                    <a:pt x="41095" y="44761"/>
                    <a:pt x="41032" y="45870"/>
                    <a:pt x="40237" y="46686"/>
                  </a:cubicBezTo>
                  <a:cubicBezTo>
                    <a:pt x="40061" y="46856"/>
                    <a:pt x="39872" y="46922"/>
                    <a:pt x="39681" y="46922"/>
                  </a:cubicBezTo>
                  <a:cubicBezTo>
                    <a:pt x="39261" y="46922"/>
                    <a:pt x="38831" y="46602"/>
                    <a:pt x="38500" y="46372"/>
                  </a:cubicBezTo>
                  <a:cubicBezTo>
                    <a:pt x="37642" y="45765"/>
                    <a:pt x="36806" y="44698"/>
                    <a:pt x="36847" y="43610"/>
                  </a:cubicBezTo>
                  <a:lnTo>
                    <a:pt x="36847" y="43527"/>
                  </a:lnTo>
                  <a:close/>
                  <a:moveTo>
                    <a:pt x="48021" y="42773"/>
                  </a:moveTo>
                  <a:cubicBezTo>
                    <a:pt x="48083" y="42815"/>
                    <a:pt x="48125" y="42878"/>
                    <a:pt x="48230" y="42920"/>
                  </a:cubicBezTo>
                  <a:cubicBezTo>
                    <a:pt x="49966" y="43506"/>
                    <a:pt x="51703" y="43527"/>
                    <a:pt x="53482" y="43757"/>
                  </a:cubicBezTo>
                  <a:cubicBezTo>
                    <a:pt x="54360" y="43861"/>
                    <a:pt x="55135" y="44029"/>
                    <a:pt x="55951" y="44343"/>
                  </a:cubicBezTo>
                  <a:cubicBezTo>
                    <a:pt x="56264" y="44468"/>
                    <a:pt x="55972" y="44740"/>
                    <a:pt x="55888" y="44991"/>
                  </a:cubicBezTo>
                  <a:cubicBezTo>
                    <a:pt x="55783" y="45326"/>
                    <a:pt x="55574" y="45786"/>
                    <a:pt x="55574" y="46142"/>
                  </a:cubicBezTo>
                  <a:cubicBezTo>
                    <a:pt x="55553" y="46561"/>
                    <a:pt x="55553" y="46979"/>
                    <a:pt x="55511" y="47418"/>
                  </a:cubicBezTo>
                  <a:cubicBezTo>
                    <a:pt x="55448" y="47900"/>
                    <a:pt x="55260" y="48360"/>
                    <a:pt x="55260" y="48841"/>
                  </a:cubicBezTo>
                  <a:cubicBezTo>
                    <a:pt x="55260" y="48982"/>
                    <a:pt x="55221" y="49513"/>
                    <a:pt x="55406" y="49513"/>
                  </a:cubicBezTo>
                  <a:cubicBezTo>
                    <a:pt x="55409" y="49513"/>
                    <a:pt x="55412" y="49513"/>
                    <a:pt x="55415" y="49513"/>
                  </a:cubicBezTo>
                  <a:lnTo>
                    <a:pt x="55415" y="49513"/>
                  </a:lnTo>
                  <a:cubicBezTo>
                    <a:pt x="55377" y="49518"/>
                    <a:pt x="55339" y="49520"/>
                    <a:pt x="55301" y="49520"/>
                  </a:cubicBezTo>
                  <a:cubicBezTo>
                    <a:pt x="55076" y="49520"/>
                    <a:pt x="54862" y="49435"/>
                    <a:pt x="54632" y="49364"/>
                  </a:cubicBezTo>
                  <a:cubicBezTo>
                    <a:pt x="54088" y="49197"/>
                    <a:pt x="53544" y="48967"/>
                    <a:pt x="53000" y="48778"/>
                  </a:cubicBezTo>
                  <a:cubicBezTo>
                    <a:pt x="52268" y="48527"/>
                    <a:pt x="51557" y="48130"/>
                    <a:pt x="50803" y="47962"/>
                  </a:cubicBezTo>
                  <a:cubicBezTo>
                    <a:pt x="50767" y="47957"/>
                    <a:pt x="50730" y="47955"/>
                    <a:pt x="50694" y="47955"/>
                  </a:cubicBezTo>
                  <a:cubicBezTo>
                    <a:pt x="50586" y="47955"/>
                    <a:pt x="50484" y="47978"/>
                    <a:pt x="50406" y="48025"/>
                  </a:cubicBezTo>
                  <a:cubicBezTo>
                    <a:pt x="50218" y="47565"/>
                    <a:pt x="50008" y="47105"/>
                    <a:pt x="49820" y="46665"/>
                  </a:cubicBezTo>
                  <a:cubicBezTo>
                    <a:pt x="49234" y="45305"/>
                    <a:pt x="48523" y="44071"/>
                    <a:pt x="47728" y="42836"/>
                  </a:cubicBezTo>
                  <a:cubicBezTo>
                    <a:pt x="47832" y="42815"/>
                    <a:pt x="47916" y="42794"/>
                    <a:pt x="48021" y="42773"/>
                  </a:cubicBezTo>
                  <a:close/>
                  <a:moveTo>
                    <a:pt x="32977" y="42899"/>
                  </a:moveTo>
                  <a:cubicBezTo>
                    <a:pt x="33186" y="42962"/>
                    <a:pt x="33395" y="42983"/>
                    <a:pt x="33646" y="43024"/>
                  </a:cubicBezTo>
                  <a:cubicBezTo>
                    <a:pt x="34441" y="43192"/>
                    <a:pt x="35257" y="43317"/>
                    <a:pt x="36073" y="43401"/>
                  </a:cubicBezTo>
                  <a:cubicBezTo>
                    <a:pt x="36073" y="43422"/>
                    <a:pt x="36073" y="43422"/>
                    <a:pt x="36031" y="43443"/>
                  </a:cubicBezTo>
                  <a:cubicBezTo>
                    <a:pt x="35787" y="45307"/>
                    <a:pt x="37558" y="48136"/>
                    <a:pt x="39622" y="48136"/>
                  </a:cubicBezTo>
                  <a:cubicBezTo>
                    <a:pt x="39852" y="48136"/>
                    <a:pt x="40086" y="48101"/>
                    <a:pt x="40321" y="48025"/>
                  </a:cubicBezTo>
                  <a:cubicBezTo>
                    <a:pt x="41241" y="47732"/>
                    <a:pt x="41764" y="46853"/>
                    <a:pt x="42078" y="46017"/>
                  </a:cubicBezTo>
                  <a:cubicBezTo>
                    <a:pt x="42371" y="45305"/>
                    <a:pt x="42580" y="44405"/>
                    <a:pt x="42580" y="43610"/>
                  </a:cubicBezTo>
                  <a:cubicBezTo>
                    <a:pt x="43982" y="43527"/>
                    <a:pt x="45384" y="43317"/>
                    <a:pt x="46765" y="43024"/>
                  </a:cubicBezTo>
                  <a:cubicBezTo>
                    <a:pt x="48418" y="45640"/>
                    <a:pt x="49318" y="48737"/>
                    <a:pt x="50427" y="51582"/>
                  </a:cubicBezTo>
                  <a:cubicBezTo>
                    <a:pt x="51034" y="53151"/>
                    <a:pt x="51431" y="54721"/>
                    <a:pt x="51766" y="56311"/>
                  </a:cubicBezTo>
                  <a:cubicBezTo>
                    <a:pt x="51954" y="57148"/>
                    <a:pt x="52122" y="58027"/>
                    <a:pt x="52226" y="58864"/>
                  </a:cubicBezTo>
                  <a:cubicBezTo>
                    <a:pt x="52310" y="59596"/>
                    <a:pt x="52226" y="60265"/>
                    <a:pt x="52519" y="60914"/>
                  </a:cubicBezTo>
                  <a:cubicBezTo>
                    <a:pt x="51098" y="60305"/>
                    <a:pt x="49578" y="59972"/>
                    <a:pt x="48017" y="59972"/>
                  </a:cubicBezTo>
                  <a:cubicBezTo>
                    <a:pt x="47969" y="59972"/>
                    <a:pt x="47922" y="59972"/>
                    <a:pt x="47874" y="59973"/>
                  </a:cubicBezTo>
                  <a:cubicBezTo>
                    <a:pt x="45845" y="60014"/>
                    <a:pt x="43815" y="60286"/>
                    <a:pt x="41848" y="60705"/>
                  </a:cubicBezTo>
                  <a:cubicBezTo>
                    <a:pt x="40927" y="60914"/>
                    <a:pt x="40028" y="61165"/>
                    <a:pt x="39128" y="61395"/>
                  </a:cubicBezTo>
                  <a:cubicBezTo>
                    <a:pt x="38689" y="61521"/>
                    <a:pt x="38249" y="61626"/>
                    <a:pt x="37789" y="61751"/>
                  </a:cubicBezTo>
                  <a:cubicBezTo>
                    <a:pt x="37642" y="61814"/>
                    <a:pt x="37517" y="61856"/>
                    <a:pt x="37370" y="61939"/>
                  </a:cubicBezTo>
                  <a:cubicBezTo>
                    <a:pt x="37119" y="61542"/>
                    <a:pt x="36785" y="61186"/>
                    <a:pt x="36534" y="60872"/>
                  </a:cubicBezTo>
                  <a:cubicBezTo>
                    <a:pt x="35864" y="60035"/>
                    <a:pt x="35027" y="59449"/>
                    <a:pt x="34085" y="58989"/>
                  </a:cubicBezTo>
                  <a:cubicBezTo>
                    <a:pt x="33081" y="58466"/>
                    <a:pt x="32098" y="57901"/>
                    <a:pt x="31093" y="57420"/>
                  </a:cubicBezTo>
                  <a:cubicBezTo>
                    <a:pt x="31093" y="57232"/>
                    <a:pt x="31135" y="57085"/>
                    <a:pt x="31135" y="56897"/>
                  </a:cubicBezTo>
                  <a:cubicBezTo>
                    <a:pt x="31282" y="55181"/>
                    <a:pt x="31554" y="53486"/>
                    <a:pt x="31721" y="51770"/>
                  </a:cubicBezTo>
                  <a:cubicBezTo>
                    <a:pt x="31909" y="50034"/>
                    <a:pt x="32098" y="48360"/>
                    <a:pt x="32412" y="46665"/>
                  </a:cubicBezTo>
                  <a:cubicBezTo>
                    <a:pt x="32537" y="45912"/>
                    <a:pt x="32809" y="45096"/>
                    <a:pt x="32851" y="44301"/>
                  </a:cubicBezTo>
                  <a:cubicBezTo>
                    <a:pt x="32872" y="43840"/>
                    <a:pt x="32914" y="43359"/>
                    <a:pt x="32977" y="42899"/>
                  </a:cubicBezTo>
                  <a:close/>
                  <a:moveTo>
                    <a:pt x="23613" y="57104"/>
                  </a:moveTo>
                  <a:cubicBezTo>
                    <a:pt x="23672" y="57104"/>
                    <a:pt x="23731" y="57105"/>
                    <a:pt x="23791" y="57106"/>
                  </a:cubicBezTo>
                  <a:cubicBezTo>
                    <a:pt x="24879" y="57127"/>
                    <a:pt x="25946" y="57294"/>
                    <a:pt x="26992" y="57524"/>
                  </a:cubicBezTo>
                  <a:cubicBezTo>
                    <a:pt x="29001" y="57985"/>
                    <a:pt x="30780" y="59031"/>
                    <a:pt x="32579" y="60035"/>
                  </a:cubicBezTo>
                  <a:cubicBezTo>
                    <a:pt x="33416" y="60496"/>
                    <a:pt x="34253" y="60872"/>
                    <a:pt x="34943" y="61542"/>
                  </a:cubicBezTo>
                  <a:cubicBezTo>
                    <a:pt x="35278" y="61877"/>
                    <a:pt x="35550" y="62337"/>
                    <a:pt x="35864" y="62734"/>
                  </a:cubicBezTo>
                  <a:cubicBezTo>
                    <a:pt x="35718" y="62734"/>
                    <a:pt x="35571" y="62776"/>
                    <a:pt x="35445" y="62902"/>
                  </a:cubicBezTo>
                  <a:cubicBezTo>
                    <a:pt x="34609" y="63927"/>
                    <a:pt x="33604" y="64743"/>
                    <a:pt x="32558" y="65517"/>
                  </a:cubicBezTo>
                  <a:cubicBezTo>
                    <a:pt x="31616" y="66229"/>
                    <a:pt x="30989" y="67296"/>
                    <a:pt x="30173" y="68133"/>
                  </a:cubicBezTo>
                  <a:cubicBezTo>
                    <a:pt x="29336" y="69012"/>
                    <a:pt x="28478" y="69807"/>
                    <a:pt x="27767" y="70790"/>
                  </a:cubicBezTo>
                  <a:cubicBezTo>
                    <a:pt x="27495" y="71209"/>
                    <a:pt x="27223" y="71648"/>
                    <a:pt x="26971" y="72066"/>
                  </a:cubicBezTo>
                  <a:cubicBezTo>
                    <a:pt x="26867" y="72171"/>
                    <a:pt x="26804" y="72213"/>
                    <a:pt x="26762" y="72297"/>
                  </a:cubicBezTo>
                  <a:cubicBezTo>
                    <a:pt x="25779" y="71146"/>
                    <a:pt x="24921" y="69911"/>
                    <a:pt x="23728" y="69012"/>
                  </a:cubicBezTo>
                  <a:cubicBezTo>
                    <a:pt x="22285" y="67903"/>
                    <a:pt x="20590" y="67191"/>
                    <a:pt x="18832" y="66815"/>
                  </a:cubicBezTo>
                  <a:cubicBezTo>
                    <a:pt x="17826" y="66593"/>
                    <a:pt x="16796" y="66518"/>
                    <a:pt x="15762" y="66518"/>
                  </a:cubicBezTo>
                  <a:cubicBezTo>
                    <a:pt x="14839" y="66518"/>
                    <a:pt x="13912" y="66578"/>
                    <a:pt x="12994" y="66647"/>
                  </a:cubicBezTo>
                  <a:cubicBezTo>
                    <a:pt x="12053" y="66731"/>
                    <a:pt x="11090" y="66877"/>
                    <a:pt x="10149" y="66919"/>
                  </a:cubicBezTo>
                  <a:cubicBezTo>
                    <a:pt x="10044" y="66919"/>
                    <a:pt x="9919" y="66940"/>
                    <a:pt x="9793" y="66940"/>
                  </a:cubicBezTo>
                  <a:cubicBezTo>
                    <a:pt x="10044" y="66563"/>
                    <a:pt x="10274" y="66208"/>
                    <a:pt x="10546" y="65873"/>
                  </a:cubicBezTo>
                  <a:cubicBezTo>
                    <a:pt x="11153" y="64973"/>
                    <a:pt x="11906" y="64199"/>
                    <a:pt x="12471" y="63299"/>
                  </a:cubicBezTo>
                  <a:cubicBezTo>
                    <a:pt x="13099" y="62337"/>
                    <a:pt x="13790" y="61416"/>
                    <a:pt x="14522" y="60537"/>
                  </a:cubicBezTo>
                  <a:cubicBezTo>
                    <a:pt x="15171" y="59721"/>
                    <a:pt x="15715" y="58801"/>
                    <a:pt x="16405" y="58027"/>
                  </a:cubicBezTo>
                  <a:cubicBezTo>
                    <a:pt x="16426" y="58027"/>
                    <a:pt x="16468" y="58027"/>
                    <a:pt x="16510" y="57985"/>
                  </a:cubicBezTo>
                  <a:cubicBezTo>
                    <a:pt x="16928" y="57880"/>
                    <a:pt x="17347" y="57797"/>
                    <a:pt x="17765" y="57755"/>
                  </a:cubicBezTo>
                  <a:cubicBezTo>
                    <a:pt x="18748" y="57608"/>
                    <a:pt x="19753" y="57608"/>
                    <a:pt x="20736" y="57441"/>
                  </a:cubicBezTo>
                  <a:cubicBezTo>
                    <a:pt x="21703" y="57263"/>
                    <a:pt x="22633" y="57104"/>
                    <a:pt x="23613" y="57104"/>
                  </a:cubicBezTo>
                  <a:close/>
                  <a:moveTo>
                    <a:pt x="9479" y="70957"/>
                  </a:moveTo>
                  <a:cubicBezTo>
                    <a:pt x="10463" y="71125"/>
                    <a:pt x="11467" y="71229"/>
                    <a:pt x="12450" y="71418"/>
                  </a:cubicBezTo>
                  <a:cubicBezTo>
                    <a:pt x="12739" y="71464"/>
                    <a:pt x="13019" y="71485"/>
                    <a:pt x="13293" y="71485"/>
                  </a:cubicBezTo>
                  <a:cubicBezTo>
                    <a:pt x="14010" y="71485"/>
                    <a:pt x="14689" y="71343"/>
                    <a:pt x="15401" y="71146"/>
                  </a:cubicBezTo>
                  <a:lnTo>
                    <a:pt x="15401" y="71146"/>
                  </a:lnTo>
                  <a:cubicBezTo>
                    <a:pt x="15087" y="71564"/>
                    <a:pt x="14919" y="72066"/>
                    <a:pt x="14836" y="72631"/>
                  </a:cubicBezTo>
                  <a:cubicBezTo>
                    <a:pt x="14836" y="72569"/>
                    <a:pt x="14773" y="72506"/>
                    <a:pt x="14710" y="72485"/>
                  </a:cubicBezTo>
                  <a:cubicBezTo>
                    <a:pt x="13894" y="72108"/>
                    <a:pt x="13057" y="72087"/>
                    <a:pt x="12158" y="72087"/>
                  </a:cubicBezTo>
                  <a:cubicBezTo>
                    <a:pt x="11279" y="72087"/>
                    <a:pt x="10316" y="72150"/>
                    <a:pt x="9437" y="72380"/>
                  </a:cubicBezTo>
                  <a:cubicBezTo>
                    <a:pt x="9417" y="72380"/>
                    <a:pt x="9396" y="72401"/>
                    <a:pt x="9396" y="72401"/>
                  </a:cubicBezTo>
                  <a:lnTo>
                    <a:pt x="9396" y="72380"/>
                  </a:lnTo>
                  <a:cubicBezTo>
                    <a:pt x="9375" y="72297"/>
                    <a:pt x="8998" y="71962"/>
                    <a:pt x="8873" y="71836"/>
                  </a:cubicBezTo>
                  <a:cubicBezTo>
                    <a:pt x="8998" y="71732"/>
                    <a:pt x="9103" y="71627"/>
                    <a:pt x="9207" y="71481"/>
                  </a:cubicBezTo>
                  <a:cubicBezTo>
                    <a:pt x="9333" y="71334"/>
                    <a:pt x="9417" y="71146"/>
                    <a:pt x="9479" y="70957"/>
                  </a:cubicBezTo>
                  <a:close/>
                  <a:moveTo>
                    <a:pt x="9500" y="72589"/>
                  </a:moveTo>
                  <a:lnTo>
                    <a:pt x="9500" y="72589"/>
                  </a:lnTo>
                  <a:cubicBezTo>
                    <a:pt x="10036" y="72720"/>
                    <a:pt x="10602" y="72740"/>
                    <a:pt x="11164" y="72740"/>
                  </a:cubicBezTo>
                  <a:cubicBezTo>
                    <a:pt x="11413" y="72740"/>
                    <a:pt x="11662" y="72736"/>
                    <a:pt x="11906" y="72736"/>
                  </a:cubicBezTo>
                  <a:cubicBezTo>
                    <a:pt x="12785" y="72736"/>
                    <a:pt x="13685" y="72903"/>
                    <a:pt x="14606" y="72924"/>
                  </a:cubicBezTo>
                  <a:cubicBezTo>
                    <a:pt x="14710" y="72924"/>
                    <a:pt x="14773" y="72841"/>
                    <a:pt x="14836" y="72778"/>
                  </a:cubicBezTo>
                  <a:lnTo>
                    <a:pt x="14836" y="72778"/>
                  </a:lnTo>
                  <a:cubicBezTo>
                    <a:pt x="14815" y="73050"/>
                    <a:pt x="14773" y="73343"/>
                    <a:pt x="14773" y="73636"/>
                  </a:cubicBezTo>
                  <a:cubicBezTo>
                    <a:pt x="14020" y="73678"/>
                    <a:pt x="13287" y="73761"/>
                    <a:pt x="12534" y="73866"/>
                  </a:cubicBezTo>
                  <a:cubicBezTo>
                    <a:pt x="12011" y="73950"/>
                    <a:pt x="11488" y="73991"/>
                    <a:pt x="10986" y="74138"/>
                  </a:cubicBezTo>
                  <a:cubicBezTo>
                    <a:pt x="10777" y="74180"/>
                    <a:pt x="10588" y="74201"/>
                    <a:pt x="10379" y="74263"/>
                  </a:cubicBezTo>
                  <a:cubicBezTo>
                    <a:pt x="10308" y="74107"/>
                    <a:pt x="10121" y="73970"/>
                    <a:pt x="9917" y="73970"/>
                  </a:cubicBezTo>
                  <a:cubicBezTo>
                    <a:pt x="9821" y="73970"/>
                    <a:pt x="9720" y="74001"/>
                    <a:pt x="9626" y="74075"/>
                  </a:cubicBezTo>
                  <a:lnTo>
                    <a:pt x="9479" y="74242"/>
                  </a:lnTo>
                  <a:cubicBezTo>
                    <a:pt x="9417" y="74180"/>
                    <a:pt x="9396" y="74138"/>
                    <a:pt x="9333" y="74075"/>
                  </a:cubicBezTo>
                  <a:cubicBezTo>
                    <a:pt x="9417" y="73887"/>
                    <a:pt x="9521" y="73719"/>
                    <a:pt x="9584" y="73531"/>
                  </a:cubicBezTo>
                  <a:cubicBezTo>
                    <a:pt x="9689" y="73217"/>
                    <a:pt x="9605" y="72903"/>
                    <a:pt x="9500" y="72589"/>
                  </a:cubicBezTo>
                  <a:close/>
                  <a:moveTo>
                    <a:pt x="15509" y="68276"/>
                  </a:moveTo>
                  <a:cubicBezTo>
                    <a:pt x="16122" y="68276"/>
                    <a:pt x="16729" y="68298"/>
                    <a:pt x="17326" y="68342"/>
                  </a:cubicBezTo>
                  <a:cubicBezTo>
                    <a:pt x="19104" y="68509"/>
                    <a:pt x="20820" y="69158"/>
                    <a:pt x="22305" y="70121"/>
                  </a:cubicBezTo>
                  <a:cubicBezTo>
                    <a:pt x="23875" y="71146"/>
                    <a:pt x="24754" y="72841"/>
                    <a:pt x="26051" y="74117"/>
                  </a:cubicBezTo>
                  <a:cubicBezTo>
                    <a:pt x="26072" y="74180"/>
                    <a:pt x="26134" y="74222"/>
                    <a:pt x="26176" y="74284"/>
                  </a:cubicBezTo>
                  <a:cubicBezTo>
                    <a:pt x="26134" y="74452"/>
                    <a:pt x="26114" y="74619"/>
                    <a:pt x="26072" y="74786"/>
                  </a:cubicBezTo>
                  <a:cubicBezTo>
                    <a:pt x="25507" y="74326"/>
                    <a:pt x="24774" y="74033"/>
                    <a:pt x="24063" y="73845"/>
                  </a:cubicBezTo>
                  <a:cubicBezTo>
                    <a:pt x="23080" y="73552"/>
                    <a:pt x="22033" y="73447"/>
                    <a:pt x="20987" y="73426"/>
                  </a:cubicBezTo>
                  <a:cubicBezTo>
                    <a:pt x="20244" y="71841"/>
                    <a:pt x="18928" y="70113"/>
                    <a:pt x="17377" y="70113"/>
                  </a:cubicBezTo>
                  <a:cubicBezTo>
                    <a:pt x="16963" y="70113"/>
                    <a:pt x="16532" y="70236"/>
                    <a:pt x="16091" y="70518"/>
                  </a:cubicBezTo>
                  <a:cubicBezTo>
                    <a:pt x="16028" y="70539"/>
                    <a:pt x="15987" y="70602"/>
                    <a:pt x="15903" y="70644"/>
                  </a:cubicBezTo>
                  <a:cubicBezTo>
                    <a:pt x="15882" y="70581"/>
                    <a:pt x="15798" y="70518"/>
                    <a:pt x="15715" y="70497"/>
                  </a:cubicBezTo>
                  <a:cubicBezTo>
                    <a:pt x="15313" y="70402"/>
                    <a:pt x="14911" y="70376"/>
                    <a:pt x="14509" y="70376"/>
                  </a:cubicBezTo>
                  <a:cubicBezTo>
                    <a:pt x="14016" y="70376"/>
                    <a:pt x="13522" y="70415"/>
                    <a:pt x="13026" y="70415"/>
                  </a:cubicBezTo>
                  <a:cubicBezTo>
                    <a:pt x="12765" y="70415"/>
                    <a:pt x="12504" y="70404"/>
                    <a:pt x="12241" y="70372"/>
                  </a:cubicBezTo>
                  <a:cubicBezTo>
                    <a:pt x="11697" y="70288"/>
                    <a:pt x="11174" y="70309"/>
                    <a:pt x="10630" y="70288"/>
                  </a:cubicBezTo>
                  <a:cubicBezTo>
                    <a:pt x="10170" y="70267"/>
                    <a:pt x="9751" y="70225"/>
                    <a:pt x="9312" y="70225"/>
                  </a:cubicBezTo>
                  <a:cubicBezTo>
                    <a:pt x="9228" y="70100"/>
                    <a:pt x="9124" y="69995"/>
                    <a:pt x="9019" y="69890"/>
                  </a:cubicBezTo>
                  <a:cubicBezTo>
                    <a:pt x="8768" y="69681"/>
                    <a:pt x="8454" y="69535"/>
                    <a:pt x="8182" y="69346"/>
                  </a:cubicBezTo>
                  <a:cubicBezTo>
                    <a:pt x="7952" y="69179"/>
                    <a:pt x="8475" y="68865"/>
                    <a:pt x="8663" y="68719"/>
                  </a:cubicBezTo>
                  <a:cubicBezTo>
                    <a:pt x="8898" y="68753"/>
                    <a:pt x="9145" y="68767"/>
                    <a:pt x="9394" y="68767"/>
                  </a:cubicBezTo>
                  <a:cubicBezTo>
                    <a:pt x="10054" y="68767"/>
                    <a:pt x="10738" y="68669"/>
                    <a:pt x="11300" y="68593"/>
                  </a:cubicBezTo>
                  <a:cubicBezTo>
                    <a:pt x="12670" y="68389"/>
                    <a:pt x="14102" y="68276"/>
                    <a:pt x="15509" y="68276"/>
                  </a:cubicBezTo>
                  <a:close/>
                  <a:moveTo>
                    <a:pt x="8036" y="74305"/>
                  </a:moveTo>
                  <a:cubicBezTo>
                    <a:pt x="8056" y="74368"/>
                    <a:pt x="8056" y="74410"/>
                    <a:pt x="8119" y="74494"/>
                  </a:cubicBezTo>
                  <a:cubicBezTo>
                    <a:pt x="8391" y="74975"/>
                    <a:pt x="8663" y="75100"/>
                    <a:pt x="9165" y="75247"/>
                  </a:cubicBezTo>
                  <a:cubicBezTo>
                    <a:pt x="9214" y="75261"/>
                    <a:pt x="9260" y="75268"/>
                    <a:pt x="9302" y="75268"/>
                  </a:cubicBezTo>
                  <a:cubicBezTo>
                    <a:pt x="9441" y="75268"/>
                    <a:pt x="9546" y="75197"/>
                    <a:pt x="9626" y="75100"/>
                  </a:cubicBezTo>
                  <a:cubicBezTo>
                    <a:pt x="9869" y="75195"/>
                    <a:pt x="10130" y="75220"/>
                    <a:pt x="10386" y="75220"/>
                  </a:cubicBezTo>
                  <a:cubicBezTo>
                    <a:pt x="10526" y="75220"/>
                    <a:pt x="10664" y="75212"/>
                    <a:pt x="10797" y="75205"/>
                  </a:cubicBezTo>
                  <a:cubicBezTo>
                    <a:pt x="12158" y="75142"/>
                    <a:pt x="13518" y="75038"/>
                    <a:pt x="14878" y="74975"/>
                  </a:cubicBezTo>
                  <a:cubicBezTo>
                    <a:pt x="14919" y="75142"/>
                    <a:pt x="14940" y="75330"/>
                    <a:pt x="14961" y="75498"/>
                  </a:cubicBezTo>
                  <a:cubicBezTo>
                    <a:pt x="13162" y="75602"/>
                    <a:pt x="11362" y="75728"/>
                    <a:pt x="9542" y="75770"/>
                  </a:cubicBezTo>
                  <a:cubicBezTo>
                    <a:pt x="9260" y="75791"/>
                    <a:pt x="8920" y="75833"/>
                    <a:pt x="8585" y="75833"/>
                  </a:cubicBezTo>
                  <a:cubicBezTo>
                    <a:pt x="8250" y="75833"/>
                    <a:pt x="7920" y="75791"/>
                    <a:pt x="7659" y="75644"/>
                  </a:cubicBezTo>
                  <a:cubicBezTo>
                    <a:pt x="7345" y="75498"/>
                    <a:pt x="7345" y="74870"/>
                    <a:pt x="7554" y="74661"/>
                  </a:cubicBezTo>
                  <a:cubicBezTo>
                    <a:pt x="7701" y="74514"/>
                    <a:pt x="7847" y="74410"/>
                    <a:pt x="8036" y="74305"/>
                  </a:cubicBezTo>
                  <a:close/>
                  <a:moveTo>
                    <a:pt x="21510" y="74870"/>
                  </a:moveTo>
                  <a:cubicBezTo>
                    <a:pt x="21929" y="74891"/>
                    <a:pt x="22305" y="74933"/>
                    <a:pt x="22703" y="74996"/>
                  </a:cubicBezTo>
                  <a:cubicBezTo>
                    <a:pt x="23707" y="75142"/>
                    <a:pt x="24607" y="75456"/>
                    <a:pt x="25423" y="76063"/>
                  </a:cubicBezTo>
                  <a:cubicBezTo>
                    <a:pt x="25737" y="76335"/>
                    <a:pt x="26030" y="76607"/>
                    <a:pt x="26365" y="76774"/>
                  </a:cubicBezTo>
                  <a:cubicBezTo>
                    <a:pt x="26302" y="76795"/>
                    <a:pt x="26281" y="76816"/>
                    <a:pt x="26239" y="76858"/>
                  </a:cubicBezTo>
                  <a:cubicBezTo>
                    <a:pt x="25842" y="76439"/>
                    <a:pt x="25486" y="76167"/>
                    <a:pt x="24900" y="76021"/>
                  </a:cubicBezTo>
                  <a:cubicBezTo>
                    <a:pt x="24147" y="75812"/>
                    <a:pt x="23352" y="75686"/>
                    <a:pt x="22577" y="75498"/>
                  </a:cubicBezTo>
                  <a:cubicBezTo>
                    <a:pt x="22264" y="75414"/>
                    <a:pt x="21908" y="75351"/>
                    <a:pt x="21615" y="75330"/>
                  </a:cubicBezTo>
                  <a:cubicBezTo>
                    <a:pt x="21573" y="75163"/>
                    <a:pt x="21531" y="75017"/>
                    <a:pt x="21510" y="74870"/>
                  </a:cubicBezTo>
                  <a:close/>
                  <a:moveTo>
                    <a:pt x="21741" y="76460"/>
                  </a:moveTo>
                  <a:lnTo>
                    <a:pt x="21741" y="76460"/>
                  </a:lnTo>
                  <a:cubicBezTo>
                    <a:pt x="21950" y="76481"/>
                    <a:pt x="22138" y="76502"/>
                    <a:pt x="22347" y="76544"/>
                  </a:cubicBezTo>
                  <a:cubicBezTo>
                    <a:pt x="22305" y="76565"/>
                    <a:pt x="22285" y="76586"/>
                    <a:pt x="22243" y="76607"/>
                  </a:cubicBezTo>
                  <a:cubicBezTo>
                    <a:pt x="22075" y="76774"/>
                    <a:pt x="21929" y="76963"/>
                    <a:pt x="21741" y="77088"/>
                  </a:cubicBezTo>
                  <a:cubicBezTo>
                    <a:pt x="21761" y="76879"/>
                    <a:pt x="21761" y="76670"/>
                    <a:pt x="21741" y="76460"/>
                  </a:cubicBezTo>
                  <a:close/>
                  <a:moveTo>
                    <a:pt x="47572" y="61639"/>
                  </a:moveTo>
                  <a:cubicBezTo>
                    <a:pt x="49253" y="61639"/>
                    <a:pt x="50978" y="61963"/>
                    <a:pt x="52456" y="62693"/>
                  </a:cubicBezTo>
                  <a:cubicBezTo>
                    <a:pt x="53377" y="63111"/>
                    <a:pt x="54172" y="63781"/>
                    <a:pt x="54925" y="64408"/>
                  </a:cubicBezTo>
                  <a:cubicBezTo>
                    <a:pt x="55302" y="64722"/>
                    <a:pt x="55658" y="65036"/>
                    <a:pt x="55972" y="65371"/>
                  </a:cubicBezTo>
                  <a:cubicBezTo>
                    <a:pt x="56097" y="65496"/>
                    <a:pt x="56202" y="65622"/>
                    <a:pt x="56348" y="65768"/>
                  </a:cubicBezTo>
                  <a:cubicBezTo>
                    <a:pt x="56245" y="65830"/>
                    <a:pt x="56162" y="65973"/>
                    <a:pt x="56140" y="66098"/>
                  </a:cubicBezTo>
                  <a:lnTo>
                    <a:pt x="56140" y="66098"/>
                  </a:lnTo>
                  <a:cubicBezTo>
                    <a:pt x="56140" y="66091"/>
                    <a:pt x="56138" y="66088"/>
                    <a:pt x="56132" y="66088"/>
                  </a:cubicBezTo>
                  <a:cubicBezTo>
                    <a:pt x="56086" y="66088"/>
                    <a:pt x="55838" y="66318"/>
                    <a:pt x="55783" y="66354"/>
                  </a:cubicBezTo>
                  <a:cubicBezTo>
                    <a:pt x="55616" y="66501"/>
                    <a:pt x="55448" y="66647"/>
                    <a:pt x="55302" y="66815"/>
                  </a:cubicBezTo>
                  <a:cubicBezTo>
                    <a:pt x="54842" y="67296"/>
                    <a:pt x="54402" y="67882"/>
                    <a:pt x="54047" y="68426"/>
                  </a:cubicBezTo>
                  <a:cubicBezTo>
                    <a:pt x="53335" y="69556"/>
                    <a:pt x="52791" y="70748"/>
                    <a:pt x="51871" y="71732"/>
                  </a:cubicBezTo>
                  <a:cubicBezTo>
                    <a:pt x="50845" y="72799"/>
                    <a:pt x="49966" y="74033"/>
                    <a:pt x="49046" y="75184"/>
                  </a:cubicBezTo>
                  <a:cubicBezTo>
                    <a:pt x="48606" y="75728"/>
                    <a:pt x="48125" y="76272"/>
                    <a:pt x="47707" y="76858"/>
                  </a:cubicBezTo>
                  <a:cubicBezTo>
                    <a:pt x="47518" y="77109"/>
                    <a:pt x="47351" y="77381"/>
                    <a:pt x="47142" y="77611"/>
                  </a:cubicBezTo>
                  <a:cubicBezTo>
                    <a:pt x="46995" y="77758"/>
                    <a:pt x="46953" y="78030"/>
                    <a:pt x="46849" y="78239"/>
                  </a:cubicBezTo>
                  <a:cubicBezTo>
                    <a:pt x="46556" y="77967"/>
                    <a:pt x="46242" y="77758"/>
                    <a:pt x="45991" y="77590"/>
                  </a:cubicBezTo>
                  <a:cubicBezTo>
                    <a:pt x="45217" y="77067"/>
                    <a:pt x="44589" y="76356"/>
                    <a:pt x="43836" y="75812"/>
                  </a:cubicBezTo>
                  <a:cubicBezTo>
                    <a:pt x="43062" y="75226"/>
                    <a:pt x="42288" y="74933"/>
                    <a:pt x="41430" y="74556"/>
                  </a:cubicBezTo>
                  <a:cubicBezTo>
                    <a:pt x="40593" y="74159"/>
                    <a:pt x="39777" y="73761"/>
                    <a:pt x="38898" y="73510"/>
                  </a:cubicBezTo>
                  <a:cubicBezTo>
                    <a:pt x="37341" y="73003"/>
                    <a:pt x="35696" y="72700"/>
                    <a:pt x="34074" y="72700"/>
                  </a:cubicBezTo>
                  <a:cubicBezTo>
                    <a:pt x="33756" y="72700"/>
                    <a:pt x="33439" y="72712"/>
                    <a:pt x="33123" y="72736"/>
                  </a:cubicBezTo>
                  <a:cubicBezTo>
                    <a:pt x="32202" y="72820"/>
                    <a:pt x="31240" y="72945"/>
                    <a:pt x="30319" y="73134"/>
                  </a:cubicBezTo>
                  <a:cubicBezTo>
                    <a:pt x="29461" y="73301"/>
                    <a:pt x="28624" y="73636"/>
                    <a:pt x="27746" y="73782"/>
                  </a:cubicBezTo>
                  <a:cubicBezTo>
                    <a:pt x="28206" y="73259"/>
                    <a:pt x="28520" y="72589"/>
                    <a:pt x="28875" y="72045"/>
                  </a:cubicBezTo>
                  <a:cubicBezTo>
                    <a:pt x="29566" y="70999"/>
                    <a:pt x="30361" y="70121"/>
                    <a:pt x="31198" y="69221"/>
                  </a:cubicBezTo>
                  <a:cubicBezTo>
                    <a:pt x="32014" y="68321"/>
                    <a:pt x="32579" y="67170"/>
                    <a:pt x="33500" y="66396"/>
                  </a:cubicBezTo>
                  <a:cubicBezTo>
                    <a:pt x="34462" y="65580"/>
                    <a:pt x="35445" y="64722"/>
                    <a:pt x="36220" y="63739"/>
                  </a:cubicBezTo>
                  <a:cubicBezTo>
                    <a:pt x="36324" y="63613"/>
                    <a:pt x="36345" y="63488"/>
                    <a:pt x="36345" y="63383"/>
                  </a:cubicBezTo>
                  <a:cubicBezTo>
                    <a:pt x="36429" y="63425"/>
                    <a:pt x="36534" y="63488"/>
                    <a:pt x="36638" y="63488"/>
                  </a:cubicBezTo>
                  <a:cubicBezTo>
                    <a:pt x="36705" y="63492"/>
                    <a:pt x="36770" y="63494"/>
                    <a:pt x="36834" y="63494"/>
                  </a:cubicBezTo>
                  <a:cubicBezTo>
                    <a:pt x="37091" y="63494"/>
                    <a:pt x="37329" y="63454"/>
                    <a:pt x="37580" y="63320"/>
                  </a:cubicBezTo>
                  <a:cubicBezTo>
                    <a:pt x="37768" y="63258"/>
                    <a:pt x="37894" y="63174"/>
                    <a:pt x="38061" y="63069"/>
                  </a:cubicBezTo>
                  <a:cubicBezTo>
                    <a:pt x="38082" y="63048"/>
                    <a:pt x="38542" y="63006"/>
                    <a:pt x="38626" y="63006"/>
                  </a:cubicBezTo>
                  <a:cubicBezTo>
                    <a:pt x="39526" y="62839"/>
                    <a:pt x="40425" y="62651"/>
                    <a:pt x="41325" y="62442"/>
                  </a:cubicBezTo>
                  <a:cubicBezTo>
                    <a:pt x="43229" y="62002"/>
                    <a:pt x="45196" y="61730"/>
                    <a:pt x="47121" y="61646"/>
                  </a:cubicBezTo>
                  <a:cubicBezTo>
                    <a:pt x="47271" y="61641"/>
                    <a:pt x="47421" y="61639"/>
                    <a:pt x="47572" y="61639"/>
                  </a:cubicBezTo>
                  <a:close/>
                  <a:moveTo>
                    <a:pt x="17303" y="71639"/>
                  </a:moveTo>
                  <a:cubicBezTo>
                    <a:pt x="18286" y="71639"/>
                    <a:pt x="19512" y="74020"/>
                    <a:pt x="19732" y="74577"/>
                  </a:cubicBezTo>
                  <a:cubicBezTo>
                    <a:pt x="20088" y="75519"/>
                    <a:pt x="20297" y="76586"/>
                    <a:pt x="20004" y="77548"/>
                  </a:cubicBezTo>
                  <a:cubicBezTo>
                    <a:pt x="19795" y="78218"/>
                    <a:pt x="19230" y="78427"/>
                    <a:pt x="18623" y="78448"/>
                  </a:cubicBezTo>
                  <a:cubicBezTo>
                    <a:pt x="18267" y="78385"/>
                    <a:pt x="17849" y="78385"/>
                    <a:pt x="17577" y="78343"/>
                  </a:cubicBezTo>
                  <a:cubicBezTo>
                    <a:pt x="17535" y="78343"/>
                    <a:pt x="17472" y="78323"/>
                    <a:pt x="17388" y="78281"/>
                  </a:cubicBezTo>
                  <a:cubicBezTo>
                    <a:pt x="17033" y="77486"/>
                    <a:pt x="16719" y="76272"/>
                    <a:pt x="16635" y="75979"/>
                  </a:cubicBezTo>
                  <a:cubicBezTo>
                    <a:pt x="16342" y="74828"/>
                    <a:pt x="16028" y="73217"/>
                    <a:pt x="16656" y="72108"/>
                  </a:cubicBezTo>
                  <a:cubicBezTo>
                    <a:pt x="16846" y="71776"/>
                    <a:pt x="17068" y="71639"/>
                    <a:pt x="17303" y="71639"/>
                  </a:cubicBezTo>
                  <a:close/>
                  <a:moveTo>
                    <a:pt x="29168" y="77632"/>
                  </a:moveTo>
                  <a:cubicBezTo>
                    <a:pt x="29671" y="77653"/>
                    <a:pt x="30131" y="77716"/>
                    <a:pt x="30654" y="77799"/>
                  </a:cubicBezTo>
                  <a:cubicBezTo>
                    <a:pt x="30968" y="77841"/>
                    <a:pt x="31282" y="77925"/>
                    <a:pt x="31616" y="78009"/>
                  </a:cubicBezTo>
                  <a:cubicBezTo>
                    <a:pt x="31575" y="78176"/>
                    <a:pt x="31512" y="78364"/>
                    <a:pt x="31470" y="78532"/>
                  </a:cubicBezTo>
                  <a:cubicBezTo>
                    <a:pt x="30717" y="78239"/>
                    <a:pt x="29922" y="77946"/>
                    <a:pt x="29168" y="77632"/>
                  </a:cubicBezTo>
                  <a:close/>
                  <a:moveTo>
                    <a:pt x="33638" y="73589"/>
                  </a:moveTo>
                  <a:cubicBezTo>
                    <a:pt x="35345" y="73589"/>
                    <a:pt x="37049" y="74057"/>
                    <a:pt x="38647" y="74661"/>
                  </a:cubicBezTo>
                  <a:cubicBezTo>
                    <a:pt x="39421" y="74933"/>
                    <a:pt x="40091" y="75330"/>
                    <a:pt x="40823" y="75728"/>
                  </a:cubicBezTo>
                  <a:cubicBezTo>
                    <a:pt x="41220" y="75937"/>
                    <a:pt x="41660" y="76063"/>
                    <a:pt x="42057" y="76272"/>
                  </a:cubicBezTo>
                  <a:cubicBezTo>
                    <a:pt x="42476" y="76481"/>
                    <a:pt x="42832" y="76816"/>
                    <a:pt x="43208" y="77130"/>
                  </a:cubicBezTo>
                  <a:cubicBezTo>
                    <a:pt x="43920" y="77716"/>
                    <a:pt x="44505" y="78385"/>
                    <a:pt x="45238" y="78971"/>
                  </a:cubicBezTo>
                  <a:cubicBezTo>
                    <a:pt x="45447" y="79118"/>
                    <a:pt x="45656" y="79327"/>
                    <a:pt x="45865" y="79515"/>
                  </a:cubicBezTo>
                  <a:cubicBezTo>
                    <a:pt x="45552" y="79683"/>
                    <a:pt x="45301" y="79745"/>
                    <a:pt x="44924" y="79829"/>
                  </a:cubicBezTo>
                  <a:cubicBezTo>
                    <a:pt x="44673" y="79850"/>
                    <a:pt x="44401" y="79913"/>
                    <a:pt x="44233" y="80038"/>
                  </a:cubicBezTo>
                  <a:cubicBezTo>
                    <a:pt x="43648" y="80373"/>
                    <a:pt x="43689" y="81064"/>
                    <a:pt x="44024" y="81566"/>
                  </a:cubicBezTo>
                  <a:cubicBezTo>
                    <a:pt x="43961" y="81587"/>
                    <a:pt x="43920" y="81587"/>
                    <a:pt x="43899" y="81608"/>
                  </a:cubicBezTo>
                  <a:cubicBezTo>
                    <a:pt x="43606" y="81712"/>
                    <a:pt x="43313" y="81880"/>
                    <a:pt x="43124" y="82131"/>
                  </a:cubicBezTo>
                  <a:cubicBezTo>
                    <a:pt x="43104" y="82193"/>
                    <a:pt x="43083" y="82214"/>
                    <a:pt x="43062" y="82256"/>
                  </a:cubicBezTo>
                  <a:lnTo>
                    <a:pt x="42580" y="82026"/>
                  </a:lnTo>
                  <a:cubicBezTo>
                    <a:pt x="41806" y="81628"/>
                    <a:pt x="41199" y="80875"/>
                    <a:pt x="40467" y="80415"/>
                  </a:cubicBezTo>
                  <a:cubicBezTo>
                    <a:pt x="40049" y="80143"/>
                    <a:pt x="39630" y="79913"/>
                    <a:pt x="39191" y="79683"/>
                  </a:cubicBezTo>
                  <a:cubicBezTo>
                    <a:pt x="39295" y="79201"/>
                    <a:pt x="39337" y="78699"/>
                    <a:pt x="39316" y="78239"/>
                  </a:cubicBezTo>
                  <a:lnTo>
                    <a:pt x="39316" y="78239"/>
                  </a:lnTo>
                  <a:cubicBezTo>
                    <a:pt x="39337" y="78260"/>
                    <a:pt x="39400" y="78260"/>
                    <a:pt x="39421" y="78281"/>
                  </a:cubicBezTo>
                  <a:cubicBezTo>
                    <a:pt x="40781" y="78950"/>
                    <a:pt x="41806" y="80059"/>
                    <a:pt x="43083" y="80854"/>
                  </a:cubicBezTo>
                  <a:cubicBezTo>
                    <a:pt x="43138" y="80890"/>
                    <a:pt x="43194" y="80905"/>
                    <a:pt x="43249" y="80905"/>
                  </a:cubicBezTo>
                  <a:cubicBezTo>
                    <a:pt x="43483" y="80905"/>
                    <a:pt x="43675" y="80619"/>
                    <a:pt x="43522" y="80415"/>
                  </a:cubicBezTo>
                  <a:cubicBezTo>
                    <a:pt x="42664" y="79055"/>
                    <a:pt x="41116" y="78030"/>
                    <a:pt x="39672" y="77381"/>
                  </a:cubicBezTo>
                  <a:cubicBezTo>
                    <a:pt x="39505" y="77297"/>
                    <a:pt x="39337" y="77214"/>
                    <a:pt x="39149" y="77130"/>
                  </a:cubicBezTo>
                  <a:cubicBezTo>
                    <a:pt x="39128" y="77067"/>
                    <a:pt x="39107" y="76983"/>
                    <a:pt x="39107" y="76921"/>
                  </a:cubicBezTo>
                  <a:cubicBezTo>
                    <a:pt x="38772" y="75958"/>
                    <a:pt x="37998" y="75310"/>
                    <a:pt x="37036" y="75017"/>
                  </a:cubicBezTo>
                  <a:cubicBezTo>
                    <a:pt x="36549" y="74865"/>
                    <a:pt x="36034" y="74768"/>
                    <a:pt x="35526" y="74768"/>
                  </a:cubicBezTo>
                  <a:cubicBezTo>
                    <a:pt x="35401" y="74768"/>
                    <a:pt x="35276" y="74774"/>
                    <a:pt x="35153" y="74786"/>
                  </a:cubicBezTo>
                  <a:cubicBezTo>
                    <a:pt x="34420" y="74828"/>
                    <a:pt x="33876" y="75226"/>
                    <a:pt x="33290" y="75623"/>
                  </a:cubicBezTo>
                  <a:cubicBezTo>
                    <a:pt x="32872" y="75916"/>
                    <a:pt x="32558" y="76272"/>
                    <a:pt x="32286" y="76670"/>
                  </a:cubicBezTo>
                  <a:cubicBezTo>
                    <a:pt x="31287" y="76406"/>
                    <a:pt x="30278" y="76253"/>
                    <a:pt x="29285" y="76253"/>
                  </a:cubicBezTo>
                  <a:cubicBezTo>
                    <a:pt x="28781" y="76253"/>
                    <a:pt x="28281" y="76292"/>
                    <a:pt x="27787" y="76377"/>
                  </a:cubicBezTo>
                  <a:cubicBezTo>
                    <a:pt x="27808" y="76126"/>
                    <a:pt x="27725" y="75854"/>
                    <a:pt x="27474" y="75728"/>
                  </a:cubicBezTo>
                  <a:cubicBezTo>
                    <a:pt x="27432" y="75707"/>
                    <a:pt x="27390" y="75707"/>
                    <a:pt x="27369" y="75665"/>
                  </a:cubicBezTo>
                  <a:cubicBezTo>
                    <a:pt x="27306" y="75247"/>
                    <a:pt x="27118" y="74724"/>
                    <a:pt x="27202" y="74305"/>
                  </a:cubicBezTo>
                  <a:cubicBezTo>
                    <a:pt x="27327" y="74242"/>
                    <a:pt x="27432" y="74159"/>
                    <a:pt x="27536" y="74054"/>
                  </a:cubicBezTo>
                  <a:cubicBezTo>
                    <a:pt x="27608" y="74056"/>
                    <a:pt x="27680" y="74057"/>
                    <a:pt x="27753" y="74057"/>
                  </a:cubicBezTo>
                  <a:cubicBezTo>
                    <a:pt x="28371" y="74057"/>
                    <a:pt x="28987" y="73980"/>
                    <a:pt x="29587" y="73887"/>
                  </a:cubicBezTo>
                  <a:cubicBezTo>
                    <a:pt x="30633" y="73719"/>
                    <a:pt x="31679" y="73740"/>
                    <a:pt x="32725" y="73636"/>
                  </a:cubicBezTo>
                  <a:cubicBezTo>
                    <a:pt x="33029" y="73604"/>
                    <a:pt x="33334" y="73589"/>
                    <a:pt x="33638" y="73589"/>
                  </a:cubicBezTo>
                  <a:close/>
                  <a:moveTo>
                    <a:pt x="35431" y="76188"/>
                  </a:moveTo>
                  <a:cubicBezTo>
                    <a:pt x="35575" y="76188"/>
                    <a:pt x="35720" y="76202"/>
                    <a:pt x="35864" y="76230"/>
                  </a:cubicBezTo>
                  <a:cubicBezTo>
                    <a:pt x="36596" y="76356"/>
                    <a:pt x="37224" y="76544"/>
                    <a:pt x="37580" y="77214"/>
                  </a:cubicBezTo>
                  <a:cubicBezTo>
                    <a:pt x="38207" y="78364"/>
                    <a:pt x="37538" y="80101"/>
                    <a:pt x="36889" y="81064"/>
                  </a:cubicBezTo>
                  <a:cubicBezTo>
                    <a:pt x="36429" y="81712"/>
                    <a:pt x="35697" y="82340"/>
                    <a:pt x="34922" y="82528"/>
                  </a:cubicBezTo>
                  <a:cubicBezTo>
                    <a:pt x="34749" y="82574"/>
                    <a:pt x="34557" y="82598"/>
                    <a:pt x="34361" y="82598"/>
                  </a:cubicBezTo>
                  <a:cubicBezTo>
                    <a:pt x="33752" y="82598"/>
                    <a:pt x="33099" y="82370"/>
                    <a:pt x="32830" y="81880"/>
                  </a:cubicBezTo>
                  <a:cubicBezTo>
                    <a:pt x="32767" y="81796"/>
                    <a:pt x="32725" y="81712"/>
                    <a:pt x="32663" y="81670"/>
                  </a:cubicBezTo>
                  <a:cubicBezTo>
                    <a:pt x="32621" y="81210"/>
                    <a:pt x="32558" y="80771"/>
                    <a:pt x="32537" y="80415"/>
                  </a:cubicBezTo>
                  <a:cubicBezTo>
                    <a:pt x="32516" y="79327"/>
                    <a:pt x="32746" y="78260"/>
                    <a:pt x="33353" y="77339"/>
                  </a:cubicBezTo>
                  <a:cubicBezTo>
                    <a:pt x="33833" y="76628"/>
                    <a:pt x="34616" y="76188"/>
                    <a:pt x="35431" y="76188"/>
                  </a:cubicBezTo>
                  <a:close/>
                  <a:moveTo>
                    <a:pt x="55992" y="68133"/>
                  </a:moveTo>
                  <a:cubicBezTo>
                    <a:pt x="56013" y="68363"/>
                    <a:pt x="56097" y="68614"/>
                    <a:pt x="56264" y="68740"/>
                  </a:cubicBezTo>
                  <a:cubicBezTo>
                    <a:pt x="56285" y="68760"/>
                    <a:pt x="56327" y="68802"/>
                    <a:pt x="56369" y="68823"/>
                  </a:cubicBezTo>
                  <a:cubicBezTo>
                    <a:pt x="56411" y="68865"/>
                    <a:pt x="56411" y="68907"/>
                    <a:pt x="56432" y="68907"/>
                  </a:cubicBezTo>
                  <a:lnTo>
                    <a:pt x="56285" y="69284"/>
                  </a:lnTo>
                  <a:cubicBezTo>
                    <a:pt x="55825" y="70204"/>
                    <a:pt x="54716" y="71146"/>
                    <a:pt x="54319" y="72213"/>
                  </a:cubicBezTo>
                  <a:cubicBezTo>
                    <a:pt x="54277" y="72276"/>
                    <a:pt x="54214" y="72317"/>
                    <a:pt x="54193" y="72380"/>
                  </a:cubicBezTo>
                  <a:cubicBezTo>
                    <a:pt x="53963" y="72778"/>
                    <a:pt x="53586" y="72945"/>
                    <a:pt x="53377" y="73364"/>
                  </a:cubicBezTo>
                  <a:cubicBezTo>
                    <a:pt x="53084" y="73929"/>
                    <a:pt x="52707" y="74347"/>
                    <a:pt x="52331" y="74828"/>
                  </a:cubicBezTo>
                  <a:cubicBezTo>
                    <a:pt x="51619" y="75854"/>
                    <a:pt x="50950" y="76879"/>
                    <a:pt x="50050" y="77758"/>
                  </a:cubicBezTo>
                  <a:cubicBezTo>
                    <a:pt x="49590" y="78239"/>
                    <a:pt x="49088" y="78595"/>
                    <a:pt x="48648" y="79097"/>
                  </a:cubicBezTo>
                  <a:cubicBezTo>
                    <a:pt x="48167" y="79599"/>
                    <a:pt x="47749" y="80143"/>
                    <a:pt x="47330" y="80687"/>
                  </a:cubicBezTo>
                  <a:cubicBezTo>
                    <a:pt x="46953" y="81189"/>
                    <a:pt x="46598" y="81712"/>
                    <a:pt x="46221" y="82214"/>
                  </a:cubicBezTo>
                  <a:lnTo>
                    <a:pt x="46179" y="82235"/>
                  </a:lnTo>
                  <a:cubicBezTo>
                    <a:pt x="46075" y="82361"/>
                    <a:pt x="45949" y="82465"/>
                    <a:pt x="45845" y="82612"/>
                  </a:cubicBezTo>
                  <a:cubicBezTo>
                    <a:pt x="45593" y="82884"/>
                    <a:pt x="45384" y="83177"/>
                    <a:pt x="45175" y="83491"/>
                  </a:cubicBezTo>
                  <a:cubicBezTo>
                    <a:pt x="45133" y="83512"/>
                    <a:pt x="45112" y="83553"/>
                    <a:pt x="45091" y="83553"/>
                  </a:cubicBezTo>
                  <a:lnTo>
                    <a:pt x="45029" y="83553"/>
                  </a:lnTo>
                  <a:cubicBezTo>
                    <a:pt x="45008" y="83553"/>
                    <a:pt x="44987" y="83553"/>
                    <a:pt x="44966" y="83574"/>
                  </a:cubicBezTo>
                  <a:lnTo>
                    <a:pt x="44924" y="83574"/>
                  </a:lnTo>
                  <a:cubicBezTo>
                    <a:pt x="44861" y="83574"/>
                    <a:pt x="44777" y="83553"/>
                    <a:pt x="44673" y="83553"/>
                  </a:cubicBezTo>
                  <a:lnTo>
                    <a:pt x="44505" y="83553"/>
                  </a:lnTo>
                  <a:lnTo>
                    <a:pt x="44505" y="83386"/>
                  </a:lnTo>
                  <a:cubicBezTo>
                    <a:pt x="44505" y="83386"/>
                    <a:pt x="44547" y="83240"/>
                    <a:pt x="44547" y="83198"/>
                  </a:cubicBezTo>
                  <a:cubicBezTo>
                    <a:pt x="44568" y="83093"/>
                    <a:pt x="44568" y="82989"/>
                    <a:pt x="44568" y="82884"/>
                  </a:cubicBezTo>
                  <a:cubicBezTo>
                    <a:pt x="44568" y="82842"/>
                    <a:pt x="44568" y="82821"/>
                    <a:pt x="44547" y="82758"/>
                  </a:cubicBezTo>
                  <a:cubicBezTo>
                    <a:pt x="44736" y="82717"/>
                    <a:pt x="44903" y="82633"/>
                    <a:pt x="45070" y="82507"/>
                  </a:cubicBezTo>
                  <a:cubicBezTo>
                    <a:pt x="45531" y="82047"/>
                    <a:pt x="45405" y="81377"/>
                    <a:pt x="45070" y="80896"/>
                  </a:cubicBezTo>
                  <a:cubicBezTo>
                    <a:pt x="45133" y="80875"/>
                    <a:pt x="45196" y="80875"/>
                    <a:pt x="45301" y="80854"/>
                  </a:cubicBezTo>
                  <a:cubicBezTo>
                    <a:pt x="45719" y="80792"/>
                    <a:pt x="46054" y="80561"/>
                    <a:pt x="46430" y="80352"/>
                  </a:cubicBezTo>
                  <a:cubicBezTo>
                    <a:pt x="46640" y="80248"/>
                    <a:pt x="46681" y="80059"/>
                    <a:pt x="46681" y="79913"/>
                  </a:cubicBezTo>
                  <a:cubicBezTo>
                    <a:pt x="46807" y="79913"/>
                    <a:pt x="46953" y="79850"/>
                    <a:pt x="47100" y="79787"/>
                  </a:cubicBezTo>
                  <a:cubicBezTo>
                    <a:pt x="47288" y="79683"/>
                    <a:pt x="47393" y="79452"/>
                    <a:pt x="47393" y="79285"/>
                  </a:cubicBezTo>
                  <a:cubicBezTo>
                    <a:pt x="47393" y="79160"/>
                    <a:pt x="47372" y="79055"/>
                    <a:pt x="47309" y="78908"/>
                  </a:cubicBezTo>
                  <a:cubicBezTo>
                    <a:pt x="47497" y="78783"/>
                    <a:pt x="47623" y="78595"/>
                    <a:pt x="47770" y="78427"/>
                  </a:cubicBezTo>
                  <a:cubicBezTo>
                    <a:pt x="48209" y="77820"/>
                    <a:pt x="48837" y="77297"/>
                    <a:pt x="49339" y="76711"/>
                  </a:cubicBezTo>
                  <a:cubicBezTo>
                    <a:pt x="50448" y="75456"/>
                    <a:pt x="51578" y="74201"/>
                    <a:pt x="52687" y="72924"/>
                  </a:cubicBezTo>
                  <a:cubicBezTo>
                    <a:pt x="53649" y="71794"/>
                    <a:pt x="54381" y="70644"/>
                    <a:pt x="55135" y="69367"/>
                  </a:cubicBezTo>
                  <a:cubicBezTo>
                    <a:pt x="55365" y="68970"/>
                    <a:pt x="55679" y="68530"/>
                    <a:pt x="55992" y="68133"/>
                  </a:cubicBezTo>
                  <a:close/>
                  <a:moveTo>
                    <a:pt x="38647" y="81105"/>
                  </a:moveTo>
                  <a:cubicBezTo>
                    <a:pt x="38919" y="81273"/>
                    <a:pt x="39212" y="81419"/>
                    <a:pt x="39463" y="81587"/>
                  </a:cubicBezTo>
                  <a:cubicBezTo>
                    <a:pt x="40718" y="82340"/>
                    <a:pt x="41827" y="83784"/>
                    <a:pt x="43313" y="84035"/>
                  </a:cubicBezTo>
                  <a:lnTo>
                    <a:pt x="43522" y="84035"/>
                  </a:lnTo>
                  <a:cubicBezTo>
                    <a:pt x="43585" y="84202"/>
                    <a:pt x="43689" y="84328"/>
                    <a:pt x="43836" y="84453"/>
                  </a:cubicBezTo>
                  <a:cubicBezTo>
                    <a:pt x="43940" y="84537"/>
                    <a:pt x="44108" y="84621"/>
                    <a:pt x="44233" y="84641"/>
                  </a:cubicBezTo>
                  <a:cubicBezTo>
                    <a:pt x="44150" y="84767"/>
                    <a:pt x="44171" y="84934"/>
                    <a:pt x="44275" y="85060"/>
                  </a:cubicBezTo>
                  <a:cubicBezTo>
                    <a:pt x="44275" y="85061"/>
                    <a:pt x="44275" y="85062"/>
                    <a:pt x="44276" y="85064"/>
                  </a:cubicBezTo>
                  <a:lnTo>
                    <a:pt x="44276" y="85064"/>
                  </a:lnTo>
                  <a:cubicBezTo>
                    <a:pt x="43877" y="84885"/>
                    <a:pt x="43013" y="84220"/>
                    <a:pt x="42832" y="84139"/>
                  </a:cubicBezTo>
                  <a:cubicBezTo>
                    <a:pt x="41325" y="83344"/>
                    <a:pt x="39881" y="82424"/>
                    <a:pt x="38333" y="81670"/>
                  </a:cubicBezTo>
                  <a:lnTo>
                    <a:pt x="38647" y="81105"/>
                  </a:lnTo>
                  <a:close/>
                  <a:moveTo>
                    <a:pt x="45071" y="0"/>
                  </a:moveTo>
                  <a:cubicBezTo>
                    <a:pt x="44820" y="0"/>
                    <a:pt x="44568" y="10"/>
                    <a:pt x="44317" y="26"/>
                  </a:cubicBezTo>
                  <a:cubicBezTo>
                    <a:pt x="44045" y="68"/>
                    <a:pt x="43731" y="26"/>
                    <a:pt x="43459" y="89"/>
                  </a:cubicBezTo>
                  <a:cubicBezTo>
                    <a:pt x="43271" y="131"/>
                    <a:pt x="43041" y="236"/>
                    <a:pt x="42811" y="298"/>
                  </a:cubicBezTo>
                  <a:cubicBezTo>
                    <a:pt x="42301" y="380"/>
                    <a:pt x="42506" y="1116"/>
                    <a:pt x="42981" y="1116"/>
                  </a:cubicBezTo>
                  <a:cubicBezTo>
                    <a:pt x="42994" y="1116"/>
                    <a:pt x="43007" y="1116"/>
                    <a:pt x="43020" y="1114"/>
                  </a:cubicBezTo>
                  <a:cubicBezTo>
                    <a:pt x="43426" y="1056"/>
                    <a:pt x="43761" y="945"/>
                    <a:pt x="44173" y="945"/>
                  </a:cubicBezTo>
                  <a:cubicBezTo>
                    <a:pt x="44206" y="945"/>
                    <a:pt x="44241" y="945"/>
                    <a:pt x="44275" y="947"/>
                  </a:cubicBezTo>
                  <a:cubicBezTo>
                    <a:pt x="44924" y="968"/>
                    <a:pt x="45552" y="1073"/>
                    <a:pt x="46179" y="1219"/>
                  </a:cubicBezTo>
                  <a:cubicBezTo>
                    <a:pt x="47539" y="1491"/>
                    <a:pt x="48837" y="1993"/>
                    <a:pt x="50134" y="2433"/>
                  </a:cubicBezTo>
                  <a:cubicBezTo>
                    <a:pt x="50762" y="2684"/>
                    <a:pt x="51410" y="2893"/>
                    <a:pt x="52080" y="3039"/>
                  </a:cubicBezTo>
                  <a:cubicBezTo>
                    <a:pt x="52666" y="3207"/>
                    <a:pt x="53272" y="3646"/>
                    <a:pt x="53816" y="3981"/>
                  </a:cubicBezTo>
                  <a:cubicBezTo>
                    <a:pt x="54946" y="4713"/>
                    <a:pt x="56118" y="5550"/>
                    <a:pt x="57101" y="6471"/>
                  </a:cubicBezTo>
                  <a:cubicBezTo>
                    <a:pt x="58922" y="8187"/>
                    <a:pt x="60240" y="10467"/>
                    <a:pt x="60826" y="12936"/>
                  </a:cubicBezTo>
                  <a:cubicBezTo>
                    <a:pt x="60993" y="13522"/>
                    <a:pt x="61035" y="14150"/>
                    <a:pt x="61202" y="14757"/>
                  </a:cubicBezTo>
                  <a:cubicBezTo>
                    <a:pt x="61349" y="15384"/>
                    <a:pt x="61433" y="15991"/>
                    <a:pt x="61454" y="16640"/>
                  </a:cubicBezTo>
                  <a:cubicBezTo>
                    <a:pt x="61495" y="17267"/>
                    <a:pt x="61642" y="17895"/>
                    <a:pt x="61642" y="18523"/>
                  </a:cubicBezTo>
                  <a:cubicBezTo>
                    <a:pt x="61642" y="18900"/>
                    <a:pt x="61642" y="19234"/>
                    <a:pt x="61663" y="19569"/>
                  </a:cubicBezTo>
                  <a:lnTo>
                    <a:pt x="60805" y="19423"/>
                  </a:lnTo>
                  <a:cubicBezTo>
                    <a:pt x="60679" y="18837"/>
                    <a:pt x="60512" y="18272"/>
                    <a:pt x="60303" y="17707"/>
                  </a:cubicBezTo>
                  <a:cubicBezTo>
                    <a:pt x="60196" y="17417"/>
                    <a:pt x="59916" y="17270"/>
                    <a:pt x="59647" y="17270"/>
                  </a:cubicBezTo>
                  <a:cubicBezTo>
                    <a:pt x="59334" y="17270"/>
                    <a:pt x="59036" y="17469"/>
                    <a:pt x="59047" y="17874"/>
                  </a:cubicBezTo>
                  <a:cubicBezTo>
                    <a:pt x="59089" y="18314"/>
                    <a:pt x="59110" y="18753"/>
                    <a:pt x="59152" y="19213"/>
                  </a:cubicBezTo>
                  <a:cubicBezTo>
                    <a:pt x="57834" y="19067"/>
                    <a:pt x="56474" y="19004"/>
                    <a:pt x="55135" y="18711"/>
                  </a:cubicBezTo>
                  <a:cubicBezTo>
                    <a:pt x="52812" y="18209"/>
                    <a:pt x="50678" y="17184"/>
                    <a:pt x="48648" y="15991"/>
                  </a:cubicBezTo>
                  <a:cubicBezTo>
                    <a:pt x="46849" y="14924"/>
                    <a:pt x="45259" y="13522"/>
                    <a:pt x="43794" y="12037"/>
                  </a:cubicBezTo>
                  <a:cubicBezTo>
                    <a:pt x="43020" y="11262"/>
                    <a:pt x="42350" y="10467"/>
                    <a:pt x="41723" y="9588"/>
                  </a:cubicBezTo>
                  <a:cubicBezTo>
                    <a:pt x="41513" y="9296"/>
                    <a:pt x="41304" y="8982"/>
                    <a:pt x="41095" y="8689"/>
                  </a:cubicBezTo>
                  <a:cubicBezTo>
                    <a:pt x="41011" y="8542"/>
                    <a:pt x="40927" y="8396"/>
                    <a:pt x="40865" y="8249"/>
                  </a:cubicBezTo>
                  <a:cubicBezTo>
                    <a:pt x="40676" y="7852"/>
                    <a:pt x="40614" y="7412"/>
                    <a:pt x="40383" y="7078"/>
                  </a:cubicBezTo>
                  <a:cubicBezTo>
                    <a:pt x="40288" y="6939"/>
                    <a:pt x="40143" y="6866"/>
                    <a:pt x="40002" y="6866"/>
                  </a:cubicBezTo>
                  <a:cubicBezTo>
                    <a:pt x="39866" y="6866"/>
                    <a:pt x="39733" y="6934"/>
                    <a:pt x="39651" y="7078"/>
                  </a:cubicBezTo>
                  <a:cubicBezTo>
                    <a:pt x="39191" y="7831"/>
                    <a:pt x="39651" y="8898"/>
                    <a:pt x="40049" y="9609"/>
                  </a:cubicBezTo>
                  <a:cubicBezTo>
                    <a:pt x="40342" y="10133"/>
                    <a:pt x="40802" y="10990"/>
                    <a:pt x="41409" y="11367"/>
                  </a:cubicBezTo>
                  <a:cubicBezTo>
                    <a:pt x="41702" y="11744"/>
                    <a:pt x="42016" y="12141"/>
                    <a:pt x="42350" y="12518"/>
                  </a:cubicBezTo>
                  <a:cubicBezTo>
                    <a:pt x="43899" y="14213"/>
                    <a:pt x="45593" y="15761"/>
                    <a:pt x="47518" y="17016"/>
                  </a:cubicBezTo>
                  <a:cubicBezTo>
                    <a:pt x="49590" y="18335"/>
                    <a:pt x="51871" y="19444"/>
                    <a:pt x="54277" y="20071"/>
                  </a:cubicBezTo>
                  <a:cubicBezTo>
                    <a:pt x="55720" y="20446"/>
                    <a:pt x="57297" y="20754"/>
                    <a:pt x="58858" y="20754"/>
                  </a:cubicBezTo>
                  <a:cubicBezTo>
                    <a:pt x="59040" y="20754"/>
                    <a:pt x="59222" y="20750"/>
                    <a:pt x="59403" y="20741"/>
                  </a:cubicBezTo>
                  <a:cubicBezTo>
                    <a:pt x="59550" y="21766"/>
                    <a:pt x="59717" y="22791"/>
                    <a:pt x="59759" y="23837"/>
                  </a:cubicBezTo>
                  <a:cubicBezTo>
                    <a:pt x="59905" y="25867"/>
                    <a:pt x="59801" y="27897"/>
                    <a:pt x="59298" y="29884"/>
                  </a:cubicBezTo>
                  <a:cubicBezTo>
                    <a:pt x="58441" y="33358"/>
                    <a:pt x="56369" y="36517"/>
                    <a:pt x="53419" y="38526"/>
                  </a:cubicBezTo>
                  <a:cubicBezTo>
                    <a:pt x="49746" y="41037"/>
                    <a:pt x="45177" y="41988"/>
                    <a:pt x="40639" y="41988"/>
                  </a:cubicBezTo>
                  <a:cubicBezTo>
                    <a:pt x="38068" y="41988"/>
                    <a:pt x="35507" y="41683"/>
                    <a:pt x="33123" y="41183"/>
                  </a:cubicBezTo>
                  <a:cubicBezTo>
                    <a:pt x="29922" y="40493"/>
                    <a:pt x="26846" y="39300"/>
                    <a:pt x="24189" y="37354"/>
                  </a:cubicBezTo>
                  <a:cubicBezTo>
                    <a:pt x="21657" y="35534"/>
                    <a:pt x="19899" y="32772"/>
                    <a:pt x="18958" y="29843"/>
                  </a:cubicBezTo>
                  <a:cubicBezTo>
                    <a:pt x="17974" y="26788"/>
                    <a:pt x="17891" y="23545"/>
                    <a:pt x="18602" y="20427"/>
                  </a:cubicBezTo>
                  <a:cubicBezTo>
                    <a:pt x="19000" y="18711"/>
                    <a:pt x="19481" y="17121"/>
                    <a:pt x="20360" y="15573"/>
                  </a:cubicBezTo>
                  <a:cubicBezTo>
                    <a:pt x="20694" y="14966"/>
                    <a:pt x="21113" y="14401"/>
                    <a:pt x="21573" y="13836"/>
                  </a:cubicBezTo>
                  <a:cubicBezTo>
                    <a:pt x="21866" y="14003"/>
                    <a:pt x="22180" y="14087"/>
                    <a:pt x="22515" y="14129"/>
                  </a:cubicBezTo>
                  <a:cubicBezTo>
                    <a:pt x="23088" y="14189"/>
                    <a:pt x="23597" y="14282"/>
                    <a:pt x="24142" y="14282"/>
                  </a:cubicBezTo>
                  <a:cubicBezTo>
                    <a:pt x="24352" y="14282"/>
                    <a:pt x="24568" y="14268"/>
                    <a:pt x="24795" y="14234"/>
                  </a:cubicBezTo>
                  <a:cubicBezTo>
                    <a:pt x="26532" y="13982"/>
                    <a:pt x="28269" y="13606"/>
                    <a:pt x="29922" y="13062"/>
                  </a:cubicBezTo>
                  <a:cubicBezTo>
                    <a:pt x="31512" y="12539"/>
                    <a:pt x="33060" y="11911"/>
                    <a:pt x="34650" y="11367"/>
                  </a:cubicBezTo>
                  <a:cubicBezTo>
                    <a:pt x="35466" y="11074"/>
                    <a:pt x="36262" y="10677"/>
                    <a:pt x="37036" y="10321"/>
                  </a:cubicBezTo>
                  <a:cubicBezTo>
                    <a:pt x="37852" y="9923"/>
                    <a:pt x="38772" y="9421"/>
                    <a:pt x="39358" y="8772"/>
                  </a:cubicBezTo>
                  <a:cubicBezTo>
                    <a:pt x="39559" y="8551"/>
                    <a:pt x="39451" y="8080"/>
                    <a:pt x="39127" y="8080"/>
                  </a:cubicBezTo>
                  <a:cubicBezTo>
                    <a:pt x="39114" y="8080"/>
                    <a:pt x="39100" y="8080"/>
                    <a:pt x="39086" y="8082"/>
                  </a:cubicBezTo>
                  <a:cubicBezTo>
                    <a:pt x="38354" y="8166"/>
                    <a:pt x="37642" y="8459"/>
                    <a:pt x="36952" y="8752"/>
                  </a:cubicBezTo>
                  <a:lnTo>
                    <a:pt x="34692" y="9693"/>
                  </a:lnTo>
                  <a:cubicBezTo>
                    <a:pt x="33186" y="10258"/>
                    <a:pt x="31679" y="10781"/>
                    <a:pt x="30152" y="11367"/>
                  </a:cubicBezTo>
                  <a:cubicBezTo>
                    <a:pt x="28687" y="11890"/>
                    <a:pt x="27223" y="12162"/>
                    <a:pt x="25716" y="12539"/>
                  </a:cubicBezTo>
                  <a:cubicBezTo>
                    <a:pt x="24963" y="12727"/>
                    <a:pt x="24251" y="12873"/>
                    <a:pt x="23456" y="12873"/>
                  </a:cubicBezTo>
                  <a:cubicBezTo>
                    <a:pt x="23171" y="12873"/>
                    <a:pt x="22886" y="12787"/>
                    <a:pt x="22600" y="12787"/>
                  </a:cubicBezTo>
                  <a:cubicBezTo>
                    <a:pt x="22572" y="12787"/>
                    <a:pt x="22543" y="12788"/>
                    <a:pt x="22515" y="12790"/>
                  </a:cubicBezTo>
                  <a:cubicBezTo>
                    <a:pt x="22460" y="12799"/>
                    <a:pt x="22404" y="12803"/>
                    <a:pt x="22347" y="12803"/>
                  </a:cubicBezTo>
                  <a:cubicBezTo>
                    <a:pt x="22146" y="12803"/>
                    <a:pt x="21941" y="12751"/>
                    <a:pt x="21761" y="12685"/>
                  </a:cubicBezTo>
                  <a:cubicBezTo>
                    <a:pt x="21741" y="12664"/>
                    <a:pt x="21678" y="12643"/>
                    <a:pt x="21636" y="12643"/>
                  </a:cubicBezTo>
                  <a:cubicBezTo>
                    <a:pt x="21636" y="12622"/>
                    <a:pt x="21657" y="12581"/>
                    <a:pt x="21657" y="12539"/>
                  </a:cubicBezTo>
                  <a:cubicBezTo>
                    <a:pt x="21678" y="12518"/>
                    <a:pt x="21678" y="12476"/>
                    <a:pt x="21720" y="12434"/>
                  </a:cubicBezTo>
                  <a:cubicBezTo>
                    <a:pt x="21845" y="12246"/>
                    <a:pt x="21950" y="12057"/>
                    <a:pt x="22075" y="11848"/>
                  </a:cubicBezTo>
                  <a:cubicBezTo>
                    <a:pt x="22494" y="10969"/>
                    <a:pt x="23121" y="10216"/>
                    <a:pt x="23812" y="9505"/>
                  </a:cubicBezTo>
                  <a:cubicBezTo>
                    <a:pt x="23854" y="9442"/>
                    <a:pt x="23917" y="9400"/>
                    <a:pt x="23979" y="9337"/>
                  </a:cubicBezTo>
                  <a:cubicBezTo>
                    <a:pt x="24189" y="9065"/>
                    <a:pt x="24398" y="8793"/>
                    <a:pt x="24649" y="8542"/>
                  </a:cubicBezTo>
                  <a:cubicBezTo>
                    <a:pt x="26134" y="7036"/>
                    <a:pt x="27746" y="5822"/>
                    <a:pt x="29524" y="4692"/>
                  </a:cubicBezTo>
                  <a:cubicBezTo>
                    <a:pt x="31156" y="3667"/>
                    <a:pt x="32977" y="2642"/>
                    <a:pt x="34901" y="2286"/>
                  </a:cubicBezTo>
                  <a:cubicBezTo>
                    <a:pt x="35948" y="2077"/>
                    <a:pt x="37015" y="1972"/>
                    <a:pt x="38082" y="1868"/>
                  </a:cubicBezTo>
                  <a:cubicBezTo>
                    <a:pt x="39107" y="1784"/>
                    <a:pt x="40153" y="1805"/>
                    <a:pt x="41137" y="1533"/>
                  </a:cubicBezTo>
                  <a:cubicBezTo>
                    <a:pt x="41513" y="1428"/>
                    <a:pt x="41513" y="905"/>
                    <a:pt x="41137" y="801"/>
                  </a:cubicBezTo>
                  <a:cubicBezTo>
                    <a:pt x="40611" y="638"/>
                    <a:pt x="40063" y="585"/>
                    <a:pt x="39512" y="585"/>
                  </a:cubicBezTo>
                  <a:cubicBezTo>
                    <a:pt x="38856" y="585"/>
                    <a:pt x="38195" y="660"/>
                    <a:pt x="37559" y="717"/>
                  </a:cubicBezTo>
                  <a:cubicBezTo>
                    <a:pt x="36387" y="821"/>
                    <a:pt x="35236" y="968"/>
                    <a:pt x="34085" y="1219"/>
                  </a:cubicBezTo>
                  <a:cubicBezTo>
                    <a:pt x="33039" y="1428"/>
                    <a:pt x="31972" y="1993"/>
                    <a:pt x="31031" y="2474"/>
                  </a:cubicBezTo>
                  <a:cubicBezTo>
                    <a:pt x="29943" y="3018"/>
                    <a:pt x="28938" y="3646"/>
                    <a:pt x="27913" y="4316"/>
                  </a:cubicBezTo>
                  <a:cubicBezTo>
                    <a:pt x="26051" y="5571"/>
                    <a:pt x="24189" y="7099"/>
                    <a:pt x="22996" y="9003"/>
                  </a:cubicBezTo>
                  <a:cubicBezTo>
                    <a:pt x="22912" y="9128"/>
                    <a:pt x="22703" y="9421"/>
                    <a:pt x="22452" y="9819"/>
                  </a:cubicBezTo>
                  <a:cubicBezTo>
                    <a:pt x="22143" y="9636"/>
                    <a:pt x="21844" y="9482"/>
                    <a:pt x="21523" y="9482"/>
                  </a:cubicBezTo>
                  <a:cubicBezTo>
                    <a:pt x="21365" y="9482"/>
                    <a:pt x="21202" y="9520"/>
                    <a:pt x="21029" y="9609"/>
                  </a:cubicBezTo>
                  <a:cubicBezTo>
                    <a:pt x="20778" y="9086"/>
                    <a:pt x="20401" y="8584"/>
                    <a:pt x="19962" y="8249"/>
                  </a:cubicBezTo>
                  <a:cubicBezTo>
                    <a:pt x="19125" y="7601"/>
                    <a:pt x="18163" y="7224"/>
                    <a:pt x="17263" y="6659"/>
                  </a:cubicBezTo>
                  <a:cubicBezTo>
                    <a:pt x="16255" y="6002"/>
                    <a:pt x="15165" y="5395"/>
                    <a:pt x="14030" y="5395"/>
                  </a:cubicBezTo>
                  <a:cubicBezTo>
                    <a:pt x="13539" y="5395"/>
                    <a:pt x="13039" y="5509"/>
                    <a:pt x="12534" y="5780"/>
                  </a:cubicBezTo>
                  <a:cubicBezTo>
                    <a:pt x="10777" y="6764"/>
                    <a:pt x="10902" y="8647"/>
                    <a:pt x="12116" y="9965"/>
                  </a:cubicBezTo>
                  <a:cubicBezTo>
                    <a:pt x="12534" y="10425"/>
                    <a:pt x="13057" y="10739"/>
                    <a:pt x="13518" y="11095"/>
                  </a:cubicBezTo>
                  <a:cubicBezTo>
                    <a:pt x="13727" y="11262"/>
                    <a:pt x="14020" y="11472"/>
                    <a:pt x="14103" y="11702"/>
                  </a:cubicBezTo>
                  <a:cubicBezTo>
                    <a:pt x="14187" y="11890"/>
                    <a:pt x="13622" y="12141"/>
                    <a:pt x="13518" y="12204"/>
                  </a:cubicBezTo>
                  <a:cubicBezTo>
                    <a:pt x="12430" y="12832"/>
                    <a:pt x="11425" y="13208"/>
                    <a:pt x="10525" y="14150"/>
                  </a:cubicBezTo>
                  <a:cubicBezTo>
                    <a:pt x="9730" y="14966"/>
                    <a:pt x="8956" y="16305"/>
                    <a:pt x="9730" y="17372"/>
                  </a:cubicBezTo>
                  <a:cubicBezTo>
                    <a:pt x="10170" y="17979"/>
                    <a:pt x="10881" y="18272"/>
                    <a:pt x="11634" y="18293"/>
                  </a:cubicBezTo>
                  <a:cubicBezTo>
                    <a:pt x="11670" y="18295"/>
                    <a:pt x="11706" y="18295"/>
                    <a:pt x="11742" y="18295"/>
                  </a:cubicBezTo>
                  <a:cubicBezTo>
                    <a:pt x="12107" y="18295"/>
                    <a:pt x="12488" y="18207"/>
                    <a:pt x="12869" y="18188"/>
                  </a:cubicBezTo>
                  <a:lnTo>
                    <a:pt x="12974" y="18188"/>
                  </a:lnTo>
                  <a:cubicBezTo>
                    <a:pt x="12932" y="18272"/>
                    <a:pt x="12848" y="18314"/>
                    <a:pt x="12785" y="18376"/>
                  </a:cubicBezTo>
                  <a:cubicBezTo>
                    <a:pt x="11906" y="19360"/>
                    <a:pt x="11007" y="21578"/>
                    <a:pt x="12639" y="22310"/>
                  </a:cubicBezTo>
                  <a:cubicBezTo>
                    <a:pt x="13088" y="22514"/>
                    <a:pt x="13603" y="22569"/>
                    <a:pt x="14124" y="22569"/>
                  </a:cubicBezTo>
                  <a:cubicBezTo>
                    <a:pt x="14669" y="22569"/>
                    <a:pt x="15222" y="22509"/>
                    <a:pt x="15715" y="22498"/>
                  </a:cubicBezTo>
                  <a:cubicBezTo>
                    <a:pt x="16070" y="22498"/>
                    <a:pt x="16405" y="22457"/>
                    <a:pt x="16740" y="22373"/>
                  </a:cubicBezTo>
                  <a:lnTo>
                    <a:pt x="16740" y="22373"/>
                  </a:lnTo>
                  <a:cubicBezTo>
                    <a:pt x="16342" y="25093"/>
                    <a:pt x="16635" y="27918"/>
                    <a:pt x="17451" y="30533"/>
                  </a:cubicBezTo>
                  <a:cubicBezTo>
                    <a:pt x="18497" y="33965"/>
                    <a:pt x="20590" y="36894"/>
                    <a:pt x="23498" y="38986"/>
                  </a:cubicBezTo>
                  <a:cubicBezTo>
                    <a:pt x="23938" y="39300"/>
                    <a:pt x="24377" y="39614"/>
                    <a:pt x="24858" y="39865"/>
                  </a:cubicBezTo>
                  <a:cubicBezTo>
                    <a:pt x="24670" y="40346"/>
                    <a:pt x="24440" y="40807"/>
                    <a:pt x="24230" y="41225"/>
                  </a:cubicBezTo>
                  <a:cubicBezTo>
                    <a:pt x="24147" y="41099"/>
                    <a:pt x="23979" y="40974"/>
                    <a:pt x="23812" y="40890"/>
                  </a:cubicBezTo>
                  <a:cubicBezTo>
                    <a:pt x="22829" y="40493"/>
                    <a:pt x="21866" y="40137"/>
                    <a:pt x="21008" y="39530"/>
                  </a:cubicBezTo>
                  <a:cubicBezTo>
                    <a:pt x="19941" y="38819"/>
                    <a:pt x="18958" y="38045"/>
                    <a:pt x="17870" y="37375"/>
                  </a:cubicBezTo>
                  <a:cubicBezTo>
                    <a:pt x="16761" y="36705"/>
                    <a:pt x="15756" y="35764"/>
                    <a:pt x="14815" y="34864"/>
                  </a:cubicBezTo>
                  <a:cubicBezTo>
                    <a:pt x="13831" y="33965"/>
                    <a:pt x="12743" y="33148"/>
                    <a:pt x="11739" y="32228"/>
                  </a:cubicBezTo>
                  <a:cubicBezTo>
                    <a:pt x="9919" y="30554"/>
                    <a:pt x="8747" y="28483"/>
                    <a:pt x="7429" y="26411"/>
                  </a:cubicBezTo>
                  <a:cubicBezTo>
                    <a:pt x="6717" y="25323"/>
                    <a:pt x="5985" y="24277"/>
                    <a:pt x="5399" y="23126"/>
                  </a:cubicBezTo>
                  <a:cubicBezTo>
                    <a:pt x="5085" y="22519"/>
                    <a:pt x="4709" y="21954"/>
                    <a:pt x="4499" y="21327"/>
                  </a:cubicBezTo>
                  <a:cubicBezTo>
                    <a:pt x="4771" y="21117"/>
                    <a:pt x="4981" y="20845"/>
                    <a:pt x="5148" y="20511"/>
                  </a:cubicBezTo>
                  <a:cubicBezTo>
                    <a:pt x="5357" y="20113"/>
                    <a:pt x="5713" y="19548"/>
                    <a:pt x="5818" y="18983"/>
                  </a:cubicBezTo>
                  <a:cubicBezTo>
                    <a:pt x="6257" y="18125"/>
                    <a:pt x="6090" y="16891"/>
                    <a:pt x="5985" y="15949"/>
                  </a:cubicBezTo>
                  <a:cubicBezTo>
                    <a:pt x="5954" y="15677"/>
                    <a:pt x="5760" y="15541"/>
                    <a:pt x="5564" y="15541"/>
                  </a:cubicBezTo>
                  <a:cubicBezTo>
                    <a:pt x="5368" y="15541"/>
                    <a:pt x="5169" y="15677"/>
                    <a:pt x="5127" y="15949"/>
                  </a:cubicBezTo>
                  <a:cubicBezTo>
                    <a:pt x="5043" y="16472"/>
                    <a:pt x="5023" y="17037"/>
                    <a:pt x="5002" y="17581"/>
                  </a:cubicBezTo>
                  <a:cubicBezTo>
                    <a:pt x="5002" y="17665"/>
                    <a:pt x="4981" y="17728"/>
                    <a:pt x="4939" y="17811"/>
                  </a:cubicBezTo>
                  <a:cubicBezTo>
                    <a:pt x="4918" y="17811"/>
                    <a:pt x="4897" y="17832"/>
                    <a:pt x="4876" y="17874"/>
                  </a:cubicBezTo>
                  <a:cubicBezTo>
                    <a:pt x="4395" y="18188"/>
                    <a:pt x="4416" y="18607"/>
                    <a:pt x="4207" y="19088"/>
                  </a:cubicBezTo>
                  <a:cubicBezTo>
                    <a:pt x="4165" y="18941"/>
                    <a:pt x="4102" y="18774"/>
                    <a:pt x="4060" y="18648"/>
                  </a:cubicBezTo>
                  <a:cubicBezTo>
                    <a:pt x="3683" y="17728"/>
                    <a:pt x="3370" y="16786"/>
                    <a:pt x="3307" y="15803"/>
                  </a:cubicBezTo>
                  <a:cubicBezTo>
                    <a:pt x="3275" y="15473"/>
                    <a:pt x="3011" y="15301"/>
                    <a:pt x="2756" y="15301"/>
                  </a:cubicBezTo>
                  <a:cubicBezTo>
                    <a:pt x="2509" y="15301"/>
                    <a:pt x="2271" y="15463"/>
                    <a:pt x="2261" y="15803"/>
                  </a:cubicBezTo>
                  <a:cubicBezTo>
                    <a:pt x="2219" y="16765"/>
                    <a:pt x="2302" y="17937"/>
                    <a:pt x="2721" y="18837"/>
                  </a:cubicBezTo>
                  <a:cubicBezTo>
                    <a:pt x="2909" y="19234"/>
                    <a:pt x="2993" y="19590"/>
                    <a:pt x="2930" y="20008"/>
                  </a:cubicBezTo>
                  <a:cubicBezTo>
                    <a:pt x="2616" y="19820"/>
                    <a:pt x="2323" y="19548"/>
                    <a:pt x="2177" y="19339"/>
                  </a:cubicBezTo>
                  <a:cubicBezTo>
                    <a:pt x="1779" y="18774"/>
                    <a:pt x="1340" y="18188"/>
                    <a:pt x="1277" y="17498"/>
                  </a:cubicBezTo>
                  <a:cubicBezTo>
                    <a:pt x="1256" y="17090"/>
                    <a:pt x="932" y="16886"/>
                    <a:pt x="618" y="16886"/>
                  </a:cubicBezTo>
                  <a:cubicBezTo>
                    <a:pt x="304" y="16886"/>
                    <a:pt x="1" y="17090"/>
                    <a:pt x="22" y="17498"/>
                  </a:cubicBezTo>
                  <a:cubicBezTo>
                    <a:pt x="106" y="19172"/>
                    <a:pt x="1633" y="21431"/>
                    <a:pt x="3370" y="21661"/>
                  </a:cubicBezTo>
                  <a:lnTo>
                    <a:pt x="3579" y="21661"/>
                  </a:lnTo>
                  <a:cubicBezTo>
                    <a:pt x="4039" y="23461"/>
                    <a:pt x="5106" y="25135"/>
                    <a:pt x="5985" y="26683"/>
                  </a:cubicBezTo>
                  <a:cubicBezTo>
                    <a:pt x="7324" y="28985"/>
                    <a:pt x="8433" y="31370"/>
                    <a:pt x="10379" y="33253"/>
                  </a:cubicBezTo>
                  <a:cubicBezTo>
                    <a:pt x="11404" y="34237"/>
                    <a:pt x="12576" y="35073"/>
                    <a:pt x="13601" y="36099"/>
                  </a:cubicBezTo>
                  <a:cubicBezTo>
                    <a:pt x="14543" y="37040"/>
                    <a:pt x="15652" y="38066"/>
                    <a:pt x="16803" y="38735"/>
                  </a:cubicBezTo>
                  <a:cubicBezTo>
                    <a:pt x="17974" y="39446"/>
                    <a:pt x="19041" y="40221"/>
                    <a:pt x="20150" y="41016"/>
                  </a:cubicBezTo>
                  <a:cubicBezTo>
                    <a:pt x="21113" y="41685"/>
                    <a:pt x="22264" y="42083"/>
                    <a:pt x="23352" y="42480"/>
                  </a:cubicBezTo>
                  <a:cubicBezTo>
                    <a:pt x="23101" y="42794"/>
                    <a:pt x="22808" y="43108"/>
                    <a:pt x="22598" y="43464"/>
                  </a:cubicBezTo>
                  <a:cubicBezTo>
                    <a:pt x="21950" y="44615"/>
                    <a:pt x="22996" y="45535"/>
                    <a:pt x="23938" y="46058"/>
                  </a:cubicBezTo>
                  <a:cubicBezTo>
                    <a:pt x="24921" y="46581"/>
                    <a:pt x="26051" y="46916"/>
                    <a:pt x="27118" y="47209"/>
                  </a:cubicBezTo>
                  <a:cubicBezTo>
                    <a:pt x="28324" y="47536"/>
                    <a:pt x="29450" y="48382"/>
                    <a:pt x="30730" y="48382"/>
                  </a:cubicBezTo>
                  <a:cubicBezTo>
                    <a:pt x="30760" y="48382"/>
                    <a:pt x="30791" y="48382"/>
                    <a:pt x="30821" y="48381"/>
                  </a:cubicBezTo>
                  <a:lnTo>
                    <a:pt x="30821" y="48381"/>
                  </a:lnTo>
                  <a:cubicBezTo>
                    <a:pt x="30612" y="49532"/>
                    <a:pt x="30445" y="50682"/>
                    <a:pt x="30298" y="51875"/>
                  </a:cubicBezTo>
                  <a:cubicBezTo>
                    <a:pt x="30089" y="53465"/>
                    <a:pt x="29712" y="55076"/>
                    <a:pt x="29608" y="56708"/>
                  </a:cubicBezTo>
                  <a:cubicBezTo>
                    <a:pt x="29001" y="56436"/>
                    <a:pt x="28373" y="56227"/>
                    <a:pt x="27725" y="56060"/>
                  </a:cubicBezTo>
                  <a:cubicBezTo>
                    <a:pt x="26498" y="55748"/>
                    <a:pt x="25288" y="55602"/>
                    <a:pt x="24084" y="55602"/>
                  </a:cubicBezTo>
                  <a:cubicBezTo>
                    <a:pt x="22945" y="55602"/>
                    <a:pt x="21812" y="55732"/>
                    <a:pt x="20673" y="55976"/>
                  </a:cubicBezTo>
                  <a:cubicBezTo>
                    <a:pt x="19544" y="56206"/>
                    <a:pt x="18393" y="56290"/>
                    <a:pt x="17263" y="56583"/>
                  </a:cubicBezTo>
                  <a:cubicBezTo>
                    <a:pt x="16531" y="56750"/>
                    <a:pt x="15547" y="57001"/>
                    <a:pt x="14961" y="57462"/>
                  </a:cubicBezTo>
                  <a:cubicBezTo>
                    <a:pt x="14836" y="57566"/>
                    <a:pt x="14815" y="57776"/>
                    <a:pt x="14836" y="57943"/>
                  </a:cubicBezTo>
                  <a:cubicBezTo>
                    <a:pt x="14857" y="58048"/>
                    <a:pt x="14919" y="58110"/>
                    <a:pt x="14961" y="58194"/>
                  </a:cubicBezTo>
                  <a:cubicBezTo>
                    <a:pt x="14627" y="58633"/>
                    <a:pt x="14250" y="59052"/>
                    <a:pt x="13831" y="59449"/>
                  </a:cubicBezTo>
                  <a:cubicBezTo>
                    <a:pt x="12994" y="60203"/>
                    <a:pt x="12262" y="61040"/>
                    <a:pt x="11572" y="61939"/>
                  </a:cubicBezTo>
                  <a:cubicBezTo>
                    <a:pt x="10881" y="62797"/>
                    <a:pt x="10212" y="63634"/>
                    <a:pt x="9521" y="64471"/>
                  </a:cubicBezTo>
                  <a:cubicBezTo>
                    <a:pt x="8852" y="65308"/>
                    <a:pt x="8328" y="66271"/>
                    <a:pt x="7450" y="66961"/>
                  </a:cubicBezTo>
                  <a:cubicBezTo>
                    <a:pt x="7115" y="67212"/>
                    <a:pt x="7115" y="67903"/>
                    <a:pt x="7450" y="68196"/>
                  </a:cubicBezTo>
                  <a:cubicBezTo>
                    <a:pt x="7596" y="68300"/>
                    <a:pt x="7743" y="68363"/>
                    <a:pt x="7868" y="68447"/>
                  </a:cubicBezTo>
                  <a:cubicBezTo>
                    <a:pt x="7387" y="68823"/>
                    <a:pt x="6906" y="69137"/>
                    <a:pt x="7282" y="69911"/>
                  </a:cubicBezTo>
                  <a:cubicBezTo>
                    <a:pt x="7429" y="70246"/>
                    <a:pt x="7847" y="70455"/>
                    <a:pt x="8140" y="70644"/>
                  </a:cubicBezTo>
                  <a:cubicBezTo>
                    <a:pt x="8182" y="70665"/>
                    <a:pt x="8224" y="70706"/>
                    <a:pt x="8266" y="70727"/>
                  </a:cubicBezTo>
                  <a:cubicBezTo>
                    <a:pt x="8266" y="70748"/>
                    <a:pt x="8245" y="70748"/>
                    <a:pt x="8224" y="70769"/>
                  </a:cubicBezTo>
                  <a:cubicBezTo>
                    <a:pt x="8077" y="70874"/>
                    <a:pt x="7931" y="70957"/>
                    <a:pt x="7826" y="71083"/>
                  </a:cubicBezTo>
                  <a:cubicBezTo>
                    <a:pt x="7596" y="71376"/>
                    <a:pt x="7533" y="71815"/>
                    <a:pt x="7638" y="72192"/>
                  </a:cubicBezTo>
                  <a:cubicBezTo>
                    <a:pt x="7743" y="72506"/>
                    <a:pt x="8454" y="72841"/>
                    <a:pt x="8391" y="73154"/>
                  </a:cubicBezTo>
                  <a:cubicBezTo>
                    <a:pt x="8370" y="73259"/>
                    <a:pt x="8328" y="73364"/>
                    <a:pt x="8266" y="73468"/>
                  </a:cubicBezTo>
                  <a:cubicBezTo>
                    <a:pt x="7659" y="73803"/>
                    <a:pt x="7010" y="73740"/>
                    <a:pt x="6613" y="74389"/>
                  </a:cubicBezTo>
                  <a:cubicBezTo>
                    <a:pt x="6257" y="74975"/>
                    <a:pt x="6571" y="75875"/>
                    <a:pt x="7010" y="76293"/>
                  </a:cubicBezTo>
                  <a:cubicBezTo>
                    <a:pt x="7492" y="76732"/>
                    <a:pt x="8245" y="76732"/>
                    <a:pt x="8873" y="76732"/>
                  </a:cubicBezTo>
                  <a:cubicBezTo>
                    <a:pt x="10044" y="76732"/>
                    <a:pt x="11216" y="76670"/>
                    <a:pt x="12409" y="76586"/>
                  </a:cubicBezTo>
                  <a:cubicBezTo>
                    <a:pt x="13350" y="76523"/>
                    <a:pt x="14292" y="76481"/>
                    <a:pt x="15254" y="76419"/>
                  </a:cubicBezTo>
                  <a:cubicBezTo>
                    <a:pt x="15579" y="77717"/>
                    <a:pt x="16297" y="79919"/>
                    <a:pt x="17732" y="79919"/>
                  </a:cubicBezTo>
                  <a:cubicBezTo>
                    <a:pt x="17777" y="79919"/>
                    <a:pt x="17823" y="79917"/>
                    <a:pt x="17870" y="79913"/>
                  </a:cubicBezTo>
                  <a:cubicBezTo>
                    <a:pt x="17912" y="79934"/>
                    <a:pt x="17974" y="79934"/>
                    <a:pt x="18058" y="79955"/>
                  </a:cubicBezTo>
                  <a:cubicBezTo>
                    <a:pt x="18266" y="79985"/>
                    <a:pt x="18474" y="80001"/>
                    <a:pt x="18680" y="80001"/>
                  </a:cubicBezTo>
                  <a:cubicBezTo>
                    <a:pt x="19322" y="80001"/>
                    <a:pt x="19941" y="79848"/>
                    <a:pt x="20464" y="79515"/>
                  </a:cubicBezTo>
                  <a:cubicBezTo>
                    <a:pt x="20527" y="79515"/>
                    <a:pt x="20590" y="79494"/>
                    <a:pt x="20632" y="79452"/>
                  </a:cubicBezTo>
                  <a:cubicBezTo>
                    <a:pt x="20945" y="79348"/>
                    <a:pt x="21217" y="79201"/>
                    <a:pt x="21469" y="78992"/>
                  </a:cubicBezTo>
                  <a:cubicBezTo>
                    <a:pt x="21761" y="78783"/>
                    <a:pt x="21971" y="78511"/>
                    <a:pt x="22159" y="78239"/>
                  </a:cubicBezTo>
                  <a:cubicBezTo>
                    <a:pt x="22305" y="78176"/>
                    <a:pt x="22494" y="78092"/>
                    <a:pt x="22661" y="77967"/>
                  </a:cubicBezTo>
                  <a:cubicBezTo>
                    <a:pt x="23121" y="77611"/>
                    <a:pt x="23498" y="77193"/>
                    <a:pt x="23854" y="76774"/>
                  </a:cubicBezTo>
                  <a:lnTo>
                    <a:pt x="23854" y="76732"/>
                  </a:lnTo>
                  <a:cubicBezTo>
                    <a:pt x="24482" y="76816"/>
                    <a:pt x="25109" y="76942"/>
                    <a:pt x="25507" y="77423"/>
                  </a:cubicBezTo>
                  <a:cubicBezTo>
                    <a:pt x="25598" y="77525"/>
                    <a:pt x="25725" y="77572"/>
                    <a:pt x="25847" y="77572"/>
                  </a:cubicBezTo>
                  <a:cubicBezTo>
                    <a:pt x="25976" y="77572"/>
                    <a:pt x="26101" y="77519"/>
                    <a:pt x="26176" y="77423"/>
                  </a:cubicBezTo>
                  <a:lnTo>
                    <a:pt x="26239" y="77360"/>
                  </a:lnTo>
                  <a:cubicBezTo>
                    <a:pt x="26260" y="77402"/>
                    <a:pt x="26323" y="77423"/>
                    <a:pt x="26365" y="77444"/>
                  </a:cubicBezTo>
                  <a:cubicBezTo>
                    <a:pt x="26699" y="77569"/>
                    <a:pt x="27076" y="77611"/>
                    <a:pt x="27432" y="77632"/>
                  </a:cubicBezTo>
                  <a:cubicBezTo>
                    <a:pt x="28687" y="78343"/>
                    <a:pt x="30005" y="78888"/>
                    <a:pt x="31303" y="79432"/>
                  </a:cubicBezTo>
                  <a:cubicBezTo>
                    <a:pt x="31261" y="80038"/>
                    <a:pt x="31303" y="80582"/>
                    <a:pt x="31386" y="81189"/>
                  </a:cubicBezTo>
                  <a:cubicBezTo>
                    <a:pt x="31407" y="81419"/>
                    <a:pt x="31470" y="81712"/>
                    <a:pt x="31491" y="81963"/>
                  </a:cubicBezTo>
                  <a:cubicBezTo>
                    <a:pt x="31449" y="82110"/>
                    <a:pt x="31449" y="82235"/>
                    <a:pt x="31449" y="82361"/>
                  </a:cubicBezTo>
                  <a:cubicBezTo>
                    <a:pt x="31491" y="82758"/>
                    <a:pt x="31679" y="83051"/>
                    <a:pt x="31909" y="83281"/>
                  </a:cubicBezTo>
                  <a:cubicBezTo>
                    <a:pt x="31930" y="83302"/>
                    <a:pt x="31972" y="83365"/>
                    <a:pt x="31993" y="83386"/>
                  </a:cubicBezTo>
                  <a:cubicBezTo>
                    <a:pt x="32014" y="83428"/>
                    <a:pt x="32077" y="83428"/>
                    <a:pt x="32119" y="83470"/>
                  </a:cubicBezTo>
                  <a:cubicBezTo>
                    <a:pt x="32663" y="83846"/>
                    <a:pt x="33437" y="84014"/>
                    <a:pt x="34065" y="84035"/>
                  </a:cubicBezTo>
                  <a:cubicBezTo>
                    <a:pt x="34797" y="84035"/>
                    <a:pt x="35341" y="84014"/>
                    <a:pt x="36010" y="83721"/>
                  </a:cubicBezTo>
                  <a:cubicBezTo>
                    <a:pt x="36638" y="83470"/>
                    <a:pt x="37203" y="82905"/>
                    <a:pt x="37663" y="82445"/>
                  </a:cubicBezTo>
                  <a:cubicBezTo>
                    <a:pt x="37873" y="82235"/>
                    <a:pt x="38040" y="82005"/>
                    <a:pt x="38207" y="81754"/>
                  </a:cubicBezTo>
                  <a:lnTo>
                    <a:pt x="38207" y="81754"/>
                  </a:lnTo>
                  <a:cubicBezTo>
                    <a:pt x="38103" y="82026"/>
                    <a:pt x="37998" y="82256"/>
                    <a:pt x="37852" y="82486"/>
                  </a:cubicBezTo>
                  <a:cubicBezTo>
                    <a:pt x="38040" y="82570"/>
                    <a:pt x="38186" y="82675"/>
                    <a:pt x="38375" y="82758"/>
                  </a:cubicBezTo>
                  <a:cubicBezTo>
                    <a:pt x="39233" y="83198"/>
                    <a:pt x="40091" y="83679"/>
                    <a:pt x="40927" y="84160"/>
                  </a:cubicBezTo>
                  <a:cubicBezTo>
                    <a:pt x="41325" y="84411"/>
                    <a:pt x="41723" y="84621"/>
                    <a:pt x="42120" y="84851"/>
                  </a:cubicBezTo>
                  <a:cubicBezTo>
                    <a:pt x="42455" y="85060"/>
                    <a:pt x="42999" y="85269"/>
                    <a:pt x="43292" y="85520"/>
                  </a:cubicBezTo>
                  <a:cubicBezTo>
                    <a:pt x="43601" y="85829"/>
                    <a:pt x="43923" y="86063"/>
                    <a:pt x="44316" y="86063"/>
                  </a:cubicBezTo>
                  <a:cubicBezTo>
                    <a:pt x="44429" y="86063"/>
                    <a:pt x="44547" y="86043"/>
                    <a:pt x="44673" y="86002"/>
                  </a:cubicBezTo>
                  <a:cubicBezTo>
                    <a:pt x="45196" y="85813"/>
                    <a:pt x="45614" y="85186"/>
                    <a:pt x="45824" y="84725"/>
                  </a:cubicBezTo>
                  <a:cubicBezTo>
                    <a:pt x="45886" y="84641"/>
                    <a:pt x="45886" y="84537"/>
                    <a:pt x="45845" y="84453"/>
                  </a:cubicBezTo>
                  <a:cubicBezTo>
                    <a:pt x="46054" y="84202"/>
                    <a:pt x="46263" y="83930"/>
                    <a:pt x="46368" y="83784"/>
                  </a:cubicBezTo>
                  <a:cubicBezTo>
                    <a:pt x="46828" y="83219"/>
                    <a:pt x="47372" y="82737"/>
                    <a:pt x="47916" y="82277"/>
                  </a:cubicBezTo>
                  <a:cubicBezTo>
                    <a:pt x="48418" y="81859"/>
                    <a:pt x="48795" y="81503"/>
                    <a:pt x="48983" y="80854"/>
                  </a:cubicBezTo>
                  <a:cubicBezTo>
                    <a:pt x="49025" y="80771"/>
                    <a:pt x="49025" y="80687"/>
                    <a:pt x="48983" y="80603"/>
                  </a:cubicBezTo>
                  <a:cubicBezTo>
                    <a:pt x="49611" y="79955"/>
                    <a:pt x="50259" y="79306"/>
                    <a:pt x="50971" y="78699"/>
                  </a:cubicBezTo>
                  <a:cubicBezTo>
                    <a:pt x="51996" y="77820"/>
                    <a:pt x="52728" y="76607"/>
                    <a:pt x="53482" y="75519"/>
                  </a:cubicBezTo>
                  <a:cubicBezTo>
                    <a:pt x="53670" y="75247"/>
                    <a:pt x="53879" y="75017"/>
                    <a:pt x="54068" y="74745"/>
                  </a:cubicBezTo>
                  <a:cubicBezTo>
                    <a:pt x="54256" y="74514"/>
                    <a:pt x="54381" y="74075"/>
                    <a:pt x="54591" y="73887"/>
                  </a:cubicBezTo>
                  <a:cubicBezTo>
                    <a:pt x="54632" y="73845"/>
                    <a:pt x="54695" y="73803"/>
                    <a:pt x="54737" y="73761"/>
                  </a:cubicBezTo>
                  <a:cubicBezTo>
                    <a:pt x="54800" y="73761"/>
                    <a:pt x="54842" y="73740"/>
                    <a:pt x="54904" y="73698"/>
                  </a:cubicBezTo>
                  <a:cubicBezTo>
                    <a:pt x="55574" y="73322"/>
                    <a:pt x="55867" y="72443"/>
                    <a:pt x="56306" y="71815"/>
                  </a:cubicBezTo>
                  <a:cubicBezTo>
                    <a:pt x="56578" y="71460"/>
                    <a:pt x="56871" y="71146"/>
                    <a:pt x="57122" y="70769"/>
                  </a:cubicBezTo>
                  <a:cubicBezTo>
                    <a:pt x="57415" y="70393"/>
                    <a:pt x="57562" y="69974"/>
                    <a:pt x="57750" y="69556"/>
                  </a:cubicBezTo>
                  <a:cubicBezTo>
                    <a:pt x="58064" y="68865"/>
                    <a:pt x="57980" y="68196"/>
                    <a:pt x="57353" y="67714"/>
                  </a:cubicBezTo>
                  <a:lnTo>
                    <a:pt x="57353" y="67714"/>
                  </a:lnTo>
                  <a:cubicBezTo>
                    <a:pt x="57451" y="67782"/>
                    <a:pt x="57492" y="67815"/>
                    <a:pt x="57507" y="67815"/>
                  </a:cubicBezTo>
                  <a:cubicBezTo>
                    <a:pt x="57534" y="67815"/>
                    <a:pt x="57480" y="67713"/>
                    <a:pt x="57520" y="67526"/>
                  </a:cubicBezTo>
                  <a:cubicBezTo>
                    <a:pt x="57562" y="67359"/>
                    <a:pt x="57604" y="67149"/>
                    <a:pt x="57645" y="66961"/>
                  </a:cubicBezTo>
                  <a:cubicBezTo>
                    <a:pt x="57708" y="66668"/>
                    <a:pt x="57729" y="66438"/>
                    <a:pt x="57666" y="66166"/>
                  </a:cubicBezTo>
                  <a:cubicBezTo>
                    <a:pt x="57980" y="65915"/>
                    <a:pt x="58085" y="65413"/>
                    <a:pt x="57771" y="65015"/>
                  </a:cubicBezTo>
                  <a:cubicBezTo>
                    <a:pt x="56495" y="63488"/>
                    <a:pt x="54925" y="62170"/>
                    <a:pt x="53147" y="61249"/>
                  </a:cubicBezTo>
                  <a:cubicBezTo>
                    <a:pt x="53251" y="61228"/>
                    <a:pt x="53356" y="61144"/>
                    <a:pt x="53419" y="61040"/>
                  </a:cubicBezTo>
                  <a:cubicBezTo>
                    <a:pt x="54068" y="59680"/>
                    <a:pt x="53482" y="57838"/>
                    <a:pt x="53210" y="56416"/>
                  </a:cubicBezTo>
                  <a:cubicBezTo>
                    <a:pt x="52854" y="54742"/>
                    <a:pt x="52477" y="53047"/>
                    <a:pt x="51787" y="51478"/>
                  </a:cubicBezTo>
                  <a:lnTo>
                    <a:pt x="51075" y="49741"/>
                  </a:lnTo>
                  <a:lnTo>
                    <a:pt x="51075" y="49741"/>
                  </a:lnTo>
                  <a:cubicBezTo>
                    <a:pt x="51431" y="49929"/>
                    <a:pt x="51808" y="50055"/>
                    <a:pt x="52205" y="50201"/>
                  </a:cubicBezTo>
                  <a:cubicBezTo>
                    <a:pt x="52917" y="50431"/>
                    <a:pt x="53628" y="50724"/>
                    <a:pt x="54360" y="50934"/>
                  </a:cubicBezTo>
                  <a:cubicBezTo>
                    <a:pt x="54643" y="51002"/>
                    <a:pt x="54951" y="51060"/>
                    <a:pt x="55250" y="51060"/>
                  </a:cubicBezTo>
                  <a:cubicBezTo>
                    <a:pt x="55681" y="51060"/>
                    <a:pt x="56094" y="50940"/>
                    <a:pt x="56390" y="50557"/>
                  </a:cubicBezTo>
                  <a:cubicBezTo>
                    <a:pt x="56662" y="50201"/>
                    <a:pt x="56725" y="49804"/>
                    <a:pt x="56725" y="49364"/>
                  </a:cubicBezTo>
                  <a:cubicBezTo>
                    <a:pt x="56704" y="48778"/>
                    <a:pt x="56767" y="48255"/>
                    <a:pt x="56788" y="47690"/>
                  </a:cubicBezTo>
                  <a:lnTo>
                    <a:pt x="56788" y="47418"/>
                  </a:lnTo>
                  <a:cubicBezTo>
                    <a:pt x="58852" y="47955"/>
                    <a:pt x="61017" y="48037"/>
                    <a:pt x="63175" y="48037"/>
                  </a:cubicBezTo>
                  <a:cubicBezTo>
                    <a:pt x="63796" y="48037"/>
                    <a:pt x="64415" y="48030"/>
                    <a:pt x="65031" y="48025"/>
                  </a:cubicBezTo>
                  <a:cubicBezTo>
                    <a:pt x="68003" y="47962"/>
                    <a:pt x="71016" y="47586"/>
                    <a:pt x="73778" y="46456"/>
                  </a:cubicBezTo>
                  <a:cubicBezTo>
                    <a:pt x="76351" y="45410"/>
                    <a:pt x="78695" y="44154"/>
                    <a:pt x="80766" y="42313"/>
                  </a:cubicBezTo>
                  <a:cubicBezTo>
                    <a:pt x="81791" y="41413"/>
                    <a:pt x="82628" y="40325"/>
                    <a:pt x="83235" y="39112"/>
                  </a:cubicBezTo>
                  <a:cubicBezTo>
                    <a:pt x="83654" y="38275"/>
                    <a:pt x="84030" y="37291"/>
                    <a:pt x="84177" y="36329"/>
                  </a:cubicBezTo>
                  <a:cubicBezTo>
                    <a:pt x="84762" y="36224"/>
                    <a:pt x="85327" y="35931"/>
                    <a:pt x="85788" y="35576"/>
                  </a:cubicBezTo>
                  <a:cubicBezTo>
                    <a:pt x="86206" y="35241"/>
                    <a:pt x="86332" y="34676"/>
                    <a:pt x="86541" y="34195"/>
                  </a:cubicBezTo>
                  <a:cubicBezTo>
                    <a:pt x="86792" y="33504"/>
                    <a:pt x="87127" y="32856"/>
                    <a:pt x="86939" y="32186"/>
                  </a:cubicBezTo>
                  <a:cubicBezTo>
                    <a:pt x="86859" y="31883"/>
                    <a:pt x="86598" y="31721"/>
                    <a:pt x="86331" y="31721"/>
                  </a:cubicBezTo>
                  <a:cubicBezTo>
                    <a:pt x="86175" y="31721"/>
                    <a:pt x="86016" y="31777"/>
                    <a:pt x="85892" y="31893"/>
                  </a:cubicBezTo>
                  <a:cubicBezTo>
                    <a:pt x="85181" y="32563"/>
                    <a:pt x="85181" y="33881"/>
                    <a:pt x="84553" y="34446"/>
                  </a:cubicBezTo>
                  <a:cubicBezTo>
                    <a:pt x="84595" y="34195"/>
                    <a:pt x="84595" y="33965"/>
                    <a:pt x="84616" y="33776"/>
                  </a:cubicBezTo>
                  <a:cubicBezTo>
                    <a:pt x="84700" y="32688"/>
                    <a:pt x="84407" y="31726"/>
                    <a:pt x="84030" y="30742"/>
                  </a:cubicBezTo>
                  <a:cubicBezTo>
                    <a:pt x="83945" y="30530"/>
                    <a:pt x="83763" y="30435"/>
                    <a:pt x="83587" y="30435"/>
                  </a:cubicBezTo>
                  <a:cubicBezTo>
                    <a:pt x="83330" y="30435"/>
                    <a:pt x="83085" y="30637"/>
                    <a:pt x="83172" y="30972"/>
                  </a:cubicBezTo>
                  <a:cubicBezTo>
                    <a:pt x="83402" y="31809"/>
                    <a:pt x="83465" y="32646"/>
                    <a:pt x="83381" y="33504"/>
                  </a:cubicBezTo>
                  <a:cubicBezTo>
                    <a:pt x="83361" y="33818"/>
                    <a:pt x="83256" y="34237"/>
                    <a:pt x="83151" y="34655"/>
                  </a:cubicBezTo>
                  <a:cubicBezTo>
                    <a:pt x="81770" y="34299"/>
                    <a:pt x="81185" y="33148"/>
                    <a:pt x="80850" y="31809"/>
                  </a:cubicBezTo>
                  <a:cubicBezTo>
                    <a:pt x="80797" y="31598"/>
                    <a:pt x="80594" y="31488"/>
                    <a:pt x="80398" y="31488"/>
                  </a:cubicBezTo>
                  <a:cubicBezTo>
                    <a:pt x="80207" y="31488"/>
                    <a:pt x="80023" y="31592"/>
                    <a:pt x="79992" y="31809"/>
                  </a:cubicBezTo>
                  <a:cubicBezTo>
                    <a:pt x="79573" y="33839"/>
                    <a:pt x="80724" y="35450"/>
                    <a:pt x="82545" y="36099"/>
                  </a:cubicBezTo>
                  <a:cubicBezTo>
                    <a:pt x="82252" y="36852"/>
                    <a:pt x="82042" y="37689"/>
                    <a:pt x="81687" y="38400"/>
                  </a:cubicBezTo>
                  <a:cubicBezTo>
                    <a:pt x="81143" y="39530"/>
                    <a:pt x="80327" y="40388"/>
                    <a:pt x="79406" y="41204"/>
                  </a:cubicBezTo>
                  <a:cubicBezTo>
                    <a:pt x="77523" y="42899"/>
                    <a:pt x="75242" y="44050"/>
                    <a:pt x="72920" y="44970"/>
                  </a:cubicBezTo>
                  <a:cubicBezTo>
                    <a:pt x="70430" y="45954"/>
                    <a:pt x="67752" y="46247"/>
                    <a:pt x="65073" y="46351"/>
                  </a:cubicBezTo>
                  <a:cubicBezTo>
                    <a:pt x="63975" y="46394"/>
                    <a:pt x="62852" y="46443"/>
                    <a:pt x="61728" y="46443"/>
                  </a:cubicBezTo>
                  <a:cubicBezTo>
                    <a:pt x="60092" y="46443"/>
                    <a:pt x="58455" y="46338"/>
                    <a:pt x="56892" y="45954"/>
                  </a:cubicBezTo>
                  <a:cubicBezTo>
                    <a:pt x="56892" y="45933"/>
                    <a:pt x="56892" y="45870"/>
                    <a:pt x="56913" y="45849"/>
                  </a:cubicBezTo>
                  <a:cubicBezTo>
                    <a:pt x="56997" y="45493"/>
                    <a:pt x="57227" y="44866"/>
                    <a:pt x="57143" y="44510"/>
                  </a:cubicBezTo>
                  <a:cubicBezTo>
                    <a:pt x="56934" y="43715"/>
                    <a:pt x="56202" y="43464"/>
                    <a:pt x="55469" y="43255"/>
                  </a:cubicBezTo>
                  <a:cubicBezTo>
                    <a:pt x="55009" y="43108"/>
                    <a:pt x="54486" y="43045"/>
                    <a:pt x="53984" y="43004"/>
                  </a:cubicBezTo>
                  <a:cubicBezTo>
                    <a:pt x="53377" y="42920"/>
                    <a:pt x="52749" y="42794"/>
                    <a:pt x="52163" y="42794"/>
                  </a:cubicBezTo>
                  <a:cubicBezTo>
                    <a:pt x="51180" y="42794"/>
                    <a:pt x="50238" y="42669"/>
                    <a:pt x="49297" y="42439"/>
                  </a:cubicBezTo>
                  <a:cubicBezTo>
                    <a:pt x="50950" y="41874"/>
                    <a:pt x="52519" y="41141"/>
                    <a:pt x="54005" y="40200"/>
                  </a:cubicBezTo>
                  <a:cubicBezTo>
                    <a:pt x="57018" y="38254"/>
                    <a:pt x="59026" y="35387"/>
                    <a:pt x="60324" y="32060"/>
                  </a:cubicBezTo>
                  <a:cubicBezTo>
                    <a:pt x="60345" y="31998"/>
                    <a:pt x="60366" y="31893"/>
                    <a:pt x="60428" y="31809"/>
                  </a:cubicBezTo>
                  <a:cubicBezTo>
                    <a:pt x="60449" y="31935"/>
                    <a:pt x="60470" y="32060"/>
                    <a:pt x="60533" y="32207"/>
                  </a:cubicBezTo>
                  <a:cubicBezTo>
                    <a:pt x="60282" y="32981"/>
                    <a:pt x="60366" y="33692"/>
                    <a:pt x="60554" y="34488"/>
                  </a:cubicBezTo>
                  <a:cubicBezTo>
                    <a:pt x="60700" y="35157"/>
                    <a:pt x="60889" y="36015"/>
                    <a:pt x="61265" y="36622"/>
                  </a:cubicBezTo>
                  <a:cubicBezTo>
                    <a:pt x="61998" y="37940"/>
                    <a:pt x="62646" y="39300"/>
                    <a:pt x="63818" y="40263"/>
                  </a:cubicBezTo>
                  <a:cubicBezTo>
                    <a:pt x="64449" y="40780"/>
                    <a:pt x="65151" y="41000"/>
                    <a:pt x="65864" y="41000"/>
                  </a:cubicBezTo>
                  <a:cubicBezTo>
                    <a:pt x="66594" y="41000"/>
                    <a:pt x="67336" y="40769"/>
                    <a:pt x="68024" y="40388"/>
                  </a:cubicBezTo>
                  <a:cubicBezTo>
                    <a:pt x="68965" y="39865"/>
                    <a:pt x="69321" y="38986"/>
                    <a:pt x="69446" y="38045"/>
                  </a:cubicBezTo>
                  <a:cubicBezTo>
                    <a:pt x="69540" y="38057"/>
                    <a:pt x="69635" y="38063"/>
                    <a:pt x="69732" y="38063"/>
                  </a:cubicBezTo>
                  <a:cubicBezTo>
                    <a:pt x="70435" y="38063"/>
                    <a:pt x="71206" y="37751"/>
                    <a:pt x="71832" y="37438"/>
                  </a:cubicBezTo>
                  <a:cubicBezTo>
                    <a:pt x="72418" y="37124"/>
                    <a:pt x="72920" y="36685"/>
                    <a:pt x="73254" y="36078"/>
                  </a:cubicBezTo>
                  <a:cubicBezTo>
                    <a:pt x="73715" y="35262"/>
                    <a:pt x="73547" y="34320"/>
                    <a:pt x="73401" y="33483"/>
                  </a:cubicBezTo>
                  <a:cubicBezTo>
                    <a:pt x="73338" y="33232"/>
                    <a:pt x="73234" y="32939"/>
                    <a:pt x="73192" y="32667"/>
                  </a:cubicBezTo>
                  <a:cubicBezTo>
                    <a:pt x="73296" y="32667"/>
                    <a:pt x="73401" y="32709"/>
                    <a:pt x="73506" y="32730"/>
                  </a:cubicBezTo>
                  <a:cubicBezTo>
                    <a:pt x="73654" y="32745"/>
                    <a:pt x="73781" y="32760"/>
                    <a:pt x="73916" y="32760"/>
                  </a:cubicBezTo>
                  <a:cubicBezTo>
                    <a:pt x="73972" y="32760"/>
                    <a:pt x="74030" y="32757"/>
                    <a:pt x="74091" y="32751"/>
                  </a:cubicBezTo>
                  <a:cubicBezTo>
                    <a:pt x="74887" y="32709"/>
                    <a:pt x="75828" y="32332"/>
                    <a:pt x="76498" y="31935"/>
                  </a:cubicBezTo>
                  <a:cubicBezTo>
                    <a:pt x="77209" y="31496"/>
                    <a:pt x="77690" y="30784"/>
                    <a:pt x="78004" y="30031"/>
                  </a:cubicBezTo>
                  <a:cubicBezTo>
                    <a:pt x="78339" y="29194"/>
                    <a:pt x="77962" y="28273"/>
                    <a:pt x="77418" y="27625"/>
                  </a:cubicBezTo>
                  <a:cubicBezTo>
                    <a:pt x="76916" y="27081"/>
                    <a:pt x="76288" y="26641"/>
                    <a:pt x="75744" y="26139"/>
                  </a:cubicBezTo>
                  <a:cubicBezTo>
                    <a:pt x="75493" y="25909"/>
                    <a:pt x="75221" y="25658"/>
                    <a:pt x="75012" y="25344"/>
                  </a:cubicBezTo>
                  <a:cubicBezTo>
                    <a:pt x="74991" y="25302"/>
                    <a:pt x="74991" y="25281"/>
                    <a:pt x="74970" y="25239"/>
                  </a:cubicBezTo>
                  <a:cubicBezTo>
                    <a:pt x="75075" y="25177"/>
                    <a:pt x="75221" y="25135"/>
                    <a:pt x="75326" y="25093"/>
                  </a:cubicBezTo>
                  <a:cubicBezTo>
                    <a:pt x="76770" y="24549"/>
                    <a:pt x="78485" y="24151"/>
                    <a:pt x="78946" y="22415"/>
                  </a:cubicBezTo>
                  <a:cubicBezTo>
                    <a:pt x="79385" y="20636"/>
                    <a:pt x="77544" y="19569"/>
                    <a:pt x="76267" y="18900"/>
                  </a:cubicBezTo>
                  <a:cubicBezTo>
                    <a:pt x="74963" y="18213"/>
                    <a:pt x="73420" y="17991"/>
                    <a:pt x="71926" y="17991"/>
                  </a:cubicBezTo>
                  <a:cubicBezTo>
                    <a:pt x="71599" y="17991"/>
                    <a:pt x="71273" y="18002"/>
                    <a:pt x="70953" y="18021"/>
                  </a:cubicBezTo>
                  <a:cubicBezTo>
                    <a:pt x="69363" y="18125"/>
                    <a:pt x="67772" y="18104"/>
                    <a:pt x="66329" y="18711"/>
                  </a:cubicBezTo>
                  <a:cubicBezTo>
                    <a:pt x="66308" y="18607"/>
                    <a:pt x="66308" y="18502"/>
                    <a:pt x="66287" y="18376"/>
                  </a:cubicBezTo>
                  <a:cubicBezTo>
                    <a:pt x="66120" y="17665"/>
                    <a:pt x="65513" y="17037"/>
                    <a:pt x="64927" y="16703"/>
                  </a:cubicBezTo>
                  <a:cubicBezTo>
                    <a:pt x="64320" y="16347"/>
                    <a:pt x="63692" y="15887"/>
                    <a:pt x="63002" y="15803"/>
                  </a:cubicBezTo>
                  <a:cubicBezTo>
                    <a:pt x="62960" y="15301"/>
                    <a:pt x="62855" y="14840"/>
                    <a:pt x="62730" y="14338"/>
                  </a:cubicBezTo>
                  <a:cubicBezTo>
                    <a:pt x="62542" y="13669"/>
                    <a:pt x="62458" y="12978"/>
                    <a:pt x="62270" y="12309"/>
                  </a:cubicBezTo>
                  <a:cubicBezTo>
                    <a:pt x="61600" y="9609"/>
                    <a:pt x="60010" y="7182"/>
                    <a:pt x="57959" y="5299"/>
                  </a:cubicBezTo>
                  <a:cubicBezTo>
                    <a:pt x="56934" y="4358"/>
                    <a:pt x="55720" y="3542"/>
                    <a:pt x="54528" y="2788"/>
                  </a:cubicBezTo>
                  <a:cubicBezTo>
                    <a:pt x="53251" y="1972"/>
                    <a:pt x="51912" y="1638"/>
                    <a:pt x="50510" y="1177"/>
                  </a:cubicBezTo>
                  <a:cubicBezTo>
                    <a:pt x="49088" y="738"/>
                    <a:pt x="47728" y="298"/>
                    <a:pt x="46263" y="89"/>
                  </a:cubicBezTo>
                  <a:cubicBezTo>
                    <a:pt x="45866" y="25"/>
                    <a:pt x="45468" y="0"/>
                    <a:pt x="45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1"/>
            <p:cNvSpPr/>
            <p:nvPr/>
          </p:nvSpPr>
          <p:spPr>
            <a:xfrm>
              <a:off x="6330675" y="3827250"/>
              <a:ext cx="284050" cy="89900"/>
            </a:xfrm>
            <a:custGeom>
              <a:avLst/>
              <a:gdLst/>
              <a:ahLst/>
              <a:cxnLst/>
              <a:rect l="l" t="t" r="r" b="b"/>
              <a:pathLst>
                <a:path w="11362" h="3596" extrusionOk="0">
                  <a:moveTo>
                    <a:pt x="2365" y="0"/>
                  </a:moveTo>
                  <a:cubicBezTo>
                    <a:pt x="1582" y="0"/>
                    <a:pt x="798" y="762"/>
                    <a:pt x="209" y="1160"/>
                  </a:cubicBezTo>
                  <a:cubicBezTo>
                    <a:pt x="0" y="1317"/>
                    <a:pt x="139" y="1619"/>
                    <a:pt x="337" y="1619"/>
                  </a:cubicBezTo>
                  <a:cubicBezTo>
                    <a:pt x="376" y="1619"/>
                    <a:pt x="418" y="1606"/>
                    <a:pt x="460" y="1578"/>
                  </a:cubicBezTo>
                  <a:cubicBezTo>
                    <a:pt x="1071" y="1126"/>
                    <a:pt x="1514" y="525"/>
                    <a:pt x="2296" y="525"/>
                  </a:cubicBezTo>
                  <a:cubicBezTo>
                    <a:pt x="2345" y="525"/>
                    <a:pt x="2396" y="527"/>
                    <a:pt x="2448" y="532"/>
                  </a:cubicBezTo>
                  <a:cubicBezTo>
                    <a:pt x="3411" y="616"/>
                    <a:pt x="2929" y="1620"/>
                    <a:pt x="3411" y="2081"/>
                  </a:cubicBezTo>
                  <a:cubicBezTo>
                    <a:pt x="3644" y="2314"/>
                    <a:pt x="3903" y="2423"/>
                    <a:pt x="4171" y="2423"/>
                  </a:cubicBezTo>
                  <a:cubicBezTo>
                    <a:pt x="4432" y="2423"/>
                    <a:pt x="4701" y="2319"/>
                    <a:pt x="4959" y="2122"/>
                  </a:cubicBezTo>
                  <a:cubicBezTo>
                    <a:pt x="5185" y="1936"/>
                    <a:pt x="5530" y="1902"/>
                    <a:pt x="5886" y="1902"/>
                  </a:cubicBezTo>
                  <a:cubicBezTo>
                    <a:pt x="6089" y="1902"/>
                    <a:pt x="6296" y="1913"/>
                    <a:pt x="6486" y="1913"/>
                  </a:cubicBezTo>
                  <a:cubicBezTo>
                    <a:pt x="6675" y="2248"/>
                    <a:pt x="6737" y="2604"/>
                    <a:pt x="7072" y="2855"/>
                  </a:cubicBezTo>
                  <a:cubicBezTo>
                    <a:pt x="7200" y="2955"/>
                    <a:pt x="7351" y="2994"/>
                    <a:pt x="7510" y="2994"/>
                  </a:cubicBezTo>
                  <a:cubicBezTo>
                    <a:pt x="7847" y="2994"/>
                    <a:pt x="8218" y="2822"/>
                    <a:pt x="8474" y="2708"/>
                  </a:cubicBezTo>
                  <a:cubicBezTo>
                    <a:pt x="8659" y="2616"/>
                    <a:pt x="8848" y="2571"/>
                    <a:pt x="9029" y="2571"/>
                  </a:cubicBezTo>
                  <a:cubicBezTo>
                    <a:pt x="9424" y="2571"/>
                    <a:pt x="9787" y="2782"/>
                    <a:pt x="10002" y="3169"/>
                  </a:cubicBezTo>
                  <a:cubicBezTo>
                    <a:pt x="10163" y="3476"/>
                    <a:pt x="10425" y="3596"/>
                    <a:pt x="10728" y="3596"/>
                  </a:cubicBezTo>
                  <a:cubicBezTo>
                    <a:pt x="10818" y="3596"/>
                    <a:pt x="10911" y="3585"/>
                    <a:pt x="11006" y="3566"/>
                  </a:cubicBezTo>
                  <a:cubicBezTo>
                    <a:pt x="11362" y="3482"/>
                    <a:pt x="11299" y="3022"/>
                    <a:pt x="11048" y="2918"/>
                  </a:cubicBezTo>
                  <a:cubicBezTo>
                    <a:pt x="10566" y="2750"/>
                    <a:pt x="10399" y="2311"/>
                    <a:pt x="9981" y="2081"/>
                  </a:cubicBezTo>
                  <a:cubicBezTo>
                    <a:pt x="9688" y="1918"/>
                    <a:pt x="9231" y="1768"/>
                    <a:pt x="8846" y="1768"/>
                  </a:cubicBezTo>
                  <a:cubicBezTo>
                    <a:pt x="8735" y="1768"/>
                    <a:pt x="8630" y="1781"/>
                    <a:pt x="8537" y="1809"/>
                  </a:cubicBezTo>
                  <a:cubicBezTo>
                    <a:pt x="8244" y="1892"/>
                    <a:pt x="7993" y="2081"/>
                    <a:pt x="7700" y="2185"/>
                  </a:cubicBezTo>
                  <a:cubicBezTo>
                    <a:pt x="7677" y="2192"/>
                    <a:pt x="7654" y="2196"/>
                    <a:pt x="7632" y="2196"/>
                  </a:cubicBezTo>
                  <a:cubicBezTo>
                    <a:pt x="7342" y="2196"/>
                    <a:pt x="7188" y="1586"/>
                    <a:pt x="7051" y="1411"/>
                  </a:cubicBezTo>
                  <a:cubicBezTo>
                    <a:pt x="6875" y="1199"/>
                    <a:pt x="6566" y="1153"/>
                    <a:pt x="6244" y="1153"/>
                  </a:cubicBezTo>
                  <a:cubicBezTo>
                    <a:pt x="5993" y="1153"/>
                    <a:pt x="5734" y="1181"/>
                    <a:pt x="5524" y="1181"/>
                  </a:cubicBezTo>
                  <a:cubicBezTo>
                    <a:pt x="5412" y="1181"/>
                    <a:pt x="5271" y="1157"/>
                    <a:pt x="5135" y="1157"/>
                  </a:cubicBezTo>
                  <a:cubicBezTo>
                    <a:pt x="5016" y="1157"/>
                    <a:pt x="4900" y="1175"/>
                    <a:pt x="4812" y="1244"/>
                  </a:cubicBezTo>
                  <a:cubicBezTo>
                    <a:pt x="4644" y="1342"/>
                    <a:pt x="4352" y="1639"/>
                    <a:pt x="4122" y="1639"/>
                  </a:cubicBezTo>
                  <a:cubicBezTo>
                    <a:pt x="4010" y="1639"/>
                    <a:pt x="3912" y="1568"/>
                    <a:pt x="3850" y="1369"/>
                  </a:cubicBezTo>
                  <a:cubicBezTo>
                    <a:pt x="3745" y="1055"/>
                    <a:pt x="3850" y="1034"/>
                    <a:pt x="3599" y="825"/>
                  </a:cubicBezTo>
                  <a:cubicBezTo>
                    <a:pt x="3411" y="658"/>
                    <a:pt x="3285" y="428"/>
                    <a:pt x="3097" y="260"/>
                  </a:cubicBezTo>
                  <a:cubicBezTo>
                    <a:pt x="2857" y="75"/>
                    <a:pt x="2611" y="0"/>
                    <a:pt x="2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1"/>
            <p:cNvSpPr/>
            <p:nvPr/>
          </p:nvSpPr>
          <p:spPr>
            <a:xfrm>
              <a:off x="6431850" y="3773825"/>
              <a:ext cx="256525" cy="105025"/>
            </a:xfrm>
            <a:custGeom>
              <a:avLst/>
              <a:gdLst/>
              <a:ahLst/>
              <a:cxnLst/>
              <a:rect l="l" t="t" r="r" b="b"/>
              <a:pathLst>
                <a:path w="10261" h="4201" extrusionOk="0">
                  <a:moveTo>
                    <a:pt x="4065" y="1"/>
                  </a:moveTo>
                  <a:cubicBezTo>
                    <a:pt x="3484" y="1"/>
                    <a:pt x="2855" y="315"/>
                    <a:pt x="2314" y="409"/>
                  </a:cubicBezTo>
                  <a:cubicBezTo>
                    <a:pt x="2167" y="439"/>
                    <a:pt x="2020" y="448"/>
                    <a:pt x="1874" y="448"/>
                  </a:cubicBezTo>
                  <a:cubicBezTo>
                    <a:pt x="1610" y="448"/>
                    <a:pt x="1348" y="417"/>
                    <a:pt x="1099" y="417"/>
                  </a:cubicBezTo>
                  <a:cubicBezTo>
                    <a:pt x="699" y="417"/>
                    <a:pt x="331" y="497"/>
                    <a:pt x="33" y="912"/>
                  </a:cubicBezTo>
                  <a:cubicBezTo>
                    <a:pt x="1" y="944"/>
                    <a:pt x="57" y="1015"/>
                    <a:pt x="103" y="1015"/>
                  </a:cubicBezTo>
                  <a:cubicBezTo>
                    <a:pt x="116" y="1015"/>
                    <a:pt x="129" y="1009"/>
                    <a:pt x="138" y="995"/>
                  </a:cubicBezTo>
                  <a:cubicBezTo>
                    <a:pt x="366" y="734"/>
                    <a:pt x="571" y="640"/>
                    <a:pt x="764" y="640"/>
                  </a:cubicBezTo>
                  <a:cubicBezTo>
                    <a:pt x="1189" y="640"/>
                    <a:pt x="1560" y="1096"/>
                    <a:pt x="2021" y="1225"/>
                  </a:cubicBezTo>
                  <a:cubicBezTo>
                    <a:pt x="2153" y="1259"/>
                    <a:pt x="2278" y="1273"/>
                    <a:pt x="2399" y="1273"/>
                  </a:cubicBezTo>
                  <a:cubicBezTo>
                    <a:pt x="2660" y="1273"/>
                    <a:pt x="2907" y="1207"/>
                    <a:pt x="3193" y="1121"/>
                  </a:cubicBezTo>
                  <a:cubicBezTo>
                    <a:pt x="3444" y="1037"/>
                    <a:pt x="3695" y="953"/>
                    <a:pt x="3967" y="953"/>
                  </a:cubicBezTo>
                  <a:cubicBezTo>
                    <a:pt x="3979" y="953"/>
                    <a:pt x="3991" y="952"/>
                    <a:pt x="4002" y="952"/>
                  </a:cubicBezTo>
                  <a:cubicBezTo>
                    <a:pt x="4330" y="952"/>
                    <a:pt x="4433" y="1233"/>
                    <a:pt x="4595" y="1456"/>
                  </a:cubicBezTo>
                  <a:cubicBezTo>
                    <a:pt x="4867" y="1895"/>
                    <a:pt x="5452" y="2293"/>
                    <a:pt x="5955" y="2481"/>
                  </a:cubicBezTo>
                  <a:cubicBezTo>
                    <a:pt x="6499" y="2690"/>
                    <a:pt x="7168" y="2460"/>
                    <a:pt x="7649" y="2878"/>
                  </a:cubicBezTo>
                  <a:cubicBezTo>
                    <a:pt x="8068" y="3213"/>
                    <a:pt x="8110" y="3778"/>
                    <a:pt x="8612" y="4092"/>
                  </a:cubicBezTo>
                  <a:cubicBezTo>
                    <a:pt x="8754" y="4163"/>
                    <a:pt x="8957" y="4200"/>
                    <a:pt x="9165" y="4200"/>
                  </a:cubicBezTo>
                  <a:cubicBezTo>
                    <a:pt x="9696" y="4200"/>
                    <a:pt x="10260" y="3957"/>
                    <a:pt x="9930" y="3402"/>
                  </a:cubicBezTo>
                  <a:cubicBezTo>
                    <a:pt x="9742" y="3109"/>
                    <a:pt x="9365" y="3171"/>
                    <a:pt x="9135" y="2941"/>
                  </a:cubicBezTo>
                  <a:cubicBezTo>
                    <a:pt x="8947" y="2774"/>
                    <a:pt x="8842" y="2460"/>
                    <a:pt x="8696" y="2272"/>
                  </a:cubicBezTo>
                  <a:cubicBezTo>
                    <a:pt x="8507" y="2000"/>
                    <a:pt x="8298" y="1853"/>
                    <a:pt x="8047" y="1686"/>
                  </a:cubicBezTo>
                  <a:cubicBezTo>
                    <a:pt x="7566" y="1414"/>
                    <a:pt x="7001" y="1414"/>
                    <a:pt x="6478" y="1414"/>
                  </a:cubicBezTo>
                  <a:cubicBezTo>
                    <a:pt x="6227" y="1414"/>
                    <a:pt x="5871" y="1100"/>
                    <a:pt x="5662" y="953"/>
                  </a:cubicBezTo>
                  <a:cubicBezTo>
                    <a:pt x="5369" y="807"/>
                    <a:pt x="5180" y="598"/>
                    <a:pt x="4950" y="368"/>
                  </a:cubicBezTo>
                  <a:cubicBezTo>
                    <a:pt x="4684" y="94"/>
                    <a:pt x="4382" y="1"/>
                    <a:pt x="4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1"/>
            <p:cNvSpPr/>
            <p:nvPr/>
          </p:nvSpPr>
          <p:spPr>
            <a:xfrm>
              <a:off x="6780100" y="4036475"/>
              <a:ext cx="303850" cy="113200"/>
            </a:xfrm>
            <a:custGeom>
              <a:avLst/>
              <a:gdLst/>
              <a:ahLst/>
              <a:cxnLst/>
              <a:rect l="l" t="t" r="r" b="b"/>
              <a:pathLst>
                <a:path w="12154" h="4528" extrusionOk="0">
                  <a:moveTo>
                    <a:pt x="2766" y="1"/>
                  </a:moveTo>
                  <a:cubicBezTo>
                    <a:pt x="1816" y="1"/>
                    <a:pt x="858" y="625"/>
                    <a:pt x="227" y="1202"/>
                  </a:cubicBezTo>
                  <a:cubicBezTo>
                    <a:pt x="1" y="1412"/>
                    <a:pt x="223" y="1709"/>
                    <a:pt x="452" y="1709"/>
                  </a:cubicBezTo>
                  <a:cubicBezTo>
                    <a:pt x="519" y="1709"/>
                    <a:pt x="588" y="1683"/>
                    <a:pt x="645" y="1621"/>
                  </a:cubicBezTo>
                  <a:cubicBezTo>
                    <a:pt x="1105" y="1181"/>
                    <a:pt x="1628" y="847"/>
                    <a:pt x="2214" y="658"/>
                  </a:cubicBezTo>
                  <a:cubicBezTo>
                    <a:pt x="2383" y="599"/>
                    <a:pt x="2531" y="572"/>
                    <a:pt x="2663" y="572"/>
                  </a:cubicBezTo>
                  <a:cubicBezTo>
                    <a:pt x="3189" y="572"/>
                    <a:pt x="3470" y="994"/>
                    <a:pt x="3805" y="1495"/>
                  </a:cubicBezTo>
                  <a:cubicBezTo>
                    <a:pt x="4008" y="1801"/>
                    <a:pt x="4471" y="2186"/>
                    <a:pt x="4882" y="2186"/>
                  </a:cubicBezTo>
                  <a:cubicBezTo>
                    <a:pt x="4892" y="2186"/>
                    <a:pt x="4903" y="2186"/>
                    <a:pt x="4913" y="2186"/>
                  </a:cubicBezTo>
                  <a:cubicBezTo>
                    <a:pt x="5400" y="2144"/>
                    <a:pt x="5849" y="1973"/>
                    <a:pt x="6298" y="1973"/>
                  </a:cubicBezTo>
                  <a:cubicBezTo>
                    <a:pt x="6525" y="1973"/>
                    <a:pt x="6753" y="2017"/>
                    <a:pt x="6985" y="2144"/>
                  </a:cubicBezTo>
                  <a:cubicBezTo>
                    <a:pt x="7215" y="2290"/>
                    <a:pt x="7382" y="2541"/>
                    <a:pt x="7529" y="2751"/>
                  </a:cubicBezTo>
                  <a:cubicBezTo>
                    <a:pt x="7717" y="2960"/>
                    <a:pt x="7968" y="3064"/>
                    <a:pt x="8240" y="3169"/>
                  </a:cubicBezTo>
                  <a:cubicBezTo>
                    <a:pt x="8333" y="3205"/>
                    <a:pt x="8428" y="3219"/>
                    <a:pt x="8522" y="3219"/>
                  </a:cubicBezTo>
                  <a:cubicBezTo>
                    <a:pt x="8837" y="3219"/>
                    <a:pt x="9155" y="3066"/>
                    <a:pt x="9441" y="3066"/>
                  </a:cubicBezTo>
                  <a:cubicBezTo>
                    <a:pt x="9572" y="3066"/>
                    <a:pt x="9696" y="3098"/>
                    <a:pt x="9810" y="3190"/>
                  </a:cubicBezTo>
                  <a:cubicBezTo>
                    <a:pt x="10308" y="3619"/>
                    <a:pt x="10749" y="4527"/>
                    <a:pt x="11435" y="4527"/>
                  </a:cubicBezTo>
                  <a:cubicBezTo>
                    <a:pt x="11585" y="4527"/>
                    <a:pt x="11746" y="4484"/>
                    <a:pt x="11923" y="4383"/>
                  </a:cubicBezTo>
                  <a:cubicBezTo>
                    <a:pt x="12090" y="4215"/>
                    <a:pt x="12153" y="3860"/>
                    <a:pt x="11944" y="3692"/>
                  </a:cubicBezTo>
                  <a:cubicBezTo>
                    <a:pt x="11588" y="3399"/>
                    <a:pt x="11191" y="3232"/>
                    <a:pt x="10856" y="2876"/>
                  </a:cubicBezTo>
                  <a:cubicBezTo>
                    <a:pt x="10521" y="2541"/>
                    <a:pt x="10186" y="2248"/>
                    <a:pt x="9747" y="2081"/>
                  </a:cubicBezTo>
                  <a:cubicBezTo>
                    <a:pt x="9644" y="2040"/>
                    <a:pt x="9541" y="2025"/>
                    <a:pt x="9440" y="2025"/>
                  </a:cubicBezTo>
                  <a:cubicBezTo>
                    <a:pt x="9141" y="2025"/>
                    <a:pt x="8849" y="2156"/>
                    <a:pt x="8585" y="2156"/>
                  </a:cubicBezTo>
                  <a:cubicBezTo>
                    <a:pt x="8389" y="2156"/>
                    <a:pt x="8209" y="2084"/>
                    <a:pt x="8052" y="1830"/>
                  </a:cubicBezTo>
                  <a:cubicBezTo>
                    <a:pt x="7759" y="1370"/>
                    <a:pt x="7048" y="1056"/>
                    <a:pt x="6525" y="972"/>
                  </a:cubicBezTo>
                  <a:cubicBezTo>
                    <a:pt x="6456" y="963"/>
                    <a:pt x="6386" y="960"/>
                    <a:pt x="6316" y="960"/>
                  </a:cubicBezTo>
                  <a:cubicBezTo>
                    <a:pt x="5951" y="960"/>
                    <a:pt x="5564" y="1059"/>
                    <a:pt x="5207" y="1059"/>
                  </a:cubicBezTo>
                  <a:cubicBezTo>
                    <a:pt x="4981" y="1059"/>
                    <a:pt x="4767" y="1019"/>
                    <a:pt x="4579" y="888"/>
                  </a:cubicBezTo>
                  <a:cubicBezTo>
                    <a:pt x="4097" y="575"/>
                    <a:pt x="3784" y="219"/>
                    <a:pt x="3219" y="51"/>
                  </a:cubicBezTo>
                  <a:cubicBezTo>
                    <a:pt x="3069" y="17"/>
                    <a:pt x="2917" y="1"/>
                    <a:pt x="2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1"/>
            <p:cNvSpPr/>
            <p:nvPr/>
          </p:nvSpPr>
          <p:spPr>
            <a:xfrm>
              <a:off x="6885750" y="3950350"/>
              <a:ext cx="209700" cy="69775"/>
            </a:xfrm>
            <a:custGeom>
              <a:avLst/>
              <a:gdLst/>
              <a:ahLst/>
              <a:cxnLst/>
              <a:rect l="l" t="t" r="r" b="b"/>
              <a:pathLst>
                <a:path w="8388" h="2791" extrusionOk="0">
                  <a:moveTo>
                    <a:pt x="2621" y="1"/>
                  </a:moveTo>
                  <a:cubicBezTo>
                    <a:pt x="1903" y="1"/>
                    <a:pt x="1222" y="219"/>
                    <a:pt x="541" y="400"/>
                  </a:cubicBezTo>
                  <a:cubicBezTo>
                    <a:pt x="1" y="535"/>
                    <a:pt x="172" y="1274"/>
                    <a:pt x="645" y="1274"/>
                  </a:cubicBezTo>
                  <a:cubicBezTo>
                    <a:pt x="685" y="1274"/>
                    <a:pt x="727" y="1269"/>
                    <a:pt x="771" y="1258"/>
                  </a:cubicBezTo>
                  <a:cubicBezTo>
                    <a:pt x="1148" y="1153"/>
                    <a:pt x="1524" y="1027"/>
                    <a:pt x="1922" y="923"/>
                  </a:cubicBezTo>
                  <a:cubicBezTo>
                    <a:pt x="2071" y="884"/>
                    <a:pt x="2199" y="866"/>
                    <a:pt x="2312" y="866"/>
                  </a:cubicBezTo>
                  <a:cubicBezTo>
                    <a:pt x="2694" y="866"/>
                    <a:pt x="2913" y="1075"/>
                    <a:pt x="3219" y="1446"/>
                  </a:cubicBezTo>
                  <a:cubicBezTo>
                    <a:pt x="3349" y="1600"/>
                    <a:pt x="3600" y="1633"/>
                    <a:pt x="3853" y="1633"/>
                  </a:cubicBezTo>
                  <a:cubicBezTo>
                    <a:pt x="4048" y="1633"/>
                    <a:pt x="4245" y="1613"/>
                    <a:pt x="4391" y="1613"/>
                  </a:cubicBezTo>
                  <a:cubicBezTo>
                    <a:pt x="4577" y="1613"/>
                    <a:pt x="4771" y="1605"/>
                    <a:pt x="4966" y="1605"/>
                  </a:cubicBezTo>
                  <a:cubicBezTo>
                    <a:pt x="5210" y="1605"/>
                    <a:pt x="5456" y="1618"/>
                    <a:pt x="5688" y="1676"/>
                  </a:cubicBezTo>
                  <a:cubicBezTo>
                    <a:pt x="5793" y="2136"/>
                    <a:pt x="6023" y="2513"/>
                    <a:pt x="6546" y="2659"/>
                  </a:cubicBezTo>
                  <a:cubicBezTo>
                    <a:pt x="6786" y="2733"/>
                    <a:pt x="7062" y="2791"/>
                    <a:pt x="7331" y="2791"/>
                  </a:cubicBezTo>
                  <a:cubicBezTo>
                    <a:pt x="7671" y="2791"/>
                    <a:pt x="7998" y="2698"/>
                    <a:pt x="8220" y="2429"/>
                  </a:cubicBezTo>
                  <a:cubicBezTo>
                    <a:pt x="8387" y="2241"/>
                    <a:pt x="8387" y="1990"/>
                    <a:pt x="8199" y="1781"/>
                  </a:cubicBezTo>
                  <a:cubicBezTo>
                    <a:pt x="7864" y="1383"/>
                    <a:pt x="7341" y="1404"/>
                    <a:pt x="6860" y="1362"/>
                  </a:cubicBezTo>
                  <a:cubicBezTo>
                    <a:pt x="6672" y="944"/>
                    <a:pt x="6421" y="735"/>
                    <a:pt x="5897" y="567"/>
                  </a:cubicBezTo>
                  <a:cubicBezTo>
                    <a:pt x="5512" y="468"/>
                    <a:pt x="5082" y="442"/>
                    <a:pt x="4657" y="442"/>
                  </a:cubicBezTo>
                  <a:cubicBezTo>
                    <a:pt x="4366" y="442"/>
                    <a:pt x="4077" y="454"/>
                    <a:pt x="3805" y="462"/>
                  </a:cubicBezTo>
                  <a:cubicBezTo>
                    <a:pt x="3491" y="211"/>
                    <a:pt x="3198" y="23"/>
                    <a:pt x="2717" y="2"/>
                  </a:cubicBezTo>
                  <a:cubicBezTo>
                    <a:pt x="2685" y="1"/>
                    <a:pt x="2653" y="1"/>
                    <a:pt x="2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1"/>
            <p:cNvSpPr/>
            <p:nvPr/>
          </p:nvSpPr>
          <p:spPr>
            <a:xfrm>
              <a:off x="6946350" y="3895950"/>
              <a:ext cx="232800" cy="48775"/>
            </a:xfrm>
            <a:custGeom>
              <a:avLst/>
              <a:gdLst/>
              <a:ahLst/>
              <a:cxnLst/>
              <a:rect l="l" t="t" r="r" b="b"/>
              <a:pathLst>
                <a:path w="9312" h="1951" extrusionOk="0">
                  <a:moveTo>
                    <a:pt x="6281" y="1"/>
                  </a:moveTo>
                  <a:cubicBezTo>
                    <a:pt x="6013" y="1"/>
                    <a:pt x="5738" y="36"/>
                    <a:pt x="5440" y="107"/>
                  </a:cubicBezTo>
                  <a:cubicBezTo>
                    <a:pt x="5262" y="150"/>
                    <a:pt x="5083" y="166"/>
                    <a:pt x="4904" y="166"/>
                  </a:cubicBezTo>
                  <a:cubicBezTo>
                    <a:pt x="4560" y="166"/>
                    <a:pt x="4215" y="106"/>
                    <a:pt x="3871" y="65"/>
                  </a:cubicBezTo>
                  <a:cubicBezTo>
                    <a:pt x="3821" y="56"/>
                    <a:pt x="3773" y="52"/>
                    <a:pt x="3726" y="52"/>
                  </a:cubicBezTo>
                  <a:cubicBezTo>
                    <a:pt x="3410" y="52"/>
                    <a:pt x="3137" y="226"/>
                    <a:pt x="2839" y="226"/>
                  </a:cubicBezTo>
                  <a:cubicBezTo>
                    <a:pt x="2766" y="226"/>
                    <a:pt x="2692" y="216"/>
                    <a:pt x="2616" y="190"/>
                  </a:cubicBezTo>
                  <a:cubicBezTo>
                    <a:pt x="2272" y="79"/>
                    <a:pt x="1940" y="45"/>
                    <a:pt x="1607" y="45"/>
                  </a:cubicBezTo>
                  <a:cubicBezTo>
                    <a:pt x="1130" y="45"/>
                    <a:pt x="653" y="115"/>
                    <a:pt x="147" y="128"/>
                  </a:cubicBezTo>
                  <a:cubicBezTo>
                    <a:pt x="0" y="128"/>
                    <a:pt x="0" y="358"/>
                    <a:pt x="147" y="358"/>
                  </a:cubicBezTo>
                  <a:cubicBezTo>
                    <a:pt x="691" y="400"/>
                    <a:pt x="1256" y="400"/>
                    <a:pt x="1779" y="462"/>
                  </a:cubicBezTo>
                  <a:cubicBezTo>
                    <a:pt x="2093" y="525"/>
                    <a:pt x="2239" y="986"/>
                    <a:pt x="2553" y="1090"/>
                  </a:cubicBezTo>
                  <a:cubicBezTo>
                    <a:pt x="2665" y="1122"/>
                    <a:pt x="2786" y="1136"/>
                    <a:pt x="2909" y="1136"/>
                  </a:cubicBezTo>
                  <a:cubicBezTo>
                    <a:pt x="3108" y="1136"/>
                    <a:pt x="3313" y="1100"/>
                    <a:pt x="3494" y="1048"/>
                  </a:cubicBezTo>
                  <a:cubicBezTo>
                    <a:pt x="4080" y="881"/>
                    <a:pt x="4561" y="755"/>
                    <a:pt x="5168" y="755"/>
                  </a:cubicBezTo>
                  <a:cubicBezTo>
                    <a:pt x="5901" y="776"/>
                    <a:pt x="6968" y="714"/>
                    <a:pt x="7449" y="1341"/>
                  </a:cubicBezTo>
                  <a:cubicBezTo>
                    <a:pt x="7743" y="1723"/>
                    <a:pt x="8088" y="1951"/>
                    <a:pt x="8485" y="1951"/>
                  </a:cubicBezTo>
                  <a:cubicBezTo>
                    <a:pt x="8654" y="1951"/>
                    <a:pt x="8831" y="1910"/>
                    <a:pt x="9018" y="1822"/>
                  </a:cubicBezTo>
                  <a:cubicBezTo>
                    <a:pt x="9311" y="1760"/>
                    <a:pt x="9248" y="1341"/>
                    <a:pt x="9039" y="1216"/>
                  </a:cubicBezTo>
                  <a:cubicBezTo>
                    <a:pt x="8579" y="923"/>
                    <a:pt x="8160" y="504"/>
                    <a:pt x="7637" y="295"/>
                  </a:cubicBezTo>
                  <a:cubicBezTo>
                    <a:pt x="7153" y="99"/>
                    <a:pt x="6727" y="1"/>
                    <a:pt x="6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1"/>
            <p:cNvSpPr/>
            <p:nvPr/>
          </p:nvSpPr>
          <p:spPr>
            <a:xfrm>
              <a:off x="6399700" y="2828975"/>
              <a:ext cx="190975" cy="176125"/>
            </a:xfrm>
            <a:custGeom>
              <a:avLst/>
              <a:gdLst/>
              <a:ahLst/>
              <a:cxnLst/>
              <a:rect l="l" t="t" r="r" b="b"/>
              <a:pathLst>
                <a:path w="7639" h="7045" extrusionOk="0">
                  <a:moveTo>
                    <a:pt x="4020" y="0"/>
                  </a:moveTo>
                  <a:cubicBezTo>
                    <a:pt x="3406" y="0"/>
                    <a:pt x="2769" y="164"/>
                    <a:pt x="2156" y="478"/>
                  </a:cubicBezTo>
                  <a:cubicBezTo>
                    <a:pt x="1905" y="604"/>
                    <a:pt x="1675" y="750"/>
                    <a:pt x="1466" y="939"/>
                  </a:cubicBezTo>
                  <a:cubicBezTo>
                    <a:pt x="1194" y="1127"/>
                    <a:pt x="963" y="1357"/>
                    <a:pt x="796" y="1650"/>
                  </a:cubicBezTo>
                  <a:cubicBezTo>
                    <a:pt x="231" y="2466"/>
                    <a:pt x="1" y="3470"/>
                    <a:pt x="231" y="4475"/>
                  </a:cubicBezTo>
                  <a:cubicBezTo>
                    <a:pt x="357" y="4998"/>
                    <a:pt x="587" y="5416"/>
                    <a:pt x="880" y="5730"/>
                  </a:cubicBezTo>
                  <a:cubicBezTo>
                    <a:pt x="1005" y="5939"/>
                    <a:pt x="1194" y="6148"/>
                    <a:pt x="1403" y="6316"/>
                  </a:cubicBezTo>
                  <a:cubicBezTo>
                    <a:pt x="1997" y="6820"/>
                    <a:pt x="2699" y="7045"/>
                    <a:pt x="3416" y="7045"/>
                  </a:cubicBezTo>
                  <a:cubicBezTo>
                    <a:pt x="3533" y="7045"/>
                    <a:pt x="3650" y="7039"/>
                    <a:pt x="3767" y="7027"/>
                  </a:cubicBezTo>
                  <a:cubicBezTo>
                    <a:pt x="3835" y="7040"/>
                    <a:pt x="3904" y="7045"/>
                    <a:pt x="3975" y="7045"/>
                  </a:cubicBezTo>
                  <a:cubicBezTo>
                    <a:pt x="4146" y="7045"/>
                    <a:pt x="4328" y="7015"/>
                    <a:pt x="4520" y="6985"/>
                  </a:cubicBezTo>
                  <a:cubicBezTo>
                    <a:pt x="4960" y="6881"/>
                    <a:pt x="5336" y="6672"/>
                    <a:pt x="5671" y="6379"/>
                  </a:cubicBezTo>
                  <a:cubicBezTo>
                    <a:pt x="5881" y="6253"/>
                    <a:pt x="6090" y="6086"/>
                    <a:pt x="6278" y="5918"/>
                  </a:cubicBezTo>
                  <a:cubicBezTo>
                    <a:pt x="7450" y="4788"/>
                    <a:pt x="7638" y="2780"/>
                    <a:pt x="6697" y="1420"/>
                  </a:cubicBezTo>
                  <a:cubicBezTo>
                    <a:pt x="6004" y="453"/>
                    <a:pt x="5042" y="0"/>
                    <a:pt x="40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1"/>
            <p:cNvSpPr/>
            <p:nvPr/>
          </p:nvSpPr>
          <p:spPr>
            <a:xfrm>
              <a:off x="7162900" y="2891625"/>
              <a:ext cx="258425" cy="236625"/>
            </a:xfrm>
            <a:custGeom>
              <a:avLst/>
              <a:gdLst/>
              <a:ahLst/>
              <a:cxnLst/>
              <a:rect l="l" t="t" r="r" b="b"/>
              <a:pathLst>
                <a:path w="10337" h="9465" extrusionOk="0">
                  <a:moveTo>
                    <a:pt x="5082" y="1"/>
                  </a:moveTo>
                  <a:cubicBezTo>
                    <a:pt x="2856" y="1"/>
                    <a:pt x="824" y="1622"/>
                    <a:pt x="210" y="3789"/>
                  </a:cubicBezTo>
                  <a:cubicBezTo>
                    <a:pt x="1" y="4563"/>
                    <a:pt x="42" y="5295"/>
                    <a:pt x="252" y="5986"/>
                  </a:cubicBezTo>
                  <a:cubicBezTo>
                    <a:pt x="377" y="6927"/>
                    <a:pt x="817" y="7744"/>
                    <a:pt x="1674" y="8455"/>
                  </a:cubicBezTo>
                  <a:cubicBezTo>
                    <a:pt x="2449" y="9083"/>
                    <a:pt x="3286" y="9396"/>
                    <a:pt x="4122" y="9417"/>
                  </a:cubicBezTo>
                  <a:cubicBezTo>
                    <a:pt x="4321" y="9449"/>
                    <a:pt x="4522" y="9464"/>
                    <a:pt x="4725" y="9464"/>
                  </a:cubicBezTo>
                  <a:cubicBezTo>
                    <a:pt x="5868" y="9464"/>
                    <a:pt x="7041" y="8973"/>
                    <a:pt x="7805" y="8120"/>
                  </a:cubicBezTo>
                  <a:cubicBezTo>
                    <a:pt x="7993" y="7911"/>
                    <a:pt x="8119" y="7702"/>
                    <a:pt x="8244" y="7451"/>
                  </a:cubicBezTo>
                  <a:cubicBezTo>
                    <a:pt x="8433" y="7241"/>
                    <a:pt x="8579" y="7032"/>
                    <a:pt x="8726" y="6823"/>
                  </a:cubicBezTo>
                  <a:cubicBezTo>
                    <a:pt x="10337" y="4417"/>
                    <a:pt x="9040" y="818"/>
                    <a:pt x="6152" y="127"/>
                  </a:cubicBezTo>
                  <a:cubicBezTo>
                    <a:pt x="5794" y="41"/>
                    <a:pt x="5436" y="1"/>
                    <a:pt x="50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1"/>
            <p:cNvSpPr/>
            <p:nvPr/>
          </p:nvSpPr>
          <p:spPr>
            <a:xfrm rot="509414">
              <a:off x="6628090" y="2955867"/>
              <a:ext cx="479645" cy="258549"/>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1"/>
            <p:cNvSpPr/>
            <p:nvPr/>
          </p:nvSpPr>
          <p:spPr>
            <a:xfrm>
              <a:off x="6588025" y="2923500"/>
              <a:ext cx="541425" cy="297525"/>
            </a:xfrm>
            <a:custGeom>
              <a:avLst/>
              <a:gdLst/>
              <a:ahLst/>
              <a:cxnLst/>
              <a:rect l="l" t="t" r="r" b="b"/>
              <a:pathLst>
                <a:path w="21657" h="11901" extrusionOk="0">
                  <a:moveTo>
                    <a:pt x="1863" y="1007"/>
                  </a:moveTo>
                  <a:cubicBezTo>
                    <a:pt x="3976" y="1332"/>
                    <a:pt x="6105" y="1436"/>
                    <a:pt x="8234" y="1436"/>
                  </a:cubicBezTo>
                  <a:cubicBezTo>
                    <a:pt x="10363" y="1436"/>
                    <a:pt x="12492" y="1332"/>
                    <a:pt x="14605" y="1238"/>
                  </a:cubicBezTo>
                  <a:cubicBezTo>
                    <a:pt x="15139" y="1217"/>
                    <a:pt x="15667" y="1206"/>
                    <a:pt x="16198" y="1206"/>
                  </a:cubicBezTo>
                  <a:cubicBezTo>
                    <a:pt x="16729" y="1206"/>
                    <a:pt x="17262" y="1217"/>
                    <a:pt x="17806" y="1238"/>
                  </a:cubicBezTo>
                  <a:cubicBezTo>
                    <a:pt x="17842" y="1239"/>
                    <a:pt x="17879" y="1239"/>
                    <a:pt x="17917" y="1239"/>
                  </a:cubicBezTo>
                  <a:cubicBezTo>
                    <a:pt x="18125" y="1239"/>
                    <a:pt x="18375" y="1226"/>
                    <a:pt x="18634" y="1226"/>
                  </a:cubicBezTo>
                  <a:cubicBezTo>
                    <a:pt x="19319" y="1226"/>
                    <a:pt x="20072" y="1314"/>
                    <a:pt x="20317" y="1949"/>
                  </a:cubicBezTo>
                  <a:cubicBezTo>
                    <a:pt x="20506" y="2326"/>
                    <a:pt x="20213" y="2912"/>
                    <a:pt x="20129" y="3330"/>
                  </a:cubicBezTo>
                  <a:cubicBezTo>
                    <a:pt x="20024" y="3832"/>
                    <a:pt x="19899" y="4292"/>
                    <a:pt x="19731" y="4774"/>
                  </a:cubicBezTo>
                  <a:cubicBezTo>
                    <a:pt x="19397" y="5820"/>
                    <a:pt x="18853" y="6782"/>
                    <a:pt x="18246" y="7682"/>
                  </a:cubicBezTo>
                  <a:cubicBezTo>
                    <a:pt x="17032" y="9419"/>
                    <a:pt x="15421" y="10339"/>
                    <a:pt x="13371" y="10528"/>
                  </a:cubicBezTo>
                  <a:cubicBezTo>
                    <a:pt x="13132" y="10550"/>
                    <a:pt x="12892" y="10559"/>
                    <a:pt x="12651" y="10559"/>
                  </a:cubicBezTo>
                  <a:cubicBezTo>
                    <a:pt x="11983" y="10559"/>
                    <a:pt x="11306" y="10490"/>
                    <a:pt x="10630" y="10444"/>
                  </a:cubicBezTo>
                  <a:cubicBezTo>
                    <a:pt x="9563" y="10423"/>
                    <a:pt x="8495" y="10256"/>
                    <a:pt x="7470" y="9984"/>
                  </a:cubicBezTo>
                  <a:cubicBezTo>
                    <a:pt x="5608" y="9461"/>
                    <a:pt x="4102" y="8121"/>
                    <a:pt x="2993" y="6448"/>
                  </a:cubicBezTo>
                  <a:cubicBezTo>
                    <a:pt x="2490" y="5694"/>
                    <a:pt x="2135" y="4878"/>
                    <a:pt x="1905" y="3979"/>
                  </a:cubicBezTo>
                  <a:cubicBezTo>
                    <a:pt x="1800" y="3560"/>
                    <a:pt x="1737" y="3142"/>
                    <a:pt x="1716" y="2702"/>
                  </a:cubicBezTo>
                  <a:cubicBezTo>
                    <a:pt x="1695" y="2200"/>
                    <a:pt x="1842" y="1740"/>
                    <a:pt x="1863" y="1259"/>
                  </a:cubicBezTo>
                  <a:lnTo>
                    <a:pt x="1863" y="1007"/>
                  </a:lnTo>
                  <a:close/>
                  <a:moveTo>
                    <a:pt x="1270" y="0"/>
                  </a:moveTo>
                  <a:cubicBezTo>
                    <a:pt x="942" y="0"/>
                    <a:pt x="739" y="393"/>
                    <a:pt x="858" y="673"/>
                  </a:cubicBezTo>
                  <a:cubicBezTo>
                    <a:pt x="0" y="1886"/>
                    <a:pt x="377" y="3916"/>
                    <a:pt x="837" y="5213"/>
                  </a:cubicBezTo>
                  <a:cubicBezTo>
                    <a:pt x="1423" y="6971"/>
                    <a:pt x="2553" y="8519"/>
                    <a:pt x="3913" y="9670"/>
                  </a:cubicBezTo>
                  <a:cubicBezTo>
                    <a:pt x="5420" y="10946"/>
                    <a:pt x="7261" y="11511"/>
                    <a:pt x="9165" y="11720"/>
                  </a:cubicBezTo>
                  <a:cubicBezTo>
                    <a:pt x="10071" y="11823"/>
                    <a:pt x="11022" y="11901"/>
                    <a:pt x="11972" y="11901"/>
                  </a:cubicBezTo>
                  <a:cubicBezTo>
                    <a:pt x="12952" y="11901"/>
                    <a:pt x="13931" y="11818"/>
                    <a:pt x="14856" y="11595"/>
                  </a:cubicBezTo>
                  <a:cubicBezTo>
                    <a:pt x="16635" y="11176"/>
                    <a:pt x="18016" y="10026"/>
                    <a:pt x="19104" y="8477"/>
                  </a:cubicBezTo>
                  <a:cubicBezTo>
                    <a:pt x="20317" y="6782"/>
                    <a:pt x="20840" y="4983"/>
                    <a:pt x="21384" y="2974"/>
                  </a:cubicBezTo>
                  <a:cubicBezTo>
                    <a:pt x="21656" y="2137"/>
                    <a:pt x="21468" y="1363"/>
                    <a:pt x="20903" y="715"/>
                  </a:cubicBezTo>
                  <a:cubicBezTo>
                    <a:pt x="20443" y="150"/>
                    <a:pt x="19501" y="108"/>
                    <a:pt x="18853" y="87"/>
                  </a:cubicBezTo>
                  <a:cubicBezTo>
                    <a:pt x="18176" y="61"/>
                    <a:pt x="17506" y="49"/>
                    <a:pt x="16839" y="49"/>
                  </a:cubicBezTo>
                  <a:cubicBezTo>
                    <a:pt x="15380" y="49"/>
                    <a:pt x="13935" y="105"/>
                    <a:pt x="12471" y="191"/>
                  </a:cubicBezTo>
                  <a:cubicBezTo>
                    <a:pt x="10630" y="307"/>
                    <a:pt x="8767" y="411"/>
                    <a:pt x="6903" y="411"/>
                  </a:cubicBezTo>
                  <a:cubicBezTo>
                    <a:pt x="5038" y="411"/>
                    <a:pt x="3170" y="307"/>
                    <a:pt x="1319" y="3"/>
                  </a:cubicBezTo>
                  <a:cubicBezTo>
                    <a:pt x="1302" y="1"/>
                    <a:pt x="1286"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2"/>
          <p:cNvSpPr/>
          <p:nvPr/>
        </p:nvSpPr>
        <p:spPr>
          <a:xfrm>
            <a:off x="1492375" y="1543254"/>
            <a:ext cx="6484417" cy="2368706"/>
          </a:xfrm>
          <a:custGeom>
            <a:avLst/>
            <a:gdLst>
              <a:gd name="connsiteX0" fmla="*/ 108857 w 10472057"/>
              <a:gd name="connsiteY0" fmla="*/ 0 h 3592285"/>
              <a:gd name="connsiteX1" fmla="*/ 65314 w 10472057"/>
              <a:gd name="connsiteY1" fmla="*/ 130628 h 3592285"/>
              <a:gd name="connsiteX2" fmla="*/ 21772 w 10472057"/>
              <a:gd name="connsiteY2" fmla="*/ 239485 h 3592285"/>
              <a:gd name="connsiteX3" fmla="*/ 0 w 10472057"/>
              <a:gd name="connsiteY3" fmla="*/ 674914 h 3592285"/>
              <a:gd name="connsiteX4" fmla="*/ 43543 w 10472057"/>
              <a:gd name="connsiteY4" fmla="*/ 1371600 h 3592285"/>
              <a:gd name="connsiteX5" fmla="*/ 65314 w 10472057"/>
              <a:gd name="connsiteY5" fmla="*/ 1436914 h 3592285"/>
              <a:gd name="connsiteX6" fmla="*/ 108857 w 10472057"/>
              <a:gd name="connsiteY6" fmla="*/ 1502228 h 3592285"/>
              <a:gd name="connsiteX7" fmla="*/ 174172 w 10472057"/>
              <a:gd name="connsiteY7" fmla="*/ 1567543 h 3592285"/>
              <a:gd name="connsiteX8" fmla="*/ 261257 w 10472057"/>
              <a:gd name="connsiteY8" fmla="*/ 1654628 h 3592285"/>
              <a:gd name="connsiteX9" fmla="*/ 283029 w 10472057"/>
              <a:gd name="connsiteY9" fmla="*/ 1719943 h 3592285"/>
              <a:gd name="connsiteX10" fmla="*/ 370114 w 10472057"/>
              <a:gd name="connsiteY10" fmla="*/ 1763485 h 3592285"/>
              <a:gd name="connsiteX11" fmla="*/ 435429 w 10472057"/>
              <a:gd name="connsiteY11" fmla="*/ 1828800 h 3592285"/>
              <a:gd name="connsiteX12" fmla="*/ 718457 w 10472057"/>
              <a:gd name="connsiteY12" fmla="*/ 1894114 h 3592285"/>
              <a:gd name="connsiteX13" fmla="*/ 805543 w 10472057"/>
              <a:gd name="connsiteY13" fmla="*/ 1937657 h 3592285"/>
              <a:gd name="connsiteX14" fmla="*/ 957943 w 10472057"/>
              <a:gd name="connsiteY14" fmla="*/ 1981200 h 3592285"/>
              <a:gd name="connsiteX15" fmla="*/ 1045029 w 10472057"/>
              <a:gd name="connsiteY15" fmla="*/ 2024743 h 3592285"/>
              <a:gd name="connsiteX16" fmla="*/ 1175657 w 10472057"/>
              <a:gd name="connsiteY16" fmla="*/ 2068285 h 3592285"/>
              <a:gd name="connsiteX17" fmla="*/ 1219200 w 10472057"/>
              <a:gd name="connsiteY17" fmla="*/ 2133600 h 3592285"/>
              <a:gd name="connsiteX18" fmla="*/ 1371600 w 10472057"/>
              <a:gd name="connsiteY18" fmla="*/ 2177143 h 3592285"/>
              <a:gd name="connsiteX19" fmla="*/ 1480457 w 10472057"/>
              <a:gd name="connsiteY19" fmla="*/ 2264228 h 3592285"/>
              <a:gd name="connsiteX20" fmla="*/ 1545772 w 10472057"/>
              <a:gd name="connsiteY20" fmla="*/ 2351314 h 3592285"/>
              <a:gd name="connsiteX21" fmla="*/ 1589314 w 10472057"/>
              <a:gd name="connsiteY21" fmla="*/ 2416628 h 3592285"/>
              <a:gd name="connsiteX22" fmla="*/ 1632857 w 10472057"/>
              <a:gd name="connsiteY22" fmla="*/ 2547257 h 3592285"/>
              <a:gd name="connsiteX23" fmla="*/ 1698172 w 10472057"/>
              <a:gd name="connsiteY23" fmla="*/ 2590800 h 3592285"/>
              <a:gd name="connsiteX24" fmla="*/ 1807029 w 10472057"/>
              <a:gd name="connsiteY24" fmla="*/ 2786743 h 3592285"/>
              <a:gd name="connsiteX25" fmla="*/ 1872343 w 10472057"/>
              <a:gd name="connsiteY25" fmla="*/ 2830285 h 3592285"/>
              <a:gd name="connsiteX26" fmla="*/ 2002972 w 10472057"/>
              <a:gd name="connsiteY26" fmla="*/ 2982685 h 3592285"/>
              <a:gd name="connsiteX27" fmla="*/ 2046514 w 10472057"/>
              <a:gd name="connsiteY27" fmla="*/ 3048000 h 3592285"/>
              <a:gd name="connsiteX28" fmla="*/ 2242457 w 10472057"/>
              <a:gd name="connsiteY28" fmla="*/ 3156857 h 3592285"/>
              <a:gd name="connsiteX29" fmla="*/ 2438400 w 10472057"/>
              <a:gd name="connsiteY29" fmla="*/ 3135085 h 3592285"/>
              <a:gd name="connsiteX30" fmla="*/ 2503714 w 10472057"/>
              <a:gd name="connsiteY30" fmla="*/ 3004457 h 3592285"/>
              <a:gd name="connsiteX31" fmla="*/ 2590800 w 10472057"/>
              <a:gd name="connsiteY31" fmla="*/ 2852057 h 3592285"/>
              <a:gd name="connsiteX32" fmla="*/ 2612572 w 10472057"/>
              <a:gd name="connsiteY32" fmla="*/ 2786743 h 3592285"/>
              <a:gd name="connsiteX33" fmla="*/ 2677886 w 10472057"/>
              <a:gd name="connsiteY33" fmla="*/ 2743200 h 3592285"/>
              <a:gd name="connsiteX34" fmla="*/ 2743200 w 10472057"/>
              <a:gd name="connsiteY34" fmla="*/ 2416628 h 3592285"/>
              <a:gd name="connsiteX35" fmla="*/ 2764972 w 10472057"/>
              <a:gd name="connsiteY35" fmla="*/ 2286000 h 3592285"/>
              <a:gd name="connsiteX36" fmla="*/ 2808514 w 10472057"/>
              <a:gd name="connsiteY36" fmla="*/ 2177143 h 3592285"/>
              <a:gd name="connsiteX37" fmla="*/ 2873829 w 10472057"/>
              <a:gd name="connsiteY37" fmla="*/ 1959428 h 3592285"/>
              <a:gd name="connsiteX38" fmla="*/ 3026229 w 10472057"/>
              <a:gd name="connsiteY38" fmla="*/ 1915885 h 3592285"/>
              <a:gd name="connsiteX39" fmla="*/ 3243943 w 10472057"/>
              <a:gd name="connsiteY39" fmla="*/ 1850571 h 3592285"/>
              <a:gd name="connsiteX40" fmla="*/ 3352800 w 10472057"/>
              <a:gd name="connsiteY40" fmla="*/ 1828800 h 3592285"/>
              <a:gd name="connsiteX41" fmla="*/ 3483429 w 10472057"/>
              <a:gd name="connsiteY41" fmla="*/ 1785257 h 3592285"/>
              <a:gd name="connsiteX42" fmla="*/ 3810000 w 10472057"/>
              <a:gd name="connsiteY42" fmla="*/ 1763485 h 3592285"/>
              <a:gd name="connsiteX43" fmla="*/ 4027714 w 10472057"/>
              <a:gd name="connsiteY43" fmla="*/ 1654628 h 3592285"/>
              <a:gd name="connsiteX44" fmla="*/ 5116286 w 10472057"/>
              <a:gd name="connsiteY44" fmla="*/ 1937657 h 3592285"/>
              <a:gd name="connsiteX45" fmla="*/ 5159829 w 10472057"/>
              <a:gd name="connsiteY45" fmla="*/ 2024743 h 3592285"/>
              <a:gd name="connsiteX46" fmla="*/ 5225143 w 10472057"/>
              <a:gd name="connsiteY46" fmla="*/ 2155371 h 3592285"/>
              <a:gd name="connsiteX47" fmla="*/ 5246914 w 10472057"/>
              <a:gd name="connsiteY47" fmla="*/ 2220685 h 3592285"/>
              <a:gd name="connsiteX48" fmla="*/ 5290457 w 10472057"/>
              <a:gd name="connsiteY48" fmla="*/ 2286000 h 3592285"/>
              <a:gd name="connsiteX49" fmla="*/ 5355772 w 10472057"/>
              <a:gd name="connsiteY49" fmla="*/ 2460171 h 3592285"/>
              <a:gd name="connsiteX50" fmla="*/ 5442857 w 10472057"/>
              <a:gd name="connsiteY50" fmla="*/ 2634343 h 3592285"/>
              <a:gd name="connsiteX51" fmla="*/ 5551714 w 10472057"/>
              <a:gd name="connsiteY51" fmla="*/ 2764971 h 3592285"/>
              <a:gd name="connsiteX52" fmla="*/ 5638800 w 10472057"/>
              <a:gd name="connsiteY52" fmla="*/ 2852057 h 3592285"/>
              <a:gd name="connsiteX53" fmla="*/ 5704114 w 10472057"/>
              <a:gd name="connsiteY53" fmla="*/ 2939143 h 3592285"/>
              <a:gd name="connsiteX54" fmla="*/ 5769429 w 10472057"/>
              <a:gd name="connsiteY54" fmla="*/ 2982685 h 3592285"/>
              <a:gd name="connsiteX55" fmla="*/ 5878286 w 10472057"/>
              <a:gd name="connsiteY55" fmla="*/ 3113314 h 3592285"/>
              <a:gd name="connsiteX56" fmla="*/ 5943600 w 10472057"/>
              <a:gd name="connsiteY56" fmla="*/ 3178628 h 3592285"/>
              <a:gd name="connsiteX57" fmla="*/ 6074229 w 10472057"/>
              <a:gd name="connsiteY57" fmla="*/ 3222171 h 3592285"/>
              <a:gd name="connsiteX58" fmla="*/ 6139543 w 10472057"/>
              <a:gd name="connsiteY58" fmla="*/ 3287485 h 3592285"/>
              <a:gd name="connsiteX59" fmla="*/ 6291943 w 10472057"/>
              <a:gd name="connsiteY59" fmla="*/ 3331028 h 3592285"/>
              <a:gd name="connsiteX60" fmla="*/ 6357257 w 10472057"/>
              <a:gd name="connsiteY60" fmla="*/ 3374571 h 3592285"/>
              <a:gd name="connsiteX61" fmla="*/ 6466114 w 10472057"/>
              <a:gd name="connsiteY61" fmla="*/ 3396343 h 3592285"/>
              <a:gd name="connsiteX62" fmla="*/ 6531429 w 10472057"/>
              <a:gd name="connsiteY62" fmla="*/ 3418114 h 3592285"/>
              <a:gd name="connsiteX63" fmla="*/ 6574972 w 10472057"/>
              <a:gd name="connsiteY63" fmla="*/ 3483428 h 3592285"/>
              <a:gd name="connsiteX64" fmla="*/ 6640286 w 10472057"/>
              <a:gd name="connsiteY64" fmla="*/ 3505200 h 3592285"/>
              <a:gd name="connsiteX65" fmla="*/ 6727372 w 10472057"/>
              <a:gd name="connsiteY65" fmla="*/ 3526971 h 3592285"/>
              <a:gd name="connsiteX66" fmla="*/ 6792686 w 10472057"/>
              <a:gd name="connsiteY66" fmla="*/ 3548743 h 3592285"/>
              <a:gd name="connsiteX67" fmla="*/ 6966857 w 10472057"/>
              <a:gd name="connsiteY67" fmla="*/ 3592285 h 3592285"/>
              <a:gd name="connsiteX68" fmla="*/ 7380514 w 10472057"/>
              <a:gd name="connsiteY68" fmla="*/ 3570514 h 3592285"/>
              <a:gd name="connsiteX69" fmla="*/ 7511143 w 10472057"/>
              <a:gd name="connsiteY69" fmla="*/ 3548743 h 3592285"/>
              <a:gd name="connsiteX70" fmla="*/ 7707086 w 10472057"/>
              <a:gd name="connsiteY70" fmla="*/ 3505200 h 3592285"/>
              <a:gd name="connsiteX71" fmla="*/ 7663543 w 10472057"/>
              <a:gd name="connsiteY71" fmla="*/ 2242457 h 3592285"/>
              <a:gd name="connsiteX72" fmla="*/ 7598229 w 10472057"/>
              <a:gd name="connsiteY72" fmla="*/ 2090057 h 3592285"/>
              <a:gd name="connsiteX73" fmla="*/ 7532914 w 10472057"/>
              <a:gd name="connsiteY73" fmla="*/ 2046514 h 3592285"/>
              <a:gd name="connsiteX74" fmla="*/ 7424057 w 10472057"/>
              <a:gd name="connsiteY74" fmla="*/ 1850571 h 3592285"/>
              <a:gd name="connsiteX75" fmla="*/ 7402286 w 10472057"/>
              <a:gd name="connsiteY75" fmla="*/ 1785257 h 3592285"/>
              <a:gd name="connsiteX76" fmla="*/ 7336972 w 10472057"/>
              <a:gd name="connsiteY76" fmla="*/ 1741714 h 3592285"/>
              <a:gd name="connsiteX77" fmla="*/ 7293429 w 10472057"/>
              <a:gd name="connsiteY77" fmla="*/ 1611085 h 3592285"/>
              <a:gd name="connsiteX78" fmla="*/ 7228114 w 10472057"/>
              <a:gd name="connsiteY78" fmla="*/ 1458685 h 3592285"/>
              <a:gd name="connsiteX79" fmla="*/ 7162800 w 10472057"/>
              <a:gd name="connsiteY79" fmla="*/ 1240971 h 3592285"/>
              <a:gd name="connsiteX80" fmla="*/ 7119257 w 10472057"/>
              <a:gd name="connsiteY80" fmla="*/ 1153885 h 3592285"/>
              <a:gd name="connsiteX81" fmla="*/ 7032172 w 10472057"/>
              <a:gd name="connsiteY81" fmla="*/ 1088571 h 3592285"/>
              <a:gd name="connsiteX82" fmla="*/ 7010400 w 10472057"/>
              <a:gd name="connsiteY82" fmla="*/ 979714 h 3592285"/>
              <a:gd name="connsiteX83" fmla="*/ 7053943 w 10472057"/>
              <a:gd name="connsiteY83" fmla="*/ 544285 h 3592285"/>
              <a:gd name="connsiteX84" fmla="*/ 7097486 w 10472057"/>
              <a:gd name="connsiteY84" fmla="*/ 391885 h 3592285"/>
              <a:gd name="connsiteX85" fmla="*/ 7141029 w 10472057"/>
              <a:gd name="connsiteY85" fmla="*/ 326571 h 3592285"/>
              <a:gd name="connsiteX86" fmla="*/ 7206343 w 10472057"/>
              <a:gd name="connsiteY86" fmla="*/ 239485 h 3592285"/>
              <a:gd name="connsiteX87" fmla="*/ 7293429 w 10472057"/>
              <a:gd name="connsiteY87" fmla="*/ 217714 h 3592285"/>
              <a:gd name="connsiteX88" fmla="*/ 7424057 w 10472057"/>
              <a:gd name="connsiteY88" fmla="*/ 195943 h 3592285"/>
              <a:gd name="connsiteX89" fmla="*/ 7663543 w 10472057"/>
              <a:gd name="connsiteY89" fmla="*/ 108857 h 3592285"/>
              <a:gd name="connsiteX90" fmla="*/ 7837714 w 10472057"/>
              <a:gd name="connsiteY90" fmla="*/ 65314 h 3592285"/>
              <a:gd name="connsiteX91" fmla="*/ 8142514 w 10472057"/>
              <a:gd name="connsiteY91" fmla="*/ 108857 h 3592285"/>
              <a:gd name="connsiteX92" fmla="*/ 8360229 w 10472057"/>
              <a:gd name="connsiteY92" fmla="*/ 195943 h 3592285"/>
              <a:gd name="connsiteX93" fmla="*/ 8447314 w 10472057"/>
              <a:gd name="connsiteY93" fmla="*/ 217714 h 3592285"/>
              <a:gd name="connsiteX94" fmla="*/ 8512629 w 10472057"/>
              <a:gd name="connsiteY94" fmla="*/ 261257 h 3592285"/>
              <a:gd name="connsiteX95" fmla="*/ 8665029 w 10472057"/>
              <a:gd name="connsiteY95" fmla="*/ 304800 h 3592285"/>
              <a:gd name="connsiteX96" fmla="*/ 8730343 w 10472057"/>
              <a:gd name="connsiteY96" fmla="*/ 326571 h 3592285"/>
              <a:gd name="connsiteX97" fmla="*/ 8795657 w 10472057"/>
              <a:gd name="connsiteY97" fmla="*/ 370114 h 3592285"/>
              <a:gd name="connsiteX98" fmla="*/ 8882743 w 10472057"/>
              <a:gd name="connsiteY98" fmla="*/ 391885 h 3592285"/>
              <a:gd name="connsiteX99" fmla="*/ 8948057 w 10472057"/>
              <a:gd name="connsiteY99" fmla="*/ 413657 h 3592285"/>
              <a:gd name="connsiteX100" fmla="*/ 9187543 w 10472057"/>
              <a:gd name="connsiteY100" fmla="*/ 609600 h 3592285"/>
              <a:gd name="connsiteX101" fmla="*/ 9274629 w 10472057"/>
              <a:gd name="connsiteY101" fmla="*/ 631371 h 3592285"/>
              <a:gd name="connsiteX102" fmla="*/ 9318172 w 10472057"/>
              <a:gd name="connsiteY102" fmla="*/ 696685 h 3592285"/>
              <a:gd name="connsiteX103" fmla="*/ 9405257 w 10472057"/>
              <a:gd name="connsiteY103" fmla="*/ 718457 h 3592285"/>
              <a:gd name="connsiteX104" fmla="*/ 9557657 w 10472057"/>
              <a:gd name="connsiteY104" fmla="*/ 740228 h 3592285"/>
              <a:gd name="connsiteX105" fmla="*/ 10363200 w 10472057"/>
              <a:gd name="connsiteY105" fmla="*/ 718457 h 3592285"/>
              <a:gd name="connsiteX106" fmla="*/ 10472057 w 10472057"/>
              <a:gd name="connsiteY106" fmla="*/ 653143 h 359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0472057" h="3592285">
                <a:moveTo>
                  <a:pt x="108857" y="0"/>
                </a:moveTo>
                <a:cubicBezTo>
                  <a:pt x="94343" y="43543"/>
                  <a:pt x="80999" y="87493"/>
                  <a:pt x="65314" y="130628"/>
                </a:cubicBezTo>
                <a:cubicBezTo>
                  <a:pt x="51958" y="167356"/>
                  <a:pt x="26428" y="200683"/>
                  <a:pt x="21772" y="239485"/>
                </a:cubicBezTo>
                <a:cubicBezTo>
                  <a:pt x="4457" y="383774"/>
                  <a:pt x="7257" y="529771"/>
                  <a:pt x="0" y="674914"/>
                </a:cubicBezTo>
                <a:cubicBezTo>
                  <a:pt x="14514" y="907143"/>
                  <a:pt x="23672" y="1139768"/>
                  <a:pt x="43543" y="1371600"/>
                </a:cubicBezTo>
                <a:cubicBezTo>
                  <a:pt x="45503" y="1394465"/>
                  <a:pt x="55051" y="1416388"/>
                  <a:pt x="65314" y="1436914"/>
                </a:cubicBezTo>
                <a:cubicBezTo>
                  <a:pt x="77016" y="1460318"/>
                  <a:pt x="92106" y="1482127"/>
                  <a:pt x="108857" y="1502228"/>
                </a:cubicBezTo>
                <a:cubicBezTo>
                  <a:pt x="128568" y="1525881"/>
                  <a:pt x="152400" y="1545771"/>
                  <a:pt x="174172" y="1567543"/>
                </a:cubicBezTo>
                <a:cubicBezTo>
                  <a:pt x="232228" y="1741714"/>
                  <a:pt x="145144" y="1538515"/>
                  <a:pt x="261257" y="1654628"/>
                </a:cubicBezTo>
                <a:cubicBezTo>
                  <a:pt x="277485" y="1670856"/>
                  <a:pt x="266801" y="1703715"/>
                  <a:pt x="283029" y="1719943"/>
                </a:cubicBezTo>
                <a:cubicBezTo>
                  <a:pt x="305978" y="1742892"/>
                  <a:pt x="341086" y="1748971"/>
                  <a:pt x="370114" y="1763485"/>
                </a:cubicBezTo>
                <a:cubicBezTo>
                  <a:pt x="391886" y="1785257"/>
                  <a:pt x="408514" y="1813847"/>
                  <a:pt x="435429" y="1828800"/>
                </a:cubicBezTo>
                <a:cubicBezTo>
                  <a:pt x="518189" y="1874778"/>
                  <a:pt x="628568" y="1881273"/>
                  <a:pt x="718457" y="1894114"/>
                </a:cubicBezTo>
                <a:cubicBezTo>
                  <a:pt x="747486" y="1908628"/>
                  <a:pt x="775154" y="1926261"/>
                  <a:pt x="805543" y="1937657"/>
                </a:cubicBezTo>
                <a:cubicBezTo>
                  <a:pt x="952863" y="1992902"/>
                  <a:pt x="835121" y="1928561"/>
                  <a:pt x="957943" y="1981200"/>
                </a:cubicBezTo>
                <a:cubicBezTo>
                  <a:pt x="987774" y="1993985"/>
                  <a:pt x="1014895" y="2012690"/>
                  <a:pt x="1045029" y="2024743"/>
                </a:cubicBezTo>
                <a:cubicBezTo>
                  <a:pt x="1087644" y="2041789"/>
                  <a:pt x="1175657" y="2068285"/>
                  <a:pt x="1175657" y="2068285"/>
                </a:cubicBezTo>
                <a:cubicBezTo>
                  <a:pt x="1190171" y="2090057"/>
                  <a:pt x="1198768" y="2117254"/>
                  <a:pt x="1219200" y="2133600"/>
                </a:cubicBezTo>
                <a:cubicBezTo>
                  <a:pt x="1233395" y="2144956"/>
                  <a:pt x="1365914" y="2175721"/>
                  <a:pt x="1371600" y="2177143"/>
                </a:cubicBezTo>
                <a:cubicBezTo>
                  <a:pt x="1504953" y="2377172"/>
                  <a:pt x="1322716" y="2132778"/>
                  <a:pt x="1480457" y="2264228"/>
                </a:cubicBezTo>
                <a:cubicBezTo>
                  <a:pt x="1508333" y="2287458"/>
                  <a:pt x="1524681" y="2321787"/>
                  <a:pt x="1545772" y="2351314"/>
                </a:cubicBezTo>
                <a:cubicBezTo>
                  <a:pt x="1560981" y="2372606"/>
                  <a:pt x="1578687" y="2392717"/>
                  <a:pt x="1589314" y="2416628"/>
                </a:cubicBezTo>
                <a:cubicBezTo>
                  <a:pt x="1607955" y="2458571"/>
                  <a:pt x="1594667" y="2521797"/>
                  <a:pt x="1632857" y="2547257"/>
                </a:cubicBezTo>
                <a:lnTo>
                  <a:pt x="1698172" y="2590800"/>
                </a:lnTo>
                <a:cubicBezTo>
                  <a:pt x="1720859" y="2658862"/>
                  <a:pt x="1742861" y="2743965"/>
                  <a:pt x="1807029" y="2786743"/>
                </a:cubicBezTo>
                <a:lnTo>
                  <a:pt x="1872343" y="2830285"/>
                </a:lnTo>
                <a:cubicBezTo>
                  <a:pt x="1972311" y="2980238"/>
                  <a:pt x="1844585" y="2797900"/>
                  <a:pt x="2002972" y="2982685"/>
                </a:cubicBezTo>
                <a:cubicBezTo>
                  <a:pt x="2020001" y="3002552"/>
                  <a:pt x="2026822" y="3030770"/>
                  <a:pt x="2046514" y="3048000"/>
                </a:cubicBezTo>
                <a:cubicBezTo>
                  <a:pt x="2138648" y="3128618"/>
                  <a:pt x="2152751" y="3126954"/>
                  <a:pt x="2242457" y="3156857"/>
                </a:cubicBezTo>
                <a:cubicBezTo>
                  <a:pt x="2307771" y="3149600"/>
                  <a:pt x="2376640" y="3157543"/>
                  <a:pt x="2438400" y="3135085"/>
                </a:cubicBezTo>
                <a:cubicBezTo>
                  <a:pt x="2476531" y="3121219"/>
                  <a:pt x="2489580" y="3032724"/>
                  <a:pt x="2503714" y="3004457"/>
                </a:cubicBezTo>
                <a:cubicBezTo>
                  <a:pt x="2613048" y="2785788"/>
                  <a:pt x="2476281" y="3119266"/>
                  <a:pt x="2590800" y="2852057"/>
                </a:cubicBezTo>
                <a:cubicBezTo>
                  <a:pt x="2599840" y="2830964"/>
                  <a:pt x="2598236" y="2804663"/>
                  <a:pt x="2612572" y="2786743"/>
                </a:cubicBezTo>
                <a:cubicBezTo>
                  <a:pt x="2628918" y="2766311"/>
                  <a:pt x="2656115" y="2757714"/>
                  <a:pt x="2677886" y="2743200"/>
                </a:cubicBezTo>
                <a:cubicBezTo>
                  <a:pt x="2723143" y="2335875"/>
                  <a:pt x="2666012" y="2725376"/>
                  <a:pt x="2743200" y="2416628"/>
                </a:cubicBezTo>
                <a:cubicBezTo>
                  <a:pt x="2753906" y="2373803"/>
                  <a:pt x="2753357" y="2328588"/>
                  <a:pt x="2764972" y="2286000"/>
                </a:cubicBezTo>
                <a:cubicBezTo>
                  <a:pt x="2775255" y="2248296"/>
                  <a:pt x="2796156" y="2214218"/>
                  <a:pt x="2808514" y="2177143"/>
                </a:cubicBezTo>
                <a:cubicBezTo>
                  <a:pt x="2819201" y="2145082"/>
                  <a:pt x="2854904" y="1965736"/>
                  <a:pt x="2873829" y="1959428"/>
                </a:cubicBezTo>
                <a:cubicBezTo>
                  <a:pt x="2967530" y="1928195"/>
                  <a:pt x="2916879" y="1943223"/>
                  <a:pt x="3026229" y="1915885"/>
                </a:cubicBezTo>
                <a:cubicBezTo>
                  <a:pt x="3138569" y="1840993"/>
                  <a:pt x="3057151" y="1881703"/>
                  <a:pt x="3243943" y="1850571"/>
                </a:cubicBezTo>
                <a:cubicBezTo>
                  <a:pt x="3280444" y="1844488"/>
                  <a:pt x="3317100" y="1838536"/>
                  <a:pt x="3352800" y="1828800"/>
                </a:cubicBezTo>
                <a:cubicBezTo>
                  <a:pt x="3397081" y="1816723"/>
                  <a:pt x="3437992" y="1791748"/>
                  <a:pt x="3483429" y="1785257"/>
                </a:cubicBezTo>
                <a:cubicBezTo>
                  <a:pt x="3591431" y="1769828"/>
                  <a:pt x="3701143" y="1770742"/>
                  <a:pt x="3810000" y="1763485"/>
                </a:cubicBezTo>
                <a:cubicBezTo>
                  <a:pt x="3965526" y="1659803"/>
                  <a:pt x="3889860" y="1689093"/>
                  <a:pt x="4027714" y="1654628"/>
                </a:cubicBezTo>
                <a:cubicBezTo>
                  <a:pt x="4390571" y="1748971"/>
                  <a:pt x="4759925" y="1821154"/>
                  <a:pt x="5116286" y="1937657"/>
                </a:cubicBezTo>
                <a:cubicBezTo>
                  <a:pt x="5147134" y="1947742"/>
                  <a:pt x="5147044" y="1994912"/>
                  <a:pt x="5159829" y="2024743"/>
                </a:cubicBezTo>
                <a:cubicBezTo>
                  <a:pt x="5213911" y="2150935"/>
                  <a:pt x="5141464" y="2029853"/>
                  <a:pt x="5225143" y="2155371"/>
                </a:cubicBezTo>
                <a:cubicBezTo>
                  <a:pt x="5232400" y="2177142"/>
                  <a:pt x="5236651" y="2200159"/>
                  <a:pt x="5246914" y="2220685"/>
                </a:cubicBezTo>
                <a:cubicBezTo>
                  <a:pt x="5258616" y="2244089"/>
                  <a:pt x="5281269" y="2261500"/>
                  <a:pt x="5290457" y="2286000"/>
                </a:cubicBezTo>
                <a:cubicBezTo>
                  <a:pt x="5371166" y="2501222"/>
                  <a:pt x="5253657" y="2306999"/>
                  <a:pt x="5355772" y="2460171"/>
                </a:cubicBezTo>
                <a:cubicBezTo>
                  <a:pt x="5393972" y="2612975"/>
                  <a:pt x="5350339" y="2486314"/>
                  <a:pt x="5442857" y="2634343"/>
                </a:cubicBezTo>
                <a:cubicBezTo>
                  <a:pt x="5521777" y="2760615"/>
                  <a:pt x="5440308" y="2690700"/>
                  <a:pt x="5551714" y="2764971"/>
                </a:cubicBezTo>
                <a:cubicBezTo>
                  <a:pt x="5600841" y="2912347"/>
                  <a:pt x="5531617" y="2762737"/>
                  <a:pt x="5638800" y="2852057"/>
                </a:cubicBezTo>
                <a:cubicBezTo>
                  <a:pt x="5666675" y="2875287"/>
                  <a:pt x="5678456" y="2913485"/>
                  <a:pt x="5704114" y="2939143"/>
                </a:cubicBezTo>
                <a:cubicBezTo>
                  <a:pt x="5722616" y="2957645"/>
                  <a:pt x="5747657" y="2968171"/>
                  <a:pt x="5769429" y="2982685"/>
                </a:cubicBezTo>
                <a:cubicBezTo>
                  <a:pt x="5841032" y="3125890"/>
                  <a:pt x="5772780" y="3025392"/>
                  <a:pt x="5878286" y="3113314"/>
                </a:cubicBezTo>
                <a:cubicBezTo>
                  <a:pt x="5901939" y="3133025"/>
                  <a:pt x="5916685" y="3163675"/>
                  <a:pt x="5943600" y="3178628"/>
                </a:cubicBezTo>
                <a:cubicBezTo>
                  <a:pt x="5983722" y="3200918"/>
                  <a:pt x="6074229" y="3222171"/>
                  <a:pt x="6074229" y="3222171"/>
                </a:cubicBezTo>
                <a:cubicBezTo>
                  <a:pt x="6096000" y="3243942"/>
                  <a:pt x="6113925" y="3270406"/>
                  <a:pt x="6139543" y="3287485"/>
                </a:cubicBezTo>
                <a:cubicBezTo>
                  <a:pt x="6158286" y="3299981"/>
                  <a:pt x="6280326" y="3328124"/>
                  <a:pt x="6291943" y="3331028"/>
                </a:cubicBezTo>
                <a:cubicBezTo>
                  <a:pt x="6313714" y="3345542"/>
                  <a:pt x="6332757" y="3365383"/>
                  <a:pt x="6357257" y="3374571"/>
                </a:cubicBezTo>
                <a:cubicBezTo>
                  <a:pt x="6391905" y="3387564"/>
                  <a:pt x="6430215" y="3387368"/>
                  <a:pt x="6466114" y="3396343"/>
                </a:cubicBezTo>
                <a:cubicBezTo>
                  <a:pt x="6488378" y="3401909"/>
                  <a:pt x="6509657" y="3410857"/>
                  <a:pt x="6531429" y="3418114"/>
                </a:cubicBezTo>
                <a:cubicBezTo>
                  <a:pt x="6545943" y="3439885"/>
                  <a:pt x="6554540" y="3467082"/>
                  <a:pt x="6574972" y="3483428"/>
                </a:cubicBezTo>
                <a:cubicBezTo>
                  <a:pt x="6592892" y="3497764"/>
                  <a:pt x="6618220" y="3498895"/>
                  <a:pt x="6640286" y="3505200"/>
                </a:cubicBezTo>
                <a:cubicBezTo>
                  <a:pt x="6669057" y="3513420"/>
                  <a:pt x="6698601" y="3518751"/>
                  <a:pt x="6727372" y="3526971"/>
                </a:cubicBezTo>
                <a:cubicBezTo>
                  <a:pt x="6749438" y="3533276"/>
                  <a:pt x="6770546" y="3542705"/>
                  <a:pt x="6792686" y="3548743"/>
                </a:cubicBezTo>
                <a:cubicBezTo>
                  <a:pt x="6850421" y="3564489"/>
                  <a:pt x="6908800" y="3577771"/>
                  <a:pt x="6966857" y="3592285"/>
                </a:cubicBezTo>
                <a:cubicBezTo>
                  <a:pt x="7104743" y="3585028"/>
                  <a:pt x="7242877" y="3581525"/>
                  <a:pt x="7380514" y="3570514"/>
                </a:cubicBezTo>
                <a:cubicBezTo>
                  <a:pt x="7424517" y="3566994"/>
                  <a:pt x="7467711" y="3556640"/>
                  <a:pt x="7511143" y="3548743"/>
                </a:cubicBezTo>
                <a:cubicBezTo>
                  <a:pt x="7612474" y="3530319"/>
                  <a:pt x="7613911" y="3528493"/>
                  <a:pt x="7707086" y="3505200"/>
                </a:cubicBezTo>
                <a:cubicBezTo>
                  <a:pt x="7692572" y="3084286"/>
                  <a:pt x="7684231" y="2663113"/>
                  <a:pt x="7663543" y="2242457"/>
                </a:cubicBezTo>
                <a:cubicBezTo>
                  <a:pt x="7662120" y="2213524"/>
                  <a:pt x="7608744" y="2102675"/>
                  <a:pt x="7598229" y="2090057"/>
                </a:cubicBezTo>
                <a:cubicBezTo>
                  <a:pt x="7581478" y="2069956"/>
                  <a:pt x="7554686" y="2061028"/>
                  <a:pt x="7532914" y="2046514"/>
                </a:cubicBezTo>
                <a:cubicBezTo>
                  <a:pt x="7479636" y="1886675"/>
                  <a:pt x="7521827" y="1948340"/>
                  <a:pt x="7424057" y="1850571"/>
                </a:cubicBezTo>
                <a:cubicBezTo>
                  <a:pt x="7416800" y="1828800"/>
                  <a:pt x="7416622" y="1803177"/>
                  <a:pt x="7402286" y="1785257"/>
                </a:cubicBezTo>
                <a:cubicBezTo>
                  <a:pt x="7385940" y="1764825"/>
                  <a:pt x="7350840" y="1763903"/>
                  <a:pt x="7336972" y="1741714"/>
                </a:cubicBezTo>
                <a:cubicBezTo>
                  <a:pt x="7312646" y="1702792"/>
                  <a:pt x="7307943" y="1654628"/>
                  <a:pt x="7293429" y="1611085"/>
                </a:cubicBezTo>
                <a:cubicBezTo>
                  <a:pt x="7261395" y="1514985"/>
                  <a:pt x="7281917" y="1566292"/>
                  <a:pt x="7228114" y="1458685"/>
                </a:cubicBezTo>
                <a:cubicBezTo>
                  <a:pt x="7212488" y="1396181"/>
                  <a:pt x="7189303" y="1293977"/>
                  <a:pt x="7162800" y="1240971"/>
                </a:cubicBezTo>
                <a:cubicBezTo>
                  <a:pt x="7148286" y="1211942"/>
                  <a:pt x="7140378" y="1178527"/>
                  <a:pt x="7119257" y="1153885"/>
                </a:cubicBezTo>
                <a:cubicBezTo>
                  <a:pt x="7095643" y="1126335"/>
                  <a:pt x="7061200" y="1110342"/>
                  <a:pt x="7032172" y="1088571"/>
                </a:cubicBezTo>
                <a:cubicBezTo>
                  <a:pt x="7024915" y="1052285"/>
                  <a:pt x="7010400" y="1016718"/>
                  <a:pt x="7010400" y="979714"/>
                </a:cubicBezTo>
                <a:cubicBezTo>
                  <a:pt x="7010400" y="503774"/>
                  <a:pt x="6997385" y="742240"/>
                  <a:pt x="7053943" y="544285"/>
                </a:cubicBezTo>
                <a:cubicBezTo>
                  <a:pt x="7063245" y="511728"/>
                  <a:pt x="7080085" y="426688"/>
                  <a:pt x="7097486" y="391885"/>
                </a:cubicBezTo>
                <a:cubicBezTo>
                  <a:pt x="7109188" y="368482"/>
                  <a:pt x="7125820" y="347863"/>
                  <a:pt x="7141029" y="326571"/>
                </a:cubicBezTo>
                <a:cubicBezTo>
                  <a:pt x="7162120" y="297044"/>
                  <a:pt x="7176816" y="260576"/>
                  <a:pt x="7206343" y="239485"/>
                </a:cubicBezTo>
                <a:cubicBezTo>
                  <a:pt x="7230692" y="222093"/>
                  <a:pt x="7264088" y="223582"/>
                  <a:pt x="7293429" y="217714"/>
                </a:cubicBezTo>
                <a:cubicBezTo>
                  <a:pt x="7336715" y="209057"/>
                  <a:pt x="7380514" y="203200"/>
                  <a:pt x="7424057" y="195943"/>
                </a:cubicBezTo>
                <a:cubicBezTo>
                  <a:pt x="7539165" y="119205"/>
                  <a:pt x="7463987" y="158746"/>
                  <a:pt x="7663543" y="108857"/>
                </a:cubicBezTo>
                <a:lnTo>
                  <a:pt x="7837714" y="65314"/>
                </a:lnTo>
                <a:cubicBezTo>
                  <a:pt x="7989031" y="80445"/>
                  <a:pt x="8024128" y="73341"/>
                  <a:pt x="8142514" y="108857"/>
                </a:cubicBezTo>
                <a:cubicBezTo>
                  <a:pt x="8534240" y="226376"/>
                  <a:pt x="8069238" y="86822"/>
                  <a:pt x="8360229" y="195943"/>
                </a:cubicBezTo>
                <a:cubicBezTo>
                  <a:pt x="8388246" y="206449"/>
                  <a:pt x="8418286" y="210457"/>
                  <a:pt x="8447314" y="217714"/>
                </a:cubicBezTo>
                <a:cubicBezTo>
                  <a:pt x="8469086" y="232228"/>
                  <a:pt x="8489225" y="249555"/>
                  <a:pt x="8512629" y="261257"/>
                </a:cubicBezTo>
                <a:cubicBezTo>
                  <a:pt x="8547425" y="278655"/>
                  <a:pt x="8632482" y="295501"/>
                  <a:pt x="8665029" y="304800"/>
                </a:cubicBezTo>
                <a:cubicBezTo>
                  <a:pt x="8687095" y="311105"/>
                  <a:pt x="8708572" y="319314"/>
                  <a:pt x="8730343" y="326571"/>
                </a:cubicBezTo>
                <a:cubicBezTo>
                  <a:pt x="8752114" y="341085"/>
                  <a:pt x="8771607" y="359807"/>
                  <a:pt x="8795657" y="370114"/>
                </a:cubicBezTo>
                <a:cubicBezTo>
                  <a:pt x="8823160" y="381901"/>
                  <a:pt x="8853972" y="383665"/>
                  <a:pt x="8882743" y="391885"/>
                </a:cubicBezTo>
                <a:cubicBezTo>
                  <a:pt x="8904809" y="398190"/>
                  <a:pt x="8926286" y="406400"/>
                  <a:pt x="8948057" y="413657"/>
                </a:cubicBezTo>
                <a:cubicBezTo>
                  <a:pt x="9008456" y="474055"/>
                  <a:pt x="9121280" y="593035"/>
                  <a:pt x="9187543" y="609600"/>
                </a:cubicBezTo>
                <a:lnTo>
                  <a:pt x="9274629" y="631371"/>
                </a:lnTo>
                <a:cubicBezTo>
                  <a:pt x="9289143" y="653142"/>
                  <a:pt x="9296401" y="682171"/>
                  <a:pt x="9318172" y="696685"/>
                </a:cubicBezTo>
                <a:cubicBezTo>
                  <a:pt x="9343068" y="713283"/>
                  <a:pt x="9375818" y="713104"/>
                  <a:pt x="9405257" y="718457"/>
                </a:cubicBezTo>
                <a:cubicBezTo>
                  <a:pt x="9455745" y="727637"/>
                  <a:pt x="9506857" y="732971"/>
                  <a:pt x="9557657" y="740228"/>
                </a:cubicBezTo>
                <a:cubicBezTo>
                  <a:pt x="9826171" y="732971"/>
                  <a:pt x="10094907" y="731545"/>
                  <a:pt x="10363200" y="718457"/>
                </a:cubicBezTo>
                <a:cubicBezTo>
                  <a:pt x="10455424" y="713958"/>
                  <a:pt x="10442655" y="711946"/>
                  <a:pt x="10472057" y="6531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lIns="54447" tIns="27222" rIns="54447" bIns="27222" rtlCol="0" anchor="ctr"/>
          <a:lstStyle/>
          <a:p>
            <a:pPr algn="ctr"/>
            <a:endParaRPr lang="en-US" sz="927"/>
          </a:p>
        </p:txBody>
      </p:sp>
      <p:pic>
        <p:nvPicPr>
          <p:cNvPr id="4" name="Picture 3"/>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6748" b="4147"/>
          <a:stretch/>
        </p:blipFill>
        <p:spPr bwMode="auto">
          <a:xfrm>
            <a:off x="1298062" y="1109383"/>
            <a:ext cx="450056" cy="56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277316"/>
            <a:ext cx="2883788" cy="715407"/>
          </a:xfrm>
          <a:prstGeom prst="rect">
            <a:avLst/>
          </a:prstGeom>
          <a:noFill/>
        </p:spPr>
        <p:txBody>
          <a:bodyPr wrap="square" lIns="68408" tIns="34204" rIns="68408" bIns="34204" rtlCol="0">
            <a:spAutoFit/>
          </a:bodyPr>
          <a:lstStyle/>
          <a:p>
            <a:pPr lvl="0"/>
            <a:r>
              <a:rPr lang="en-GB" b="1" kern="100" dirty="0">
                <a:solidFill>
                  <a:schemeClr val="tx1"/>
                </a:solidFill>
                <a:latin typeface="+mj-lt"/>
                <a:ea typeface="Calibri" panose="020F0502020204030204" pitchFamily="34" charset="0"/>
                <a:cs typeface="Times New Roman" panose="02020603050405020304" pitchFamily="18" charset="0"/>
              </a:rPr>
              <a:t>Utilize</a:t>
            </a:r>
            <a:r>
              <a:rPr lang="en-GB" kern="100" dirty="0">
                <a:solidFill>
                  <a:schemeClr val="tx1"/>
                </a:solidFill>
                <a:latin typeface="+mj-lt"/>
                <a:ea typeface="Calibri" panose="020F0502020204030204" pitchFamily="34" charset="0"/>
                <a:cs typeface="Times New Roman" panose="02020603050405020304" pitchFamily="18" charset="0"/>
              </a:rPr>
              <a:t> the English textbook in lesson planning and classroom activities.</a:t>
            </a:r>
            <a:endParaRPr lang="en-US" kern="100" dirty="0">
              <a:solidFill>
                <a:schemeClr val="tx1"/>
              </a:solidFill>
              <a:latin typeface="+mj-lt"/>
              <a:ea typeface="Calibri" panose="020F0502020204030204" pitchFamily="34" charset="0"/>
              <a:cs typeface="Times New Roman" panose="02020603050405020304" pitchFamily="18" charset="0"/>
            </a:endParaRPr>
          </a:p>
        </p:txBody>
      </p:sp>
      <p:sp>
        <p:nvSpPr>
          <p:cNvPr id="6" name="TextBox 5"/>
          <p:cNvSpPr txBox="1"/>
          <p:nvPr/>
        </p:nvSpPr>
        <p:spPr>
          <a:xfrm>
            <a:off x="387227" y="2874345"/>
            <a:ext cx="1851895" cy="1577181"/>
          </a:xfrm>
          <a:prstGeom prst="rect">
            <a:avLst/>
          </a:prstGeom>
          <a:noFill/>
        </p:spPr>
        <p:txBody>
          <a:bodyPr wrap="square" lIns="68408" tIns="34204" rIns="68408" bIns="34204" rtlCol="0">
            <a:spAutoFit/>
          </a:bodyPr>
          <a:lstStyle/>
          <a:p>
            <a:r>
              <a:rPr lang="en-GB" b="1" dirty="0">
                <a:solidFill>
                  <a:schemeClr val="tx1"/>
                </a:solidFill>
                <a:latin typeface="+mj-lt"/>
              </a:rPr>
              <a:t>Implement</a:t>
            </a:r>
            <a:r>
              <a:rPr lang="en-GB" dirty="0">
                <a:solidFill>
                  <a:schemeClr val="tx1"/>
                </a:solidFill>
                <a:latin typeface="+mj-lt"/>
              </a:rPr>
              <a:t> effective reading and comprehension strategies for primary students for enhancing their learning.</a:t>
            </a:r>
            <a:endParaRPr lang="en-US" dirty="0">
              <a:solidFill>
                <a:schemeClr val="tx1"/>
              </a:solidFill>
              <a:latin typeface="+mj-lt"/>
            </a:endParaRPr>
          </a:p>
        </p:txBody>
      </p:sp>
      <p:pic>
        <p:nvPicPr>
          <p:cNvPr id="7" name="Picture 3"/>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6748" b="4147"/>
          <a:stretch/>
        </p:blipFill>
        <p:spPr bwMode="auto">
          <a:xfrm>
            <a:off x="1760534" y="2125228"/>
            <a:ext cx="490652" cy="75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6748" b="4147"/>
          <a:stretch/>
        </p:blipFill>
        <p:spPr bwMode="auto">
          <a:xfrm>
            <a:off x="2671168" y="3104542"/>
            <a:ext cx="453838" cy="56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155478" y="252133"/>
            <a:ext cx="2753199" cy="384868"/>
          </a:xfrm>
          <a:prstGeom prst="rect">
            <a:avLst/>
          </a:prstGeom>
          <a:noFill/>
        </p:spPr>
        <p:txBody>
          <a:bodyPr wrap="square" lIns="68408" tIns="34204" rIns="68408" bIns="34204" rtlCol="0">
            <a:spAutoFit/>
          </a:bodyPr>
          <a:lstStyle/>
          <a:p>
            <a:pPr algn="ctr"/>
            <a:r>
              <a:rPr lang="en-US" sz="2052" b="1" dirty="0">
                <a:latin typeface="Arial" pitchFamily="34" charset="0"/>
                <a:cs typeface="Arial" pitchFamily="34" charset="0"/>
              </a:rPr>
              <a:t> </a:t>
            </a:r>
            <a:endParaRPr lang="en-US" sz="2647" b="1" dirty="0">
              <a:cs typeface="Arial" pitchFamily="34" charset="0"/>
            </a:endParaRPr>
          </a:p>
        </p:txBody>
      </p:sp>
      <p:pic>
        <p:nvPicPr>
          <p:cNvPr id="13" name="Picture 3"/>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6748" b="4147"/>
          <a:stretch/>
        </p:blipFill>
        <p:spPr bwMode="auto">
          <a:xfrm>
            <a:off x="5561944" y="1382097"/>
            <a:ext cx="450056" cy="56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767408" y="2052506"/>
            <a:ext cx="1508532" cy="1792625"/>
          </a:xfrm>
          <a:prstGeom prst="rect">
            <a:avLst/>
          </a:prstGeom>
          <a:noFill/>
        </p:spPr>
        <p:txBody>
          <a:bodyPr wrap="square" lIns="68408" tIns="34204" rIns="68408" bIns="34204" rtlCol="0">
            <a:spAutoFit/>
          </a:bodyPr>
          <a:lstStyle/>
          <a:p>
            <a:pPr algn="ctr"/>
            <a:r>
              <a:rPr lang="en-GB" b="1" dirty="0">
                <a:solidFill>
                  <a:schemeClr val="tx1"/>
                </a:solidFill>
                <a:latin typeface="+mj-lt"/>
              </a:rPr>
              <a:t>Integrate</a:t>
            </a:r>
            <a:r>
              <a:rPr lang="en-GB" dirty="0">
                <a:solidFill>
                  <a:schemeClr val="tx1"/>
                </a:solidFill>
                <a:latin typeface="+mj-lt"/>
              </a:rPr>
              <a:t> catch-up strategies (TARL) into daily lessons to support students lagging in language skills.</a:t>
            </a:r>
            <a:endParaRPr lang="en-US" dirty="0">
              <a:solidFill>
                <a:schemeClr val="tx1"/>
              </a:solidFill>
              <a:latin typeface="+mj-lt"/>
            </a:endParaRPr>
          </a:p>
          <a:p>
            <a:pPr algn="ctr"/>
            <a:endParaRPr lang="en-US" b="1" dirty="0">
              <a:solidFill>
                <a:schemeClr val="tx1"/>
              </a:solidFill>
              <a:latin typeface="+mj-lt"/>
              <a:cs typeface="Arial" pitchFamily="34" charset="0"/>
            </a:endParaRPr>
          </a:p>
        </p:txBody>
      </p:sp>
      <p:sp>
        <p:nvSpPr>
          <p:cNvPr id="15" name="Cross 14"/>
          <p:cNvSpPr/>
          <p:nvPr/>
        </p:nvSpPr>
        <p:spPr>
          <a:xfrm>
            <a:off x="7814048" y="1487862"/>
            <a:ext cx="419368" cy="481970"/>
          </a:xfrm>
          <a:prstGeom prst="plus">
            <a:avLst>
              <a:gd name="adj"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68408" tIns="34204" rIns="68408" bIns="34204" rtlCol="0" anchor="ctr"/>
          <a:lstStyle/>
          <a:p>
            <a:pPr algn="ctr"/>
            <a:endParaRPr lang="en-US" sz="927"/>
          </a:p>
        </p:txBody>
      </p:sp>
      <p:sp>
        <p:nvSpPr>
          <p:cNvPr id="9" name="Rectangle 8"/>
          <p:cNvSpPr/>
          <p:nvPr/>
        </p:nvSpPr>
        <p:spPr>
          <a:xfrm>
            <a:off x="6029974" y="3956597"/>
            <a:ext cx="2627797" cy="738664"/>
          </a:xfrm>
          <a:prstGeom prst="rect">
            <a:avLst/>
          </a:prstGeom>
        </p:spPr>
        <p:txBody>
          <a:bodyPr wrap="square">
            <a:spAutoFit/>
          </a:bodyPr>
          <a:lstStyle/>
          <a:p>
            <a:pPr marR="0" lvl="0">
              <a:spcBef>
                <a:spcPts val="0"/>
              </a:spcBef>
              <a:spcAft>
                <a:spcPts val="800"/>
              </a:spcAft>
            </a:pPr>
            <a:r>
              <a:rPr lang="en-GB" b="1" kern="100" dirty="0">
                <a:solidFill>
                  <a:schemeClr val="tx1"/>
                </a:solidFill>
                <a:effectLst/>
                <a:latin typeface="+mj-lt"/>
                <a:ea typeface="Calibri" panose="020F0502020204030204" pitchFamily="34" charset="0"/>
                <a:cs typeface="Times New Roman" panose="02020603050405020304" pitchFamily="18" charset="0"/>
              </a:rPr>
              <a:t>Create</a:t>
            </a:r>
            <a:r>
              <a:rPr lang="en-GB" kern="100" dirty="0">
                <a:solidFill>
                  <a:schemeClr val="tx1"/>
                </a:solidFill>
                <a:effectLst/>
                <a:latin typeface="+mj-lt"/>
                <a:ea typeface="Calibri" panose="020F0502020204030204" pitchFamily="34" charset="0"/>
                <a:cs typeface="Times New Roman" panose="02020603050405020304" pitchFamily="18" charset="0"/>
              </a:rPr>
              <a:t> practical, low-cost teaching aids and activities for English language instruction. </a:t>
            </a:r>
            <a:endParaRPr lang="en-US" b="1" dirty="0">
              <a:solidFill>
                <a:schemeClr val="tx1"/>
              </a:solidFill>
              <a:latin typeface="+mj-lt"/>
              <a:cs typeface="Arial" pitchFamily="34" charset="0"/>
            </a:endParaRPr>
          </a:p>
        </p:txBody>
      </p:sp>
      <p:pic>
        <p:nvPicPr>
          <p:cNvPr id="16" name="Picture 3"/>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6748" b="4147"/>
          <a:stretch/>
        </p:blipFill>
        <p:spPr bwMode="auto">
          <a:xfrm>
            <a:off x="5761652" y="3440441"/>
            <a:ext cx="453838" cy="56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5C2DD8DB-AA1A-4432-91A1-C8B137BCFDFC}"/>
              </a:ext>
            </a:extLst>
          </p:cNvPr>
          <p:cNvSpPr txBox="1"/>
          <p:nvPr/>
        </p:nvSpPr>
        <p:spPr>
          <a:xfrm>
            <a:off x="3170533" y="3684471"/>
            <a:ext cx="1851895" cy="1146294"/>
          </a:xfrm>
          <a:prstGeom prst="rect">
            <a:avLst/>
          </a:prstGeom>
          <a:noFill/>
        </p:spPr>
        <p:txBody>
          <a:bodyPr wrap="square" lIns="68408" tIns="34204" rIns="68408" bIns="34204" rtlCol="0">
            <a:spAutoFit/>
          </a:bodyPr>
          <a:lstStyle/>
          <a:p>
            <a:pPr lvl="0">
              <a:spcAft>
                <a:spcPts val="800"/>
              </a:spcAft>
            </a:pPr>
            <a:r>
              <a:rPr lang="en-US" b="1" kern="100" dirty="0">
                <a:solidFill>
                  <a:schemeClr val="tx1"/>
                </a:solidFill>
                <a:latin typeface="+mj-lt"/>
                <a:ea typeface="Calibri" panose="020F0502020204030204" pitchFamily="34" charset="0"/>
                <a:cs typeface="Times New Roman" panose="02020603050405020304" pitchFamily="18" charset="0"/>
              </a:rPr>
              <a:t>Apply</a:t>
            </a:r>
            <a:r>
              <a:rPr lang="en-US" kern="100" dirty="0">
                <a:solidFill>
                  <a:schemeClr val="tx1"/>
                </a:solidFill>
                <a:latin typeface="+mj-lt"/>
                <a:ea typeface="Calibri" panose="020F0502020204030204" pitchFamily="34" charset="0"/>
                <a:cs typeface="Times New Roman" panose="02020603050405020304" pitchFamily="18" charset="0"/>
              </a:rPr>
              <a:t> effective grammar teaching methods and activities tailored to primary students.</a:t>
            </a:r>
          </a:p>
        </p:txBody>
      </p:sp>
      <p:pic>
        <p:nvPicPr>
          <p:cNvPr id="18" name="Picture 3">
            <a:extLst>
              <a:ext uri="{FF2B5EF4-FFF2-40B4-BE49-F238E27FC236}">
                <a16:creationId xmlns:a16="http://schemas.microsoft.com/office/drawing/2014/main" id="{F00D6CD2-7BE4-4344-85BB-DCF1808DD50F}"/>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6748" b="4147"/>
          <a:stretch/>
        </p:blipFill>
        <p:spPr bwMode="auto">
          <a:xfrm>
            <a:off x="3609631" y="2198163"/>
            <a:ext cx="453838" cy="56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id="{3676E2FE-F992-4172-844C-636CBBE86283}"/>
              </a:ext>
            </a:extLst>
          </p:cNvPr>
          <p:cNvSpPr txBox="1"/>
          <p:nvPr/>
        </p:nvSpPr>
        <p:spPr>
          <a:xfrm>
            <a:off x="2626697" y="1212755"/>
            <a:ext cx="2107886" cy="930850"/>
          </a:xfrm>
          <a:prstGeom prst="rect">
            <a:avLst/>
          </a:prstGeom>
          <a:noFill/>
        </p:spPr>
        <p:txBody>
          <a:bodyPr wrap="square" lIns="68408" tIns="34204" rIns="68408" bIns="34204" rtlCol="0">
            <a:spAutoFit/>
          </a:bodyPr>
          <a:lstStyle/>
          <a:p>
            <a:pPr lvl="0">
              <a:spcAft>
                <a:spcPts val="800"/>
              </a:spcAft>
            </a:pPr>
            <a:r>
              <a:rPr lang="en-GB" b="1" kern="100" dirty="0">
                <a:solidFill>
                  <a:schemeClr val="tx1"/>
                </a:solidFill>
                <a:latin typeface="+mj-lt"/>
                <a:ea typeface="Calibri" panose="020F0502020204030204" pitchFamily="34" charset="0"/>
                <a:cs typeface="Times New Roman" panose="02020603050405020304" pitchFamily="18" charset="0"/>
              </a:rPr>
              <a:t>Develop</a:t>
            </a:r>
            <a:r>
              <a:rPr lang="en-GB" kern="100" dirty="0">
                <a:solidFill>
                  <a:schemeClr val="tx1"/>
                </a:solidFill>
                <a:latin typeface="+mj-lt"/>
                <a:ea typeface="Calibri" panose="020F0502020204030204" pitchFamily="34" charset="0"/>
                <a:cs typeface="Times New Roman" panose="02020603050405020304" pitchFamily="18" charset="0"/>
              </a:rPr>
              <a:t> and apply writing instruction techniques for primary level students.</a:t>
            </a:r>
            <a:endParaRPr lang="en-US" kern="100" dirty="0">
              <a:solidFill>
                <a:schemeClr val="tx1"/>
              </a:solidFill>
              <a:latin typeface="+mj-l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8416CA13-A944-43EB-978A-BD6E1C0BE1F7}"/>
              </a:ext>
            </a:extLst>
          </p:cNvPr>
          <p:cNvSpPr/>
          <p:nvPr/>
        </p:nvSpPr>
        <p:spPr>
          <a:xfrm>
            <a:off x="5213166" y="226807"/>
            <a:ext cx="3000069" cy="1169551"/>
          </a:xfrm>
          <a:prstGeom prst="rect">
            <a:avLst/>
          </a:prstGeom>
        </p:spPr>
        <p:txBody>
          <a:bodyPr wrap="square">
            <a:spAutoFit/>
          </a:bodyPr>
          <a:lstStyle/>
          <a:p>
            <a:r>
              <a:rPr lang="en-GB" b="1" kern="100" dirty="0">
                <a:solidFill>
                  <a:schemeClr val="tx1"/>
                </a:solidFill>
                <a:effectLst/>
                <a:latin typeface="+mj-lt"/>
                <a:ea typeface="Calibri" panose="020F0502020204030204" pitchFamily="34" charset="0"/>
                <a:cs typeface="Times New Roman" panose="02020603050405020304" pitchFamily="18" charset="0"/>
              </a:rPr>
              <a:t>Incorporate</a:t>
            </a:r>
            <a:r>
              <a:rPr lang="en-GB" kern="100" dirty="0">
                <a:solidFill>
                  <a:schemeClr val="tx1"/>
                </a:solidFill>
                <a:effectLst/>
                <a:latin typeface="+mj-lt"/>
                <a:ea typeface="Calibri" panose="020F0502020204030204" pitchFamily="34" charset="0"/>
                <a:cs typeface="Times New Roman" panose="02020603050405020304" pitchFamily="18" charset="0"/>
              </a:rPr>
              <a:t> formative assessment techniques in reading,  writing and Grammar teaching to monitor and support student progress.</a:t>
            </a:r>
            <a:endParaRPr lang="en-US" kern="100" dirty="0">
              <a:solidFill>
                <a:schemeClr val="tx1"/>
              </a:solidFill>
              <a:effectLst/>
              <a:latin typeface="+mj-lt"/>
              <a:ea typeface="Calibri" panose="020F0502020204030204" pitchFamily="34" charset="0"/>
              <a:cs typeface="Times New Roman" panose="02020603050405020304" pitchFamily="18" charset="0"/>
            </a:endParaRPr>
          </a:p>
          <a:p>
            <a:pPr algn="ctr"/>
            <a:endParaRPr lang="en-US" b="1" dirty="0">
              <a:solidFill>
                <a:schemeClr val="tx1"/>
              </a:solidFill>
              <a:latin typeface="+mj-lt"/>
              <a:cs typeface="Arial" pitchFamily="34" charset="0"/>
            </a:endParaRPr>
          </a:p>
        </p:txBody>
      </p:sp>
    </p:spTree>
    <p:extLst>
      <p:ext uri="{BB962C8B-B14F-4D97-AF65-F5344CB8AC3E}">
        <p14:creationId xmlns:p14="http://schemas.microsoft.com/office/powerpoint/2010/main" val="309781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par>
                          <p:cTn id="39" fill="hold">
                            <p:stCondLst>
                              <p:cond delay="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12" grpId="0"/>
      <p:bldP spid="14" grpId="0"/>
      <p:bldP spid="15" grpId="0" animBg="1"/>
      <p:bldP spid="9" grpId="0"/>
      <p:bldP spid="17" grpId="0"/>
      <p:bldP spid="19"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2241661" y="1853785"/>
            <a:ext cx="6380492" cy="366822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5400" b="1" dirty="0">
                <a:solidFill>
                  <a:schemeClr val="tx1"/>
                </a:solidFill>
                <a:effectLst/>
                <a:latin typeface="+mn-lt"/>
                <a:ea typeface="Calibri" panose="020F0502020204030204" pitchFamily="34" charset="0"/>
              </a:rPr>
              <a:t>Exploring Insights  </a:t>
            </a:r>
            <a:endParaRPr sz="23900" dirty="0">
              <a:solidFill>
                <a:schemeClr val="tx1"/>
              </a:solidFill>
              <a:latin typeface="+mn-lt"/>
            </a:endParaRPr>
          </a:p>
        </p:txBody>
      </p:sp>
      <p:grpSp>
        <p:nvGrpSpPr>
          <p:cNvPr id="361" name="Google Shape;361;p37"/>
          <p:cNvGrpSpPr/>
          <p:nvPr/>
        </p:nvGrpSpPr>
        <p:grpSpPr>
          <a:xfrm flipH="1">
            <a:off x="0" y="1700080"/>
            <a:ext cx="2500829" cy="2480514"/>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98646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sp>
        <p:nvSpPr>
          <p:cNvPr id="901" name="Google Shape;901;p50"/>
          <p:cNvSpPr txBox="1">
            <a:spLocks noGrp="1"/>
          </p:cNvSpPr>
          <p:nvPr>
            <p:ph type="title"/>
          </p:nvPr>
        </p:nvSpPr>
        <p:spPr>
          <a:xfrm>
            <a:off x="667606" y="2003700"/>
            <a:ext cx="7704000" cy="113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4800" dirty="0"/>
              <a:t>overview of challenges and strategies for using textbook</a:t>
            </a:r>
            <a:endParaRPr sz="4800" dirty="0"/>
          </a:p>
        </p:txBody>
      </p:sp>
    </p:spTree>
    <p:extLst>
      <p:ext uri="{BB962C8B-B14F-4D97-AF65-F5344CB8AC3E}">
        <p14:creationId xmlns:p14="http://schemas.microsoft.com/office/powerpoint/2010/main" val="36239438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830227" y="561565"/>
            <a:ext cx="7317998" cy="9520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dirty="0"/>
              <a:t>Strategies for Effective Use of Textbook</a:t>
            </a:r>
            <a:endParaRPr sz="5400" dirty="0"/>
          </a:p>
        </p:txBody>
      </p:sp>
      <p:grpSp>
        <p:nvGrpSpPr>
          <p:cNvPr id="2253" name="Google Shape;2253;p74"/>
          <p:cNvGrpSpPr/>
          <p:nvPr/>
        </p:nvGrpSpPr>
        <p:grpSpPr>
          <a:xfrm>
            <a:off x="705931" y="2525819"/>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7" name="Google Shape;2287;p74"/>
          <p:cNvGrpSpPr/>
          <p:nvPr/>
        </p:nvGrpSpPr>
        <p:grpSpPr>
          <a:xfrm>
            <a:off x="2701184" y="1995762"/>
            <a:ext cx="3874407" cy="2937163"/>
            <a:chOff x="4211406" y="1267963"/>
            <a:chExt cx="3874407" cy="2937163"/>
          </a:xfrm>
        </p:grpSpPr>
        <p:sp>
          <p:nvSpPr>
            <p:cNvPr id="2288" name="Google Shape;2288;p74"/>
            <p:cNvSpPr/>
            <p:nvPr/>
          </p:nvSpPr>
          <p:spPr>
            <a:xfrm>
              <a:off x="6116888" y="2798550"/>
              <a:ext cx="543000" cy="844825"/>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4"/>
            <p:cNvSpPr/>
            <p:nvPr/>
          </p:nvSpPr>
          <p:spPr>
            <a:xfrm>
              <a:off x="6956438" y="1783750"/>
              <a:ext cx="635575" cy="472900"/>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4"/>
            <p:cNvSpPr/>
            <p:nvPr/>
          </p:nvSpPr>
          <p:spPr>
            <a:xfrm>
              <a:off x="7392713" y="2349750"/>
              <a:ext cx="534100" cy="545600"/>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4"/>
            <p:cNvSpPr/>
            <p:nvPr/>
          </p:nvSpPr>
          <p:spPr>
            <a:xfrm>
              <a:off x="6906738" y="1494475"/>
              <a:ext cx="706200" cy="422700"/>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4"/>
            <p:cNvSpPr/>
            <p:nvPr/>
          </p:nvSpPr>
          <p:spPr>
            <a:xfrm>
              <a:off x="4841588" y="2747300"/>
              <a:ext cx="458775" cy="505325"/>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4"/>
            <p:cNvSpPr/>
            <p:nvPr/>
          </p:nvSpPr>
          <p:spPr>
            <a:xfrm>
              <a:off x="4735413" y="2269175"/>
              <a:ext cx="578025" cy="480225"/>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4"/>
            <p:cNvSpPr/>
            <p:nvPr/>
          </p:nvSpPr>
          <p:spPr>
            <a:xfrm>
              <a:off x="7258788" y="2203800"/>
              <a:ext cx="357825" cy="566525"/>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4"/>
            <p:cNvSpPr/>
            <p:nvPr/>
          </p:nvSpPr>
          <p:spPr>
            <a:xfrm>
              <a:off x="4614563" y="2949200"/>
              <a:ext cx="285625" cy="46347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4"/>
            <p:cNvSpPr/>
            <p:nvPr/>
          </p:nvSpPr>
          <p:spPr>
            <a:xfrm>
              <a:off x="4922663" y="3127050"/>
              <a:ext cx="509000" cy="310750"/>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4"/>
            <p:cNvSpPr/>
            <p:nvPr/>
          </p:nvSpPr>
          <p:spPr>
            <a:xfrm>
              <a:off x="5428488" y="3056950"/>
              <a:ext cx="711425" cy="207175"/>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4"/>
            <p:cNvSpPr/>
            <p:nvPr/>
          </p:nvSpPr>
          <p:spPr>
            <a:xfrm>
              <a:off x="6556288" y="2833075"/>
              <a:ext cx="620925" cy="192000"/>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4"/>
            <p:cNvSpPr/>
            <p:nvPr/>
          </p:nvSpPr>
          <p:spPr>
            <a:xfrm>
              <a:off x="7169863" y="2779725"/>
              <a:ext cx="210300" cy="162700"/>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4"/>
            <p:cNvSpPr/>
            <p:nvPr/>
          </p:nvSpPr>
          <p:spPr>
            <a:xfrm>
              <a:off x="4445613" y="1943300"/>
              <a:ext cx="888225" cy="863125"/>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4"/>
            <p:cNvSpPr/>
            <p:nvPr/>
          </p:nvSpPr>
          <p:spPr>
            <a:xfrm>
              <a:off x="5299813" y="2376950"/>
              <a:ext cx="134450" cy="2532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4"/>
            <p:cNvSpPr/>
            <p:nvPr/>
          </p:nvSpPr>
          <p:spPr>
            <a:xfrm>
              <a:off x="4763388" y="2576250"/>
              <a:ext cx="103600" cy="10935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4"/>
            <p:cNvSpPr/>
            <p:nvPr/>
          </p:nvSpPr>
          <p:spPr>
            <a:xfrm>
              <a:off x="5523188" y="3461300"/>
              <a:ext cx="111950" cy="90525"/>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4"/>
            <p:cNvSpPr/>
            <p:nvPr/>
          </p:nvSpPr>
          <p:spPr>
            <a:xfrm>
              <a:off x="7609788" y="1786375"/>
              <a:ext cx="79525" cy="110925"/>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4"/>
            <p:cNvSpPr/>
            <p:nvPr/>
          </p:nvSpPr>
          <p:spPr>
            <a:xfrm>
              <a:off x="7383813" y="3035500"/>
              <a:ext cx="106725" cy="69075"/>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4"/>
            <p:cNvSpPr/>
            <p:nvPr/>
          </p:nvSpPr>
          <p:spPr>
            <a:xfrm>
              <a:off x="5310813" y="2282775"/>
              <a:ext cx="60175" cy="99950"/>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4"/>
            <p:cNvSpPr/>
            <p:nvPr/>
          </p:nvSpPr>
          <p:spPr>
            <a:xfrm>
              <a:off x="6871713" y="1961600"/>
              <a:ext cx="68550" cy="81100"/>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4"/>
            <p:cNvSpPr/>
            <p:nvPr/>
          </p:nvSpPr>
          <p:spPr>
            <a:xfrm>
              <a:off x="7148938" y="3110825"/>
              <a:ext cx="97325" cy="74850"/>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4"/>
            <p:cNvSpPr/>
            <p:nvPr/>
          </p:nvSpPr>
          <p:spPr>
            <a:xfrm>
              <a:off x="5185788" y="3586850"/>
              <a:ext cx="113525" cy="48675"/>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4"/>
            <p:cNvSpPr/>
            <p:nvPr/>
          </p:nvSpPr>
          <p:spPr>
            <a:xfrm>
              <a:off x="6950163" y="2665175"/>
              <a:ext cx="73775" cy="190425"/>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4"/>
            <p:cNvSpPr/>
            <p:nvPr/>
          </p:nvSpPr>
          <p:spPr>
            <a:xfrm>
              <a:off x="5517938" y="2947100"/>
              <a:ext cx="88425" cy="196200"/>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4"/>
            <p:cNvSpPr/>
            <p:nvPr/>
          </p:nvSpPr>
          <p:spPr>
            <a:xfrm>
              <a:off x="6926638" y="2591925"/>
              <a:ext cx="63300" cy="54950"/>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4"/>
            <p:cNvSpPr/>
            <p:nvPr/>
          </p:nvSpPr>
          <p:spPr>
            <a:xfrm>
              <a:off x="5505913" y="2878050"/>
              <a:ext cx="76400" cy="5757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4"/>
            <p:cNvSpPr/>
            <p:nvPr/>
          </p:nvSpPr>
          <p:spPr>
            <a:xfrm>
              <a:off x="6988863" y="2597150"/>
              <a:ext cx="37700" cy="53925"/>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4"/>
            <p:cNvSpPr/>
            <p:nvPr/>
          </p:nvSpPr>
          <p:spPr>
            <a:xfrm>
              <a:off x="5474538" y="2908400"/>
              <a:ext cx="52325" cy="43450"/>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4"/>
            <p:cNvSpPr/>
            <p:nvPr/>
          </p:nvSpPr>
          <p:spPr>
            <a:xfrm>
              <a:off x="5581763" y="2866025"/>
              <a:ext cx="35600" cy="46575"/>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4"/>
            <p:cNvSpPr/>
            <p:nvPr/>
          </p:nvSpPr>
          <p:spPr>
            <a:xfrm>
              <a:off x="6885838" y="2597675"/>
              <a:ext cx="23025" cy="50775"/>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4"/>
            <p:cNvSpPr/>
            <p:nvPr/>
          </p:nvSpPr>
          <p:spPr>
            <a:xfrm>
              <a:off x="7041713" y="2617550"/>
              <a:ext cx="6300" cy="18875"/>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4"/>
            <p:cNvSpPr/>
            <p:nvPr/>
          </p:nvSpPr>
          <p:spPr>
            <a:xfrm>
              <a:off x="5462488" y="2934550"/>
              <a:ext cx="9450" cy="18350"/>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4"/>
            <p:cNvSpPr/>
            <p:nvPr/>
          </p:nvSpPr>
          <p:spPr>
            <a:xfrm>
              <a:off x="6297338" y="2995750"/>
              <a:ext cx="113550" cy="121400"/>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4"/>
            <p:cNvSpPr/>
            <p:nvPr/>
          </p:nvSpPr>
          <p:spPr>
            <a:xfrm>
              <a:off x="7148413" y="2044775"/>
              <a:ext cx="187300" cy="121900"/>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4"/>
            <p:cNvSpPr/>
            <p:nvPr/>
          </p:nvSpPr>
          <p:spPr>
            <a:xfrm>
              <a:off x="5012113" y="2508225"/>
              <a:ext cx="168475" cy="140225"/>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4"/>
            <p:cNvSpPr/>
            <p:nvPr/>
          </p:nvSpPr>
          <p:spPr>
            <a:xfrm>
              <a:off x="7362363" y="1930225"/>
              <a:ext cx="142825" cy="138125"/>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4"/>
            <p:cNvSpPr/>
            <p:nvPr/>
          </p:nvSpPr>
          <p:spPr>
            <a:xfrm>
              <a:off x="6968988" y="2010250"/>
              <a:ext cx="127150" cy="123475"/>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4"/>
            <p:cNvSpPr/>
            <p:nvPr/>
          </p:nvSpPr>
          <p:spPr>
            <a:xfrm>
              <a:off x="4787188" y="2536475"/>
              <a:ext cx="162175" cy="146500"/>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4"/>
            <p:cNvSpPr/>
            <p:nvPr/>
          </p:nvSpPr>
          <p:spPr>
            <a:xfrm>
              <a:off x="5182113" y="2400475"/>
              <a:ext cx="137075" cy="119825"/>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4"/>
            <p:cNvSpPr/>
            <p:nvPr/>
          </p:nvSpPr>
          <p:spPr>
            <a:xfrm>
              <a:off x="4884488" y="3053300"/>
              <a:ext cx="403325" cy="166375"/>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4"/>
            <p:cNvSpPr/>
            <p:nvPr/>
          </p:nvSpPr>
          <p:spPr>
            <a:xfrm>
              <a:off x="4868788" y="2993675"/>
              <a:ext cx="413275" cy="167400"/>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4"/>
            <p:cNvSpPr/>
            <p:nvPr/>
          </p:nvSpPr>
          <p:spPr>
            <a:xfrm>
              <a:off x="7797563" y="2998375"/>
              <a:ext cx="137075" cy="311775"/>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4"/>
            <p:cNvSpPr/>
            <p:nvPr/>
          </p:nvSpPr>
          <p:spPr>
            <a:xfrm>
              <a:off x="7860863" y="2936125"/>
              <a:ext cx="139175" cy="231225"/>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4"/>
            <p:cNvSpPr/>
            <p:nvPr/>
          </p:nvSpPr>
          <p:spPr>
            <a:xfrm>
              <a:off x="6280613" y="2976925"/>
              <a:ext cx="150150" cy="161650"/>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4"/>
            <p:cNvSpPr/>
            <p:nvPr/>
          </p:nvSpPr>
          <p:spPr>
            <a:xfrm>
              <a:off x="7117038" y="2030650"/>
              <a:ext cx="236975" cy="156950"/>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4"/>
            <p:cNvSpPr/>
            <p:nvPr/>
          </p:nvSpPr>
          <p:spPr>
            <a:xfrm>
              <a:off x="7068388" y="1978875"/>
              <a:ext cx="27750" cy="32450"/>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4"/>
            <p:cNvSpPr/>
            <p:nvPr/>
          </p:nvSpPr>
          <p:spPr>
            <a:xfrm>
              <a:off x="7261938" y="1947475"/>
              <a:ext cx="23550" cy="30900"/>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4"/>
            <p:cNvSpPr/>
            <p:nvPr/>
          </p:nvSpPr>
          <p:spPr>
            <a:xfrm>
              <a:off x="4988588" y="2487325"/>
              <a:ext cx="211350" cy="182575"/>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4"/>
            <p:cNvSpPr/>
            <p:nvPr/>
          </p:nvSpPr>
          <p:spPr>
            <a:xfrm>
              <a:off x="4925288" y="2467950"/>
              <a:ext cx="30350" cy="41875"/>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4"/>
            <p:cNvSpPr/>
            <p:nvPr/>
          </p:nvSpPr>
          <p:spPr>
            <a:xfrm>
              <a:off x="5161188" y="2381125"/>
              <a:ext cx="29850" cy="3140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4"/>
            <p:cNvSpPr/>
            <p:nvPr/>
          </p:nvSpPr>
          <p:spPr>
            <a:xfrm>
              <a:off x="4837663" y="3161575"/>
              <a:ext cx="129225" cy="140725"/>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9" name="Google Shape;2339;p74"/>
            <p:cNvGrpSpPr/>
            <p:nvPr/>
          </p:nvGrpSpPr>
          <p:grpSpPr>
            <a:xfrm rot="-5400000">
              <a:off x="6676625" y="1251225"/>
              <a:ext cx="279350" cy="312825"/>
              <a:chOff x="1835200" y="3337050"/>
              <a:chExt cx="279350" cy="312825"/>
            </a:xfrm>
          </p:grpSpPr>
          <p:sp>
            <p:nvSpPr>
              <p:cNvPr id="2340" name="Google Shape;2340;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3" name="Google Shape;2343;p74"/>
            <p:cNvSpPr/>
            <p:nvPr/>
          </p:nvSpPr>
          <p:spPr>
            <a:xfrm>
              <a:off x="4426788" y="1479850"/>
              <a:ext cx="3527725" cy="2187050"/>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4" name="Google Shape;2344;p74"/>
            <p:cNvGrpSpPr/>
            <p:nvPr/>
          </p:nvGrpSpPr>
          <p:grpSpPr>
            <a:xfrm>
              <a:off x="7797563" y="3645950"/>
              <a:ext cx="288250" cy="266800"/>
              <a:chOff x="7797563" y="3645950"/>
              <a:chExt cx="288250" cy="266800"/>
            </a:xfrm>
          </p:grpSpPr>
          <p:sp>
            <p:nvSpPr>
              <p:cNvPr id="2345" name="Google Shape;2345;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0" name="Google Shape;2350;p74"/>
            <p:cNvSpPr/>
            <p:nvPr/>
          </p:nvSpPr>
          <p:spPr>
            <a:xfrm>
              <a:off x="4647213" y="405967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1" name="Google Shape;2351;p74"/>
            <p:cNvGrpSpPr/>
            <p:nvPr/>
          </p:nvGrpSpPr>
          <p:grpSpPr>
            <a:xfrm>
              <a:off x="6953025" y="3691475"/>
              <a:ext cx="643950" cy="195675"/>
              <a:chOff x="806663" y="3241275"/>
              <a:chExt cx="643950" cy="195675"/>
            </a:xfrm>
          </p:grpSpPr>
          <p:sp>
            <p:nvSpPr>
              <p:cNvPr id="2352" name="Google Shape;2352;p74"/>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4"/>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4" name="Google Shape;2354;p74"/>
            <p:cNvGrpSpPr/>
            <p:nvPr/>
          </p:nvGrpSpPr>
          <p:grpSpPr>
            <a:xfrm rot="605099" flipH="1">
              <a:off x="4236635" y="1677296"/>
              <a:ext cx="279336" cy="312809"/>
              <a:chOff x="1835200" y="3337050"/>
              <a:chExt cx="279350" cy="312825"/>
            </a:xfrm>
          </p:grpSpPr>
          <p:sp>
            <p:nvSpPr>
              <p:cNvPr id="2355" name="Google Shape;2355;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74"/>
            <p:cNvSpPr/>
            <p:nvPr/>
          </p:nvSpPr>
          <p:spPr>
            <a:xfrm>
              <a:off x="5961663" y="217372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9" name="Google Shape;2359;p74"/>
            <p:cNvGrpSpPr/>
            <p:nvPr/>
          </p:nvGrpSpPr>
          <p:grpSpPr>
            <a:xfrm>
              <a:off x="5254388" y="1293275"/>
              <a:ext cx="288250" cy="266800"/>
              <a:chOff x="7797563" y="3645950"/>
              <a:chExt cx="288250" cy="266800"/>
            </a:xfrm>
          </p:grpSpPr>
          <p:sp>
            <p:nvSpPr>
              <p:cNvPr id="2360" name="Google Shape;2360;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5" name="Google Shape;2365;p74"/>
          <p:cNvGrpSpPr/>
          <p:nvPr/>
        </p:nvGrpSpPr>
        <p:grpSpPr>
          <a:xfrm>
            <a:off x="6952156" y="2563147"/>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2285830" y="692915"/>
            <a:ext cx="6380492" cy="366822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pPr>
            <a:r>
              <a:rPr lang="en-US" sz="3200" b="1" dirty="0">
                <a:solidFill>
                  <a:schemeClr val="tx1"/>
                </a:solidFill>
                <a:latin typeface="+mn-lt"/>
              </a:rPr>
              <a:t>1. Identify Overall Goals</a:t>
            </a:r>
          </a:p>
          <a:p>
            <a:pPr marL="0" lvl="0" indent="0" algn="ctr" rtl="0">
              <a:spcBef>
                <a:spcPts val="0"/>
              </a:spcBef>
              <a:spcAft>
                <a:spcPts val="1600"/>
              </a:spcAft>
            </a:pPr>
            <a:r>
              <a:rPr lang="en-US" sz="3200" dirty="0">
                <a:solidFill>
                  <a:schemeClr val="tx1"/>
                </a:solidFill>
                <a:latin typeface="+mn-lt"/>
              </a:rPr>
              <a:t>Before teaching a new section, review and understand the language development goals and Student Learning Outcomes and how they align with your teaching strategies and students' needs.</a:t>
            </a:r>
            <a:endParaRPr sz="3200" dirty="0">
              <a:solidFill>
                <a:schemeClr val="tx1"/>
              </a:solidFill>
              <a:latin typeface="+mn-lt"/>
            </a:endParaRPr>
          </a:p>
        </p:txBody>
      </p:sp>
      <p:grpSp>
        <p:nvGrpSpPr>
          <p:cNvPr id="361" name="Google Shape;361;p37"/>
          <p:cNvGrpSpPr/>
          <p:nvPr/>
        </p:nvGrpSpPr>
        <p:grpSpPr>
          <a:xfrm flipH="1">
            <a:off x="0" y="1700080"/>
            <a:ext cx="2500829" cy="2480514"/>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76336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F83045E-D2B1-83C8-4AE1-026B9099BA35}"/>
              </a:ext>
            </a:extLst>
          </p:cNvPr>
          <p:cNvGraphicFramePr/>
          <p:nvPr>
            <p:extLst>
              <p:ext uri="{D42A27DB-BD31-4B8C-83A1-F6EECF244321}">
                <p14:modId xmlns:p14="http://schemas.microsoft.com/office/powerpoint/2010/main" val="1393517649"/>
              </p:ext>
            </p:extLst>
          </p:nvPr>
        </p:nvGraphicFramePr>
        <p:xfrm>
          <a:off x="1003852" y="586409"/>
          <a:ext cx="7235687"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7766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E4E9DC7-7EEF-2C1A-E9CF-12FD786A76EB}"/>
              </a:ext>
            </a:extLst>
          </p:cNvPr>
          <p:cNvGraphicFramePr/>
          <p:nvPr>
            <p:extLst>
              <p:ext uri="{D42A27DB-BD31-4B8C-83A1-F6EECF244321}">
                <p14:modId xmlns:p14="http://schemas.microsoft.com/office/powerpoint/2010/main" val="437916428"/>
              </p:ext>
            </p:extLst>
          </p:nvPr>
        </p:nvGraphicFramePr>
        <p:xfrm>
          <a:off x="1078276" y="697565"/>
          <a:ext cx="6987447" cy="3748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9831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462708" y="308472"/>
            <a:ext cx="8203614" cy="446183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pPr>
            <a:r>
              <a:rPr lang="en-US" sz="3200" b="1" dirty="0">
                <a:solidFill>
                  <a:schemeClr val="tx1"/>
                </a:solidFill>
                <a:latin typeface="+mn-lt"/>
              </a:rPr>
              <a:t>4.Standardization of Terminology</a:t>
            </a:r>
          </a:p>
          <a:p>
            <a:pPr marL="0" lvl="0" indent="0" algn="ctr" rtl="0">
              <a:spcBef>
                <a:spcPts val="0"/>
              </a:spcBef>
              <a:spcAft>
                <a:spcPts val="1600"/>
              </a:spcAft>
            </a:pPr>
            <a:r>
              <a:rPr lang="en-US" sz="2400" dirty="0">
                <a:solidFill>
                  <a:schemeClr val="tx1"/>
                </a:solidFill>
                <a:latin typeface="+mn-lt"/>
              </a:rPr>
              <a:t>According to the National Curriculum, grammar concepts at the primary level have standardized vocabulary, such as "nouns" and "pronouns." While students may learn terms like "naming words" and "position words" in pre-primary settings, teachers should gradually shift to using standardized terms more frequently. If the textbook uses specific terminology interchangeably, it is essential for teachers to maintain consistent use of these standard terms to reinforce understanding and clarity in instruction.</a:t>
            </a:r>
          </a:p>
        </p:txBody>
      </p:sp>
    </p:spTree>
    <p:extLst>
      <p:ext uri="{BB962C8B-B14F-4D97-AF65-F5344CB8AC3E}">
        <p14:creationId xmlns:p14="http://schemas.microsoft.com/office/powerpoint/2010/main" val="2509593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EB2F597-7EDE-DCE6-8D9E-E662BCDB700F}"/>
              </a:ext>
            </a:extLst>
          </p:cNvPr>
          <p:cNvGraphicFramePr/>
          <p:nvPr>
            <p:extLst>
              <p:ext uri="{D42A27DB-BD31-4B8C-83A1-F6EECF244321}">
                <p14:modId xmlns:p14="http://schemas.microsoft.com/office/powerpoint/2010/main" val="2282064758"/>
              </p:ext>
            </p:extLst>
          </p:nvPr>
        </p:nvGraphicFramePr>
        <p:xfrm>
          <a:off x="647420" y="470761"/>
          <a:ext cx="7849159" cy="4201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2749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606048" y="545335"/>
            <a:ext cx="8100631" cy="4858438"/>
          </a:xfrm>
          <a:prstGeom prst="rect">
            <a:avLst/>
          </a:prstGeom>
        </p:spPr>
        <p:txBody>
          <a:bodyPr spcFirstLastPara="1" wrap="square" lIns="91425" tIns="91425" rIns="91425" bIns="91425" anchor="t" anchorCtr="0">
            <a:noAutofit/>
          </a:bodyPr>
          <a:lstStyle/>
          <a:p>
            <a:pPr marL="0" lvl="0" indent="0" rtl="0">
              <a:spcBef>
                <a:spcPts val="0"/>
              </a:spcBef>
              <a:spcAft>
                <a:spcPts val="1600"/>
              </a:spcAft>
            </a:pPr>
            <a:r>
              <a:rPr lang="en-US" sz="2000" b="1" dirty="0">
                <a:solidFill>
                  <a:schemeClr val="tx1"/>
                </a:solidFill>
                <a:latin typeface="+mn-lt"/>
              </a:rPr>
              <a:t>6. Adapt and Expand</a:t>
            </a:r>
          </a:p>
          <a:p>
            <a:pPr marL="0" lvl="0" indent="0" algn="l" rtl="0">
              <a:spcBef>
                <a:spcPts val="0"/>
              </a:spcBef>
              <a:spcAft>
                <a:spcPts val="1600"/>
              </a:spcAft>
            </a:pPr>
            <a:r>
              <a:rPr lang="en-US" sz="2000" dirty="0">
                <a:solidFill>
                  <a:schemeClr val="tx1"/>
                </a:solidFill>
                <a:latin typeface="+mn-lt"/>
              </a:rPr>
              <a:t>Modify textbook exercises to better fit your classroom needs. For example, if a text includes tongue twisters as an exercise, turn it into a competition where teams practice and compete to see who can say them the fastest. If there are directions in the writing section, ask students to give directions to an object placed in the classroom using vocabulary from the textbook, like “turn left” or “walk straight.” Additionally, if the textbook features road signs, prepare sign cards and have the children line up to pretend they are riding a bus. As the "bus" moves, the teacher shows the signs, reinforcing understanding in a fun, interactive way. These adaptations make learning more engaging and practical for students.</a:t>
            </a:r>
          </a:p>
        </p:txBody>
      </p:sp>
    </p:spTree>
    <p:extLst>
      <p:ext uri="{BB962C8B-B14F-4D97-AF65-F5344CB8AC3E}">
        <p14:creationId xmlns:p14="http://schemas.microsoft.com/office/powerpoint/2010/main" val="2021050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626164" y="407504"/>
            <a:ext cx="7931427" cy="4333461"/>
          </a:xfrm>
          <a:prstGeom prst="rect">
            <a:avLst/>
          </a:prstGeom>
        </p:spPr>
        <p:txBody>
          <a:bodyPr spcFirstLastPara="1" wrap="square" lIns="91425" tIns="91425" rIns="91425" bIns="91425" anchor="t" anchorCtr="0">
            <a:noAutofit/>
          </a:bodyPr>
          <a:lstStyle/>
          <a:p>
            <a:pPr marL="0" lvl="0" indent="0" rtl="0">
              <a:spcBef>
                <a:spcPts val="0"/>
              </a:spcBef>
              <a:spcAft>
                <a:spcPts val="1600"/>
              </a:spcAft>
            </a:pPr>
            <a:r>
              <a:rPr lang="en-US" sz="3200" b="1" dirty="0">
                <a:solidFill>
                  <a:schemeClr val="tx1"/>
                </a:solidFill>
                <a:latin typeface="+mn-lt"/>
              </a:rPr>
              <a:t>7. Enhancing Practice and Variety</a:t>
            </a:r>
          </a:p>
          <a:p>
            <a:pPr marL="0" lvl="0" indent="0" rtl="0">
              <a:spcBef>
                <a:spcPts val="0"/>
              </a:spcBef>
              <a:spcAft>
                <a:spcPts val="1600"/>
              </a:spcAft>
            </a:pPr>
            <a:r>
              <a:rPr lang="en-US" sz="2800" b="1" dirty="0">
                <a:solidFill>
                  <a:schemeClr val="tx1"/>
                </a:solidFill>
                <a:latin typeface="+mn-lt"/>
              </a:rPr>
              <a:t>1. Increase Practice Time:</a:t>
            </a:r>
          </a:p>
          <a:p>
            <a:pPr marL="0" lvl="0" indent="0" algn="l" rtl="0">
              <a:spcBef>
                <a:spcPts val="0"/>
              </a:spcBef>
              <a:spcAft>
                <a:spcPts val="1600"/>
              </a:spcAft>
            </a:pPr>
            <a:r>
              <a:rPr lang="en-US" sz="1100" dirty="0">
                <a:solidFill>
                  <a:schemeClr val="tx1"/>
                </a:solidFill>
                <a:latin typeface="+mn-lt"/>
              </a:rPr>
              <a:t>- </a:t>
            </a:r>
            <a:r>
              <a:rPr lang="en-US" sz="2000" b="1" dirty="0">
                <a:solidFill>
                  <a:schemeClr val="tx1"/>
                </a:solidFill>
                <a:latin typeface="+mn-lt"/>
              </a:rPr>
              <a:t>Allocate Adequate Time: </a:t>
            </a:r>
            <a:r>
              <a:rPr lang="en-US" sz="2000" dirty="0">
                <a:solidFill>
                  <a:schemeClr val="tx1"/>
                </a:solidFill>
                <a:latin typeface="+mn-lt"/>
              </a:rPr>
              <a:t>Ensure that each activity has sufficient practice time. For instance, dedicate more time to writing activities to allow for drafting, revising, and editing. Since textbooks may have limited exercises for practicing a concept, teachers should supplement this with additional activities using board work and charts to reinforce learning.</a:t>
            </a:r>
          </a:p>
          <a:p>
            <a:pPr marL="0" lvl="0" indent="0" algn="l" rtl="0">
              <a:spcBef>
                <a:spcPts val="0"/>
              </a:spcBef>
              <a:spcAft>
                <a:spcPts val="1600"/>
              </a:spcAft>
            </a:pPr>
            <a:r>
              <a:rPr lang="en-US" sz="2000" dirty="0">
                <a:solidFill>
                  <a:schemeClr val="tx1"/>
                </a:solidFill>
                <a:latin typeface="+mn-lt"/>
              </a:rPr>
              <a:t>-</a:t>
            </a:r>
            <a:r>
              <a:rPr lang="en-US" sz="2000" b="1" dirty="0">
                <a:solidFill>
                  <a:schemeClr val="tx1"/>
                </a:solidFill>
                <a:latin typeface="+mn-lt"/>
              </a:rPr>
              <a:t>Incorporate Regular Review: </a:t>
            </a:r>
            <a:r>
              <a:rPr lang="en-US" sz="2000" dirty="0">
                <a:solidFill>
                  <a:schemeClr val="tx1"/>
                </a:solidFill>
                <a:latin typeface="+mn-lt"/>
              </a:rPr>
              <a:t>Schedule regular review sessions to reinforce concepts and skills learned previously. This helps in retaining and applying knowledge.</a:t>
            </a:r>
          </a:p>
        </p:txBody>
      </p:sp>
    </p:spTree>
    <p:extLst>
      <p:ext uri="{BB962C8B-B14F-4D97-AF65-F5344CB8AC3E}">
        <p14:creationId xmlns:p14="http://schemas.microsoft.com/office/powerpoint/2010/main" val="401405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86;p35">
            <a:extLst>
              <a:ext uri="{FF2B5EF4-FFF2-40B4-BE49-F238E27FC236}">
                <a16:creationId xmlns:a16="http://schemas.microsoft.com/office/drawing/2014/main" id="{3D6B549B-6315-4981-A56C-C098011088AE}"/>
              </a:ext>
            </a:extLst>
          </p:cNvPr>
          <p:cNvSpPr txBox="1">
            <a:spLocks/>
          </p:cNvSpPr>
          <p:nvPr/>
        </p:nvSpPr>
        <p:spPr>
          <a:xfrm>
            <a:off x="601579" y="1941859"/>
            <a:ext cx="7940842" cy="1138990"/>
          </a:xfrm>
          <a:prstGeom prst="rect">
            <a:avLst/>
          </a:prstGeom>
        </p:spPr>
        <p:txBody>
          <a:bodyPr spcFirstLastPara="1" wrap="square" lIns="36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6000" dirty="0"/>
              <a:t>Energizer!</a:t>
            </a:r>
          </a:p>
        </p:txBody>
      </p:sp>
    </p:spTree>
    <p:extLst>
      <p:ext uri="{BB962C8B-B14F-4D97-AF65-F5344CB8AC3E}">
        <p14:creationId xmlns:p14="http://schemas.microsoft.com/office/powerpoint/2010/main" val="2551955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626164" y="477079"/>
            <a:ext cx="7712767" cy="4532242"/>
          </a:xfrm>
          <a:prstGeom prst="rect">
            <a:avLst/>
          </a:prstGeom>
        </p:spPr>
        <p:txBody>
          <a:bodyPr spcFirstLastPara="1" wrap="square" lIns="91425" tIns="91425" rIns="91425" bIns="91425" anchor="t" anchorCtr="0">
            <a:noAutofit/>
          </a:bodyPr>
          <a:lstStyle/>
          <a:p>
            <a:pPr marL="0" lvl="0" indent="0" rtl="0">
              <a:spcBef>
                <a:spcPts val="0"/>
              </a:spcBef>
              <a:spcAft>
                <a:spcPts val="1600"/>
              </a:spcAft>
            </a:pPr>
            <a:r>
              <a:rPr lang="en-US" sz="2000" b="1" dirty="0">
                <a:solidFill>
                  <a:schemeClr val="tx1"/>
                </a:solidFill>
                <a:latin typeface="+mn-lt"/>
              </a:rPr>
              <a:t>7. Enhancing Practice and Variety</a:t>
            </a:r>
          </a:p>
          <a:p>
            <a:pPr marL="0" lvl="0" indent="0" rtl="0">
              <a:spcBef>
                <a:spcPts val="0"/>
              </a:spcBef>
              <a:spcAft>
                <a:spcPts val="1600"/>
              </a:spcAft>
            </a:pPr>
            <a:r>
              <a:rPr lang="en-US" sz="2000" b="1" dirty="0">
                <a:solidFill>
                  <a:schemeClr val="tx1"/>
                </a:solidFill>
                <a:latin typeface="+mn-lt"/>
              </a:rPr>
              <a:t>2. Add Variety of Activities</a:t>
            </a:r>
          </a:p>
          <a:p>
            <a:pPr marL="0" lvl="0" indent="0" algn="l" rtl="0">
              <a:spcBef>
                <a:spcPts val="0"/>
              </a:spcBef>
              <a:spcAft>
                <a:spcPts val="1600"/>
              </a:spcAft>
            </a:pPr>
            <a:r>
              <a:rPr lang="en-US" sz="1600" b="1" dirty="0">
                <a:solidFill>
                  <a:schemeClr val="tx1"/>
                </a:solidFill>
                <a:latin typeface="+mn-lt"/>
              </a:rPr>
              <a:t>-Incorporate Diverse Formats: </a:t>
            </a:r>
            <a:r>
              <a:rPr lang="en-US" sz="1600" dirty="0">
                <a:solidFill>
                  <a:schemeClr val="tx1"/>
                </a:solidFill>
                <a:latin typeface="+mn-lt"/>
              </a:rPr>
              <a:t>Include a range of activity types such as games, group work, hands-on activities, and multimedia resources. For example, use phonics games, vocabulary bingo, or interactive story apps to keep students engaged.</a:t>
            </a:r>
          </a:p>
          <a:p>
            <a:pPr marL="0" lvl="0" indent="0" algn="l" rtl="0">
              <a:spcBef>
                <a:spcPts val="0"/>
              </a:spcBef>
              <a:spcAft>
                <a:spcPts val="1600"/>
              </a:spcAft>
            </a:pPr>
            <a:r>
              <a:rPr lang="en-US" sz="1600" dirty="0">
                <a:solidFill>
                  <a:schemeClr val="tx1"/>
                </a:solidFill>
                <a:latin typeface="+mn-lt"/>
              </a:rPr>
              <a:t>-</a:t>
            </a:r>
            <a:r>
              <a:rPr lang="en-US" sz="1600" b="1" dirty="0">
                <a:solidFill>
                  <a:schemeClr val="tx1"/>
                </a:solidFill>
                <a:latin typeface="+mn-lt"/>
              </a:rPr>
              <a:t>Beyond the Textbook: </a:t>
            </a:r>
            <a:r>
              <a:rPr lang="en-US" sz="1600" dirty="0">
                <a:solidFill>
                  <a:schemeClr val="tx1"/>
                </a:solidFill>
                <a:latin typeface="+mn-lt"/>
              </a:rPr>
              <a:t>Integrate activities that extend beyond textbook exercises. For instance, use real-life scenarios for speaking practice or create interactive spelling challenges that allow students to apply what they've learned in practical contexts.</a:t>
            </a:r>
          </a:p>
          <a:p>
            <a:pPr marL="0" lvl="0" indent="0" algn="l" rtl="0">
              <a:spcBef>
                <a:spcPts val="0"/>
              </a:spcBef>
              <a:spcAft>
                <a:spcPts val="1600"/>
              </a:spcAft>
            </a:pPr>
            <a:r>
              <a:rPr lang="en-US" sz="1600" b="1" dirty="0">
                <a:solidFill>
                  <a:schemeClr val="tx1"/>
                </a:solidFill>
                <a:latin typeface="+mn-lt"/>
              </a:rPr>
              <a:t>-Prepare Supplemental Materials: </a:t>
            </a:r>
            <a:r>
              <a:rPr lang="en-US" sz="1600" dirty="0">
                <a:solidFill>
                  <a:schemeClr val="tx1"/>
                </a:solidFill>
                <a:latin typeface="+mn-lt"/>
              </a:rPr>
              <a:t>Create or gather additional materials that enhance understanding. For example, prepare visual aids, interactive exercises, or additional practice worksheets.</a:t>
            </a:r>
          </a:p>
        </p:txBody>
      </p:sp>
    </p:spTree>
    <p:extLst>
      <p:ext uri="{BB962C8B-B14F-4D97-AF65-F5344CB8AC3E}">
        <p14:creationId xmlns:p14="http://schemas.microsoft.com/office/powerpoint/2010/main" val="38057932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655982" y="665921"/>
            <a:ext cx="7722705" cy="4280651"/>
          </a:xfrm>
          <a:prstGeom prst="rect">
            <a:avLst/>
          </a:prstGeom>
        </p:spPr>
        <p:txBody>
          <a:bodyPr spcFirstLastPara="1" wrap="square" lIns="91425" tIns="91425" rIns="91425" bIns="91425" anchor="t" anchorCtr="0">
            <a:noAutofit/>
          </a:bodyPr>
          <a:lstStyle/>
          <a:p>
            <a:pPr marL="0" lvl="0" indent="0" rtl="0">
              <a:spcBef>
                <a:spcPts val="0"/>
              </a:spcBef>
              <a:spcAft>
                <a:spcPts val="1600"/>
              </a:spcAft>
            </a:pPr>
            <a:r>
              <a:rPr lang="en-US" sz="3200" b="1" dirty="0">
                <a:solidFill>
                  <a:schemeClr val="tx1"/>
                </a:solidFill>
                <a:latin typeface="+mn-lt"/>
              </a:rPr>
              <a:t>8.Review and Adjust</a:t>
            </a:r>
          </a:p>
          <a:p>
            <a:pPr marL="0" lvl="0" indent="0" algn="l" rtl="0">
              <a:spcBef>
                <a:spcPts val="0"/>
              </a:spcBef>
              <a:spcAft>
                <a:spcPts val="1600"/>
              </a:spcAft>
            </a:pPr>
            <a:r>
              <a:rPr lang="en-US" sz="2000" b="1" dirty="0">
                <a:solidFill>
                  <a:schemeClr val="tx1"/>
                </a:solidFill>
                <a:latin typeface="+mn-lt"/>
              </a:rPr>
              <a:t>1. Identify and Address Gaps: </a:t>
            </a:r>
            <a:r>
              <a:rPr lang="en-US" sz="2000" dirty="0">
                <a:solidFill>
                  <a:schemeClr val="tx1"/>
                </a:solidFill>
                <a:latin typeface="+mn-lt"/>
              </a:rPr>
              <a:t>Regularly review student progress to identify any gaps or challenges. Adjust your teaching strategies and materials accordingly to address these gaps.</a:t>
            </a:r>
          </a:p>
          <a:p>
            <a:pPr marL="0" lvl="0" indent="0" algn="l" rtl="0">
              <a:spcBef>
                <a:spcPts val="0"/>
              </a:spcBef>
              <a:spcAft>
                <a:spcPts val="1600"/>
              </a:spcAft>
            </a:pPr>
            <a:r>
              <a:rPr lang="en-US" sz="2000" b="1" dirty="0">
                <a:solidFill>
                  <a:schemeClr val="tx1"/>
                </a:solidFill>
                <a:latin typeface="+mn-lt"/>
              </a:rPr>
              <a:t>2. Seek Feedback: </a:t>
            </a:r>
            <a:r>
              <a:rPr lang="en-US" sz="2000" dirty="0">
                <a:solidFill>
                  <a:schemeClr val="tx1"/>
                </a:solidFill>
                <a:latin typeface="+mn-lt"/>
              </a:rPr>
              <a:t>Obtain feedback from students on what works well and what doesn’t. Use this feedback to refine your approach and improve the effectiveness of your lessons.</a:t>
            </a:r>
          </a:p>
        </p:txBody>
      </p:sp>
    </p:spTree>
    <p:extLst>
      <p:ext uri="{BB962C8B-B14F-4D97-AF65-F5344CB8AC3E}">
        <p14:creationId xmlns:p14="http://schemas.microsoft.com/office/powerpoint/2010/main" val="30843674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740464" y="396248"/>
            <a:ext cx="7663071" cy="4304961"/>
          </a:xfrm>
          <a:prstGeom prst="rect">
            <a:avLst/>
          </a:prstGeom>
        </p:spPr>
        <p:txBody>
          <a:bodyPr spcFirstLastPara="1" wrap="square" lIns="91425" tIns="91425" rIns="91425" bIns="91425" anchor="t" anchorCtr="0">
            <a:noAutofit/>
          </a:bodyPr>
          <a:lstStyle/>
          <a:p>
            <a:pPr marL="0" lvl="0" indent="0" rtl="0">
              <a:spcBef>
                <a:spcPts val="0"/>
              </a:spcBef>
              <a:spcAft>
                <a:spcPts val="1600"/>
              </a:spcAft>
            </a:pPr>
            <a:r>
              <a:rPr lang="en-US" sz="2400" b="1" dirty="0">
                <a:solidFill>
                  <a:schemeClr val="tx1"/>
                </a:solidFill>
                <a:latin typeface="+mn-lt"/>
              </a:rPr>
              <a:t>9. Invest in Personal Development:</a:t>
            </a:r>
          </a:p>
          <a:p>
            <a:pPr marL="0" lvl="0" indent="0" algn="l" rtl="0">
              <a:spcBef>
                <a:spcPts val="0"/>
              </a:spcBef>
              <a:spcAft>
                <a:spcPts val="1600"/>
              </a:spcAft>
            </a:pPr>
            <a:r>
              <a:rPr lang="en-US" sz="1800" b="1" dirty="0">
                <a:solidFill>
                  <a:schemeClr val="tx1"/>
                </a:solidFill>
                <a:latin typeface="+mn-lt"/>
              </a:rPr>
              <a:t>Revise Key Concepts: </a:t>
            </a:r>
            <a:r>
              <a:rPr lang="en-US" sz="1800" dirty="0">
                <a:solidFill>
                  <a:schemeClr val="tx1"/>
                </a:solidFill>
                <a:latin typeface="+mn-lt"/>
              </a:rPr>
              <a:t>Dedicate time to revise and deepen your understanding of essential concepts such as phonics, grammar, and vocabulary. This preparation will enable you to teach more effectively and confidently.</a:t>
            </a:r>
          </a:p>
          <a:p>
            <a:pPr marL="0" lvl="0" indent="0" algn="l" rtl="0">
              <a:spcBef>
                <a:spcPts val="0"/>
              </a:spcBef>
              <a:spcAft>
                <a:spcPts val="1600"/>
              </a:spcAft>
            </a:pPr>
            <a:r>
              <a:rPr lang="en-US" sz="1800" b="1" dirty="0">
                <a:solidFill>
                  <a:schemeClr val="tx1"/>
                </a:solidFill>
                <a:latin typeface="+mn-lt"/>
              </a:rPr>
              <a:t>Engage with the Text: </a:t>
            </a:r>
            <a:r>
              <a:rPr lang="en-US" sz="1800" dirty="0">
                <a:solidFill>
                  <a:schemeClr val="tx1"/>
                </a:solidFill>
                <a:latin typeface="+mn-lt"/>
              </a:rPr>
              <a:t>Read the text in advance and try writing paragraphs or stories to enhance your own reading and writing skills. This hands-on experience will help you understand the learning process from a student's perspective.</a:t>
            </a:r>
          </a:p>
          <a:p>
            <a:pPr marL="0" lvl="0" indent="0" algn="l" rtl="0">
              <a:spcBef>
                <a:spcPts val="0"/>
              </a:spcBef>
              <a:spcAft>
                <a:spcPts val="1600"/>
              </a:spcAft>
            </a:pPr>
            <a:r>
              <a:rPr lang="en-US" sz="1800" b="1" dirty="0">
                <a:solidFill>
                  <a:schemeClr val="tx1"/>
                </a:solidFill>
                <a:latin typeface="+mn-lt"/>
              </a:rPr>
              <a:t>Explore Digital Resources: </a:t>
            </a:r>
            <a:r>
              <a:rPr lang="en-US" sz="1800" dirty="0">
                <a:solidFill>
                  <a:schemeClr val="tx1"/>
                </a:solidFill>
                <a:latin typeface="+mn-lt"/>
              </a:rPr>
              <a:t>Utilize digital platforms and resources for self-improvement. Engaging with online workshops, webinars, and educational tools can further enhance your skills and teaching strategies.</a:t>
            </a:r>
          </a:p>
        </p:txBody>
      </p:sp>
    </p:spTree>
    <p:extLst>
      <p:ext uri="{BB962C8B-B14F-4D97-AF65-F5344CB8AC3E}">
        <p14:creationId xmlns:p14="http://schemas.microsoft.com/office/powerpoint/2010/main" val="5846576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830227" y="561565"/>
            <a:ext cx="7317998" cy="9520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a:t>Post Assessment </a:t>
            </a:r>
            <a:endParaRPr sz="6600" dirty="0"/>
          </a:p>
        </p:txBody>
      </p:sp>
      <p:grpSp>
        <p:nvGrpSpPr>
          <p:cNvPr id="2253" name="Google Shape;2253;p74"/>
          <p:cNvGrpSpPr/>
          <p:nvPr/>
        </p:nvGrpSpPr>
        <p:grpSpPr>
          <a:xfrm>
            <a:off x="705931" y="2525819"/>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7" name="Google Shape;2287;p74"/>
          <p:cNvGrpSpPr/>
          <p:nvPr/>
        </p:nvGrpSpPr>
        <p:grpSpPr>
          <a:xfrm>
            <a:off x="2701184" y="1995762"/>
            <a:ext cx="3874407" cy="2937163"/>
            <a:chOff x="4211406" y="1267963"/>
            <a:chExt cx="3874407" cy="2937163"/>
          </a:xfrm>
        </p:grpSpPr>
        <p:sp>
          <p:nvSpPr>
            <p:cNvPr id="2288" name="Google Shape;2288;p74"/>
            <p:cNvSpPr/>
            <p:nvPr/>
          </p:nvSpPr>
          <p:spPr>
            <a:xfrm>
              <a:off x="6116888" y="2798550"/>
              <a:ext cx="543000" cy="844825"/>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4"/>
            <p:cNvSpPr/>
            <p:nvPr/>
          </p:nvSpPr>
          <p:spPr>
            <a:xfrm>
              <a:off x="6956438" y="1783750"/>
              <a:ext cx="635575" cy="472900"/>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4"/>
            <p:cNvSpPr/>
            <p:nvPr/>
          </p:nvSpPr>
          <p:spPr>
            <a:xfrm>
              <a:off x="7392713" y="2349750"/>
              <a:ext cx="534100" cy="545600"/>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4"/>
            <p:cNvSpPr/>
            <p:nvPr/>
          </p:nvSpPr>
          <p:spPr>
            <a:xfrm>
              <a:off x="6906738" y="1494475"/>
              <a:ext cx="706200" cy="422700"/>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4"/>
            <p:cNvSpPr/>
            <p:nvPr/>
          </p:nvSpPr>
          <p:spPr>
            <a:xfrm>
              <a:off x="4841588" y="2747300"/>
              <a:ext cx="458775" cy="505325"/>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4"/>
            <p:cNvSpPr/>
            <p:nvPr/>
          </p:nvSpPr>
          <p:spPr>
            <a:xfrm>
              <a:off x="4735413" y="2269175"/>
              <a:ext cx="578025" cy="480225"/>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4"/>
            <p:cNvSpPr/>
            <p:nvPr/>
          </p:nvSpPr>
          <p:spPr>
            <a:xfrm>
              <a:off x="7258788" y="2203800"/>
              <a:ext cx="357825" cy="566525"/>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4"/>
            <p:cNvSpPr/>
            <p:nvPr/>
          </p:nvSpPr>
          <p:spPr>
            <a:xfrm>
              <a:off x="4614563" y="2949200"/>
              <a:ext cx="285625" cy="46347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4"/>
            <p:cNvSpPr/>
            <p:nvPr/>
          </p:nvSpPr>
          <p:spPr>
            <a:xfrm>
              <a:off x="4922663" y="3127050"/>
              <a:ext cx="509000" cy="310750"/>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4"/>
            <p:cNvSpPr/>
            <p:nvPr/>
          </p:nvSpPr>
          <p:spPr>
            <a:xfrm>
              <a:off x="5428488" y="3056950"/>
              <a:ext cx="711425" cy="207175"/>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4"/>
            <p:cNvSpPr/>
            <p:nvPr/>
          </p:nvSpPr>
          <p:spPr>
            <a:xfrm>
              <a:off x="6556288" y="2833075"/>
              <a:ext cx="620925" cy="192000"/>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4"/>
            <p:cNvSpPr/>
            <p:nvPr/>
          </p:nvSpPr>
          <p:spPr>
            <a:xfrm>
              <a:off x="7169863" y="2779725"/>
              <a:ext cx="210300" cy="162700"/>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4"/>
            <p:cNvSpPr/>
            <p:nvPr/>
          </p:nvSpPr>
          <p:spPr>
            <a:xfrm>
              <a:off x="4445613" y="1943300"/>
              <a:ext cx="888225" cy="863125"/>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4"/>
            <p:cNvSpPr/>
            <p:nvPr/>
          </p:nvSpPr>
          <p:spPr>
            <a:xfrm>
              <a:off x="5299813" y="2376950"/>
              <a:ext cx="134450" cy="2532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4"/>
            <p:cNvSpPr/>
            <p:nvPr/>
          </p:nvSpPr>
          <p:spPr>
            <a:xfrm>
              <a:off x="4763388" y="2576250"/>
              <a:ext cx="103600" cy="10935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4"/>
            <p:cNvSpPr/>
            <p:nvPr/>
          </p:nvSpPr>
          <p:spPr>
            <a:xfrm>
              <a:off x="5523188" y="3461300"/>
              <a:ext cx="111950" cy="90525"/>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4"/>
            <p:cNvSpPr/>
            <p:nvPr/>
          </p:nvSpPr>
          <p:spPr>
            <a:xfrm>
              <a:off x="7609788" y="1786375"/>
              <a:ext cx="79525" cy="110925"/>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4"/>
            <p:cNvSpPr/>
            <p:nvPr/>
          </p:nvSpPr>
          <p:spPr>
            <a:xfrm>
              <a:off x="7383813" y="3035500"/>
              <a:ext cx="106725" cy="69075"/>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4"/>
            <p:cNvSpPr/>
            <p:nvPr/>
          </p:nvSpPr>
          <p:spPr>
            <a:xfrm>
              <a:off x="5310813" y="2282775"/>
              <a:ext cx="60175" cy="99950"/>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4"/>
            <p:cNvSpPr/>
            <p:nvPr/>
          </p:nvSpPr>
          <p:spPr>
            <a:xfrm>
              <a:off x="6871713" y="1961600"/>
              <a:ext cx="68550" cy="81100"/>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4"/>
            <p:cNvSpPr/>
            <p:nvPr/>
          </p:nvSpPr>
          <p:spPr>
            <a:xfrm>
              <a:off x="7148938" y="3110825"/>
              <a:ext cx="97325" cy="74850"/>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4"/>
            <p:cNvSpPr/>
            <p:nvPr/>
          </p:nvSpPr>
          <p:spPr>
            <a:xfrm>
              <a:off x="5185788" y="3586850"/>
              <a:ext cx="113525" cy="48675"/>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4"/>
            <p:cNvSpPr/>
            <p:nvPr/>
          </p:nvSpPr>
          <p:spPr>
            <a:xfrm>
              <a:off x="6950163" y="2665175"/>
              <a:ext cx="73775" cy="190425"/>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4"/>
            <p:cNvSpPr/>
            <p:nvPr/>
          </p:nvSpPr>
          <p:spPr>
            <a:xfrm>
              <a:off x="5517938" y="2947100"/>
              <a:ext cx="88425" cy="196200"/>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4"/>
            <p:cNvSpPr/>
            <p:nvPr/>
          </p:nvSpPr>
          <p:spPr>
            <a:xfrm>
              <a:off x="6926638" y="2591925"/>
              <a:ext cx="63300" cy="54950"/>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4"/>
            <p:cNvSpPr/>
            <p:nvPr/>
          </p:nvSpPr>
          <p:spPr>
            <a:xfrm>
              <a:off x="5505913" y="2878050"/>
              <a:ext cx="76400" cy="5757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4"/>
            <p:cNvSpPr/>
            <p:nvPr/>
          </p:nvSpPr>
          <p:spPr>
            <a:xfrm>
              <a:off x="6988863" y="2597150"/>
              <a:ext cx="37700" cy="53925"/>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4"/>
            <p:cNvSpPr/>
            <p:nvPr/>
          </p:nvSpPr>
          <p:spPr>
            <a:xfrm>
              <a:off x="5474538" y="2908400"/>
              <a:ext cx="52325" cy="43450"/>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4"/>
            <p:cNvSpPr/>
            <p:nvPr/>
          </p:nvSpPr>
          <p:spPr>
            <a:xfrm>
              <a:off x="5581763" y="2866025"/>
              <a:ext cx="35600" cy="46575"/>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4"/>
            <p:cNvSpPr/>
            <p:nvPr/>
          </p:nvSpPr>
          <p:spPr>
            <a:xfrm>
              <a:off x="6885838" y="2597675"/>
              <a:ext cx="23025" cy="50775"/>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4"/>
            <p:cNvSpPr/>
            <p:nvPr/>
          </p:nvSpPr>
          <p:spPr>
            <a:xfrm>
              <a:off x="7041713" y="2617550"/>
              <a:ext cx="6300" cy="18875"/>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4"/>
            <p:cNvSpPr/>
            <p:nvPr/>
          </p:nvSpPr>
          <p:spPr>
            <a:xfrm>
              <a:off x="5462488" y="2934550"/>
              <a:ext cx="9450" cy="18350"/>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4"/>
            <p:cNvSpPr/>
            <p:nvPr/>
          </p:nvSpPr>
          <p:spPr>
            <a:xfrm>
              <a:off x="6297338" y="2995750"/>
              <a:ext cx="113550" cy="121400"/>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4"/>
            <p:cNvSpPr/>
            <p:nvPr/>
          </p:nvSpPr>
          <p:spPr>
            <a:xfrm>
              <a:off x="7148413" y="2044775"/>
              <a:ext cx="187300" cy="121900"/>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4"/>
            <p:cNvSpPr/>
            <p:nvPr/>
          </p:nvSpPr>
          <p:spPr>
            <a:xfrm>
              <a:off x="5012113" y="2508225"/>
              <a:ext cx="168475" cy="140225"/>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4"/>
            <p:cNvSpPr/>
            <p:nvPr/>
          </p:nvSpPr>
          <p:spPr>
            <a:xfrm>
              <a:off x="7362363" y="1930225"/>
              <a:ext cx="142825" cy="138125"/>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4"/>
            <p:cNvSpPr/>
            <p:nvPr/>
          </p:nvSpPr>
          <p:spPr>
            <a:xfrm>
              <a:off x="6968988" y="2010250"/>
              <a:ext cx="127150" cy="123475"/>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4"/>
            <p:cNvSpPr/>
            <p:nvPr/>
          </p:nvSpPr>
          <p:spPr>
            <a:xfrm>
              <a:off x="4787188" y="2536475"/>
              <a:ext cx="162175" cy="146500"/>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4"/>
            <p:cNvSpPr/>
            <p:nvPr/>
          </p:nvSpPr>
          <p:spPr>
            <a:xfrm>
              <a:off x="5182113" y="2400475"/>
              <a:ext cx="137075" cy="119825"/>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4"/>
            <p:cNvSpPr/>
            <p:nvPr/>
          </p:nvSpPr>
          <p:spPr>
            <a:xfrm>
              <a:off x="4884488" y="3053300"/>
              <a:ext cx="403325" cy="166375"/>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4"/>
            <p:cNvSpPr/>
            <p:nvPr/>
          </p:nvSpPr>
          <p:spPr>
            <a:xfrm>
              <a:off x="4868788" y="2993675"/>
              <a:ext cx="413275" cy="167400"/>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4"/>
            <p:cNvSpPr/>
            <p:nvPr/>
          </p:nvSpPr>
          <p:spPr>
            <a:xfrm>
              <a:off x="7797563" y="2998375"/>
              <a:ext cx="137075" cy="311775"/>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4"/>
            <p:cNvSpPr/>
            <p:nvPr/>
          </p:nvSpPr>
          <p:spPr>
            <a:xfrm>
              <a:off x="7860863" y="2936125"/>
              <a:ext cx="139175" cy="231225"/>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4"/>
            <p:cNvSpPr/>
            <p:nvPr/>
          </p:nvSpPr>
          <p:spPr>
            <a:xfrm>
              <a:off x="6280613" y="2976925"/>
              <a:ext cx="150150" cy="161650"/>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4"/>
            <p:cNvSpPr/>
            <p:nvPr/>
          </p:nvSpPr>
          <p:spPr>
            <a:xfrm>
              <a:off x="7117038" y="2030650"/>
              <a:ext cx="236975" cy="156950"/>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4"/>
            <p:cNvSpPr/>
            <p:nvPr/>
          </p:nvSpPr>
          <p:spPr>
            <a:xfrm>
              <a:off x="7068388" y="1978875"/>
              <a:ext cx="27750" cy="32450"/>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4"/>
            <p:cNvSpPr/>
            <p:nvPr/>
          </p:nvSpPr>
          <p:spPr>
            <a:xfrm>
              <a:off x="7261938" y="1947475"/>
              <a:ext cx="23550" cy="30900"/>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4"/>
            <p:cNvSpPr/>
            <p:nvPr/>
          </p:nvSpPr>
          <p:spPr>
            <a:xfrm>
              <a:off x="4988588" y="2487325"/>
              <a:ext cx="211350" cy="182575"/>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4"/>
            <p:cNvSpPr/>
            <p:nvPr/>
          </p:nvSpPr>
          <p:spPr>
            <a:xfrm>
              <a:off x="4925288" y="2467950"/>
              <a:ext cx="30350" cy="41875"/>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4"/>
            <p:cNvSpPr/>
            <p:nvPr/>
          </p:nvSpPr>
          <p:spPr>
            <a:xfrm>
              <a:off x="5161188" y="2381125"/>
              <a:ext cx="29850" cy="3140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4"/>
            <p:cNvSpPr/>
            <p:nvPr/>
          </p:nvSpPr>
          <p:spPr>
            <a:xfrm>
              <a:off x="4837663" y="3161575"/>
              <a:ext cx="129225" cy="140725"/>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9" name="Google Shape;2339;p74"/>
            <p:cNvGrpSpPr/>
            <p:nvPr/>
          </p:nvGrpSpPr>
          <p:grpSpPr>
            <a:xfrm rot="-5400000">
              <a:off x="6676625" y="1251225"/>
              <a:ext cx="279350" cy="312825"/>
              <a:chOff x="1835200" y="3337050"/>
              <a:chExt cx="279350" cy="312825"/>
            </a:xfrm>
          </p:grpSpPr>
          <p:sp>
            <p:nvSpPr>
              <p:cNvPr id="2340" name="Google Shape;2340;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3" name="Google Shape;2343;p74"/>
            <p:cNvSpPr/>
            <p:nvPr/>
          </p:nvSpPr>
          <p:spPr>
            <a:xfrm>
              <a:off x="4426788" y="1479850"/>
              <a:ext cx="3527725" cy="2187050"/>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4" name="Google Shape;2344;p74"/>
            <p:cNvGrpSpPr/>
            <p:nvPr/>
          </p:nvGrpSpPr>
          <p:grpSpPr>
            <a:xfrm>
              <a:off x="7797563" y="3645950"/>
              <a:ext cx="288250" cy="266800"/>
              <a:chOff x="7797563" y="3645950"/>
              <a:chExt cx="288250" cy="266800"/>
            </a:xfrm>
          </p:grpSpPr>
          <p:sp>
            <p:nvSpPr>
              <p:cNvPr id="2345" name="Google Shape;2345;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0" name="Google Shape;2350;p74"/>
            <p:cNvSpPr/>
            <p:nvPr/>
          </p:nvSpPr>
          <p:spPr>
            <a:xfrm>
              <a:off x="4647213" y="405967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1" name="Google Shape;2351;p74"/>
            <p:cNvGrpSpPr/>
            <p:nvPr/>
          </p:nvGrpSpPr>
          <p:grpSpPr>
            <a:xfrm>
              <a:off x="6953025" y="3691475"/>
              <a:ext cx="643950" cy="195675"/>
              <a:chOff x="806663" y="3241275"/>
              <a:chExt cx="643950" cy="195675"/>
            </a:xfrm>
          </p:grpSpPr>
          <p:sp>
            <p:nvSpPr>
              <p:cNvPr id="2352" name="Google Shape;2352;p74"/>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4"/>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4" name="Google Shape;2354;p74"/>
            <p:cNvGrpSpPr/>
            <p:nvPr/>
          </p:nvGrpSpPr>
          <p:grpSpPr>
            <a:xfrm rot="605099" flipH="1">
              <a:off x="4236635" y="1677296"/>
              <a:ext cx="279336" cy="312809"/>
              <a:chOff x="1835200" y="3337050"/>
              <a:chExt cx="279350" cy="312825"/>
            </a:xfrm>
          </p:grpSpPr>
          <p:sp>
            <p:nvSpPr>
              <p:cNvPr id="2355" name="Google Shape;2355;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74"/>
            <p:cNvSpPr/>
            <p:nvPr/>
          </p:nvSpPr>
          <p:spPr>
            <a:xfrm>
              <a:off x="5961663" y="217372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9" name="Google Shape;2359;p74"/>
            <p:cNvGrpSpPr/>
            <p:nvPr/>
          </p:nvGrpSpPr>
          <p:grpSpPr>
            <a:xfrm>
              <a:off x="5254388" y="1293275"/>
              <a:ext cx="288250" cy="266800"/>
              <a:chOff x="7797563" y="3645950"/>
              <a:chExt cx="288250" cy="266800"/>
            </a:xfrm>
          </p:grpSpPr>
          <p:sp>
            <p:nvSpPr>
              <p:cNvPr id="2360" name="Google Shape;2360;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5" name="Google Shape;2365;p74"/>
          <p:cNvGrpSpPr/>
          <p:nvPr/>
        </p:nvGrpSpPr>
        <p:grpSpPr>
          <a:xfrm>
            <a:off x="6952156" y="2563147"/>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11208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sp>
        <p:nvSpPr>
          <p:cNvPr id="901" name="Google Shape;901;p50"/>
          <p:cNvSpPr txBox="1">
            <a:spLocks noGrp="1"/>
          </p:cNvSpPr>
          <p:nvPr>
            <p:ph type="title"/>
          </p:nvPr>
        </p:nvSpPr>
        <p:spPr>
          <a:xfrm>
            <a:off x="577955" y="309494"/>
            <a:ext cx="7704000" cy="113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6000" dirty="0"/>
              <a:t>Task </a:t>
            </a:r>
            <a:endParaRPr sz="6000" dirty="0"/>
          </a:p>
        </p:txBody>
      </p:sp>
      <p:grpSp>
        <p:nvGrpSpPr>
          <p:cNvPr id="912" name="Google Shape;912;p50"/>
          <p:cNvGrpSpPr/>
          <p:nvPr/>
        </p:nvGrpSpPr>
        <p:grpSpPr>
          <a:xfrm>
            <a:off x="7524450" y="282606"/>
            <a:ext cx="1619550" cy="1746475"/>
            <a:chOff x="9829325" y="3168150"/>
            <a:chExt cx="1619550" cy="1746475"/>
          </a:xfrm>
        </p:grpSpPr>
        <p:sp>
          <p:nvSpPr>
            <p:cNvPr id="913"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50"/>
          <p:cNvGrpSpPr/>
          <p:nvPr/>
        </p:nvGrpSpPr>
        <p:grpSpPr>
          <a:xfrm>
            <a:off x="7617755" y="2590989"/>
            <a:ext cx="1385325" cy="1853800"/>
            <a:chOff x="9964525" y="914075"/>
            <a:chExt cx="1385325" cy="1853800"/>
          </a:xfrm>
        </p:grpSpPr>
        <p:sp>
          <p:nvSpPr>
            <p:cNvPr id="929" name="Google Shape;929;p50"/>
            <p:cNvSpPr/>
            <p:nvPr/>
          </p:nvSpPr>
          <p:spPr>
            <a:xfrm>
              <a:off x="10368950" y="1311400"/>
              <a:ext cx="743675" cy="519500"/>
            </a:xfrm>
            <a:custGeom>
              <a:avLst/>
              <a:gdLst/>
              <a:ahLst/>
              <a:cxnLst/>
              <a:rect l="l" t="t" r="r" b="b"/>
              <a:pathLst>
                <a:path w="29747" h="20780" extrusionOk="0">
                  <a:moveTo>
                    <a:pt x="1" y="8516"/>
                  </a:moveTo>
                  <a:cubicBezTo>
                    <a:pt x="3037" y="7425"/>
                    <a:pt x="5813" y="5978"/>
                    <a:pt x="8066" y="3677"/>
                  </a:cubicBezTo>
                  <a:cubicBezTo>
                    <a:pt x="8873" y="4033"/>
                    <a:pt x="9679" y="3914"/>
                    <a:pt x="10462" y="3606"/>
                  </a:cubicBezTo>
                  <a:cubicBezTo>
                    <a:pt x="11268" y="3274"/>
                    <a:pt x="12099" y="2894"/>
                    <a:pt x="12881" y="2491"/>
                  </a:cubicBezTo>
                  <a:cubicBezTo>
                    <a:pt x="13427" y="2206"/>
                    <a:pt x="13925" y="1827"/>
                    <a:pt x="14352" y="1376"/>
                  </a:cubicBezTo>
                  <a:cubicBezTo>
                    <a:pt x="14803" y="949"/>
                    <a:pt x="15230" y="498"/>
                    <a:pt x="15704" y="0"/>
                  </a:cubicBezTo>
                  <a:cubicBezTo>
                    <a:pt x="15894" y="95"/>
                    <a:pt x="16060" y="214"/>
                    <a:pt x="16226" y="356"/>
                  </a:cubicBezTo>
                  <a:cubicBezTo>
                    <a:pt x="16700" y="736"/>
                    <a:pt x="17199" y="1068"/>
                    <a:pt x="17697" y="1376"/>
                  </a:cubicBezTo>
                  <a:cubicBezTo>
                    <a:pt x="18408" y="1756"/>
                    <a:pt x="19167" y="2040"/>
                    <a:pt x="19950" y="2183"/>
                  </a:cubicBezTo>
                  <a:cubicBezTo>
                    <a:pt x="21658" y="2538"/>
                    <a:pt x="23390" y="2633"/>
                    <a:pt x="25098" y="2515"/>
                  </a:cubicBezTo>
                  <a:cubicBezTo>
                    <a:pt x="25762" y="2467"/>
                    <a:pt x="26402" y="2349"/>
                    <a:pt x="27019" y="2159"/>
                  </a:cubicBezTo>
                  <a:cubicBezTo>
                    <a:pt x="27612" y="1993"/>
                    <a:pt x="28205" y="1827"/>
                    <a:pt x="28798" y="1637"/>
                  </a:cubicBezTo>
                  <a:cubicBezTo>
                    <a:pt x="28845" y="1708"/>
                    <a:pt x="28893" y="1803"/>
                    <a:pt x="28940" y="1898"/>
                  </a:cubicBezTo>
                  <a:cubicBezTo>
                    <a:pt x="29154" y="2776"/>
                    <a:pt x="29391" y="3701"/>
                    <a:pt x="29605" y="4602"/>
                  </a:cubicBezTo>
                  <a:cubicBezTo>
                    <a:pt x="29699" y="5124"/>
                    <a:pt x="29723" y="5670"/>
                    <a:pt x="29628" y="6215"/>
                  </a:cubicBezTo>
                  <a:cubicBezTo>
                    <a:pt x="29628" y="6263"/>
                    <a:pt x="29581" y="6334"/>
                    <a:pt x="29605" y="6358"/>
                  </a:cubicBezTo>
                  <a:cubicBezTo>
                    <a:pt x="29747" y="6903"/>
                    <a:pt x="29628" y="7449"/>
                    <a:pt x="29652" y="7971"/>
                  </a:cubicBezTo>
                  <a:cubicBezTo>
                    <a:pt x="29676" y="8516"/>
                    <a:pt x="29652" y="9062"/>
                    <a:pt x="29628" y="9584"/>
                  </a:cubicBezTo>
                  <a:cubicBezTo>
                    <a:pt x="29628" y="9797"/>
                    <a:pt x="29581" y="9987"/>
                    <a:pt x="29533" y="10177"/>
                  </a:cubicBezTo>
                  <a:cubicBezTo>
                    <a:pt x="29320" y="10912"/>
                    <a:pt x="29083" y="11647"/>
                    <a:pt x="28845" y="12359"/>
                  </a:cubicBezTo>
                  <a:cubicBezTo>
                    <a:pt x="28632" y="13189"/>
                    <a:pt x="28252" y="13924"/>
                    <a:pt x="27731" y="14589"/>
                  </a:cubicBezTo>
                  <a:cubicBezTo>
                    <a:pt x="27256" y="15111"/>
                    <a:pt x="26853" y="15704"/>
                    <a:pt x="26378" y="16225"/>
                  </a:cubicBezTo>
                  <a:cubicBezTo>
                    <a:pt x="25809" y="16771"/>
                    <a:pt x="25240" y="17293"/>
                    <a:pt x="24623" y="17767"/>
                  </a:cubicBezTo>
                  <a:cubicBezTo>
                    <a:pt x="23627" y="18574"/>
                    <a:pt x="22488" y="19214"/>
                    <a:pt x="21279" y="19665"/>
                  </a:cubicBezTo>
                  <a:cubicBezTo>
                    <a:pt x="20496" y="19997"/>
                    <a:pt x="19689" y="20258"/>
                    <a:pt x="18859" y="20471"/>
                  </a:cubicBezTo>
                  <a:cubicBezTo>
                    <a:pt x="18052" y="20661"/>
                    <a:pt x="17246" y="20756"/>
                    <a:pt x="16416" y="20780"/>
                  </a:cubicBezTo>
                  <a:cubicBezTo>
                    <a:pt x="14826" y="20780"/>
                    <a:pt x="13237" y="20661"/>
                    <a:pt x="11648" y="20424"/>
                  </a:cubicBezTo>
                  <a:cubicBezTo>
                    <a:pt x="10604" y="20258"/>
                    <a:pt x="9608" y="19973"/>
                    <a:pt x="8659" y="19523"/>
                  </a:cubicBezTo>
                  <a:cubicBezTo>
                    <a:pt x="7426" y="18953"/>
                    <a:pt x="6263" y="18265"/>
                    <a:pt x="5148" y="17483"/>
                  </a:cubicBezTo>
                  <a:cubicBezTo>
                    <a:pt x="4484" y="17008"/>
                    <a:pt x="3915" y="16463"/>
                    <a:pt x="3393" y="15846"/>
                  </a:cubicBezTo>
                  <a:cubicBezTo>
                    <a:pt x="3369" y="15798"/>
                    <a:pt x="3298" y="15751"/>
                    <a:pt x="3298" y="15727"/>
                  </a:cubicBezTo>
                  <a:cubicBezTo>
                    <a:pt x="3298" y="15371"/>
                    <a:pt x="3061" y="15205"/>
                    <a:pt x="2800" y="15063"/>
                  </a:cubicBezTo>
                  <a:cubicBezTo>
                    <a:pt x="2729" y="15016"/>
                    <a:pt x="2681" y="14921"/>
                    <a:pt x="2634" y="14826"/>
                  </a:cubicBezTo>
                  <a:cubicBezTo>
                    <a:pt x="2136" y="14067"/>
                    <a:pt x="1685" y="13284"/>
                    <a:pt x="1258" y="12454"/>
                  </a:cubicBezTo>
                  <a:cubicBezTo>
                    <a:pt x="973" y="11932"/>
                    <a:pt x="736" y="11363"/>
                    <a:pt x="523" y="10793"/>
                  </a:cubicBezTo>
                  <a:cubicBezTo>
                    <a:pt x="404" y="10390"/>
                    <a:pt x="262" y="10011"/>
                    <a:pt x="191" y="9607"/>
                  </a:cubicBezTo>
                  <a:cubicBezTo>
                    <a:pt x="96" y="9299"/>
                    <a:pt x="72" y="8943"/>
                    <a:pt x="1" y="8516"/>
                  </a:cubicBezTo>
                  <a:close/>
                  <a:moveTo>
                    <a:pt x="16226" y="15988"/>
                  </a:moveTo>
                  <a:lnTo>
                    <a:pt x="16558" y="15988"/>
                  </a:lnTo>
                  <a:cubicBezTo>
                    <a:pt x="17578" y="16012"/>
                    <a:pt x="18598" y="15798"/>
                    <a:pt x="19523" y="15324"/>
                  </a:cubicBezTo>
                  <a:cubicBezTo>
                    <a:pt x="19689" y="15229"/>
                    <a:pt x="19879" y="15205"/>
                    <a:pt x="20045" y="15111"/>
                  </a:cubicBezTo>
                  <a:cubicBezTo>
                    <a:pt x="20496" y="14921"/>
                    <a:pt x="20946" y="14731"/>
                    <a:pt x="21350" y="14518"/>
                  </a:cubicBezTo>
                  <a:cubicBezTo>
                    <a:pt x="21516" y="14446"/>
                    <a:pt x="21658" y="14328"/>
                    <a:pt x="21800" y="14185"/>
                  </a:cubicBezTo>
                  <a:cubicBezTo>
                    <a:pt x="22014" y="13948"/>
                    <a:pt x="22227" y="13711"/>
                    <a:pt x="22417" y="13450"/>
                  </a:cubicBezTo>
                  <a:cubicBezTo>
                    <a:pt x="22725" y="13071"/>
                    <a:pt x="22820" y="12525"/>
                    <a:pt x="22607" y="12051"/>
                  </a:cubicBezTo>
                  <a:cubicBezTo>
                    <a:pt x="22559" y="11932"/>
                    <a:pt x="22559" y="11790"/>
                    <a:pt x="22512" y="11671"/>
                  </a:cubicBezTo>
                  <a:cubicBezTo>
                    <a:pt x="22488" y="11624"/>
                    <a:pt x="22417" y="11576"/>
                    <a:pt x="22393" y="11576"/>
                  </a:cubicBezTo>
                  <a:cubicBezTo>
                    <a:pt x="22370" y="11576"/>
                    <a:pt x="22251" y="11647"/>
                    <a:pt x="22227" y="11695"/>
                  </a:cubicBezTo>
                  <a:cubicBezTo>
                    <a:pt x="22109" y="12217"/>
                    <a:pt x="21824" y="12691"/>
                    <a:pt x="21421" y="13047"/>
                  </a:cubicBezTo>
                  <a:cubicBezTo>
                    <a:pt x="21373" y="13094"/>
                    <a:pt x="21326" y="13142"/>
                    <a:pt x="21302" y="13189"/>
                  </a:cubicBezTo>
                  <a:cubicBezTo>
                    <a:pt x="21089" y="13521"/>
                    <a:pt x="20757" y="13782"/>
                    <a:pt x="20353" y="13924"/>
                  </a:cubicBezTo>
                  <a:cubicBezTo>
                    <a:pt x="19926" y="14091"/>
                    <a:pt x="19476" y="14233"/>
                    <a:pt x="19072" y="14446"/>
                  </a:cubicBezTo>
                  <a:cubicBezTo>
                    <a:pt x="17839" y="15087"/>
                    <a:pt x="16511" y="15039"/>
                    <a:pt x="15206" y="14921"/>
                  </a:cubicBezTo>
                  <a:cubicBezTo>
                    <a:pt x="14779" y="14850"/>
                    <a:pt x="14352" y="14755"/>
                    <a:pt x="13949" y="14636"/>
                  </a:cubicBezTo>
                  <a:cubicBezTo>
                    <a:pt x="12905" y="14375"/>
                    <a:pt x="12905" y="14351"/>
                    <a:pt x="11980" y="13758"/>
                  </a:cubicBezTo>
                  <a:cubicBezTo>
                    <a:pt x="11648" y="13545"/>
                    <a:pt x="11292" y="13379"/>
                    <a:pt x="10936" y="13237"/>
                  </a:cubicBezTo>
                  <a:cubicBezTo>
                    <a:pt x="10794" y="13189"/>
                    <a:pt x="10652" y="13165"/>
                    <a:pt x="10509" y="13165"/>
                  </a:cubicBezTo>
                  <a:cubicBezTo>
                    <a:pt x="10367" y="13165"/>
                    <a:pt x="10248" y="13237"/>
                    <a:pt x="10201" y="13379"/>
                  </a:cubicBezTo>
                  <a:cubicBezTo>
                    <a:pt x="10153" y="13474"/>
                    <a:pt x="10177" y="13592"/>
                    <a:pt x="10272" y="13664"/>
                  </a:cubicBezTo>
                  <a:cubicBezTo>
                    <a:pt x="10438" y="13830"/>
                    <a:pt x="10628" y="13996"/>
                    <a:pt x="10818" y="14114"/>
                  </a:cubicBezTo>
                  <a:cubicBezTo>
                    <a:pt x="11268" y="14423"/>
                    <a:pt x="11743" y="14684"/>
                    <a:pt x="12193" y="14992"/>
                  </a:cubicBezTo>
                  <a:cubicBezTo>
                    <a:pt x="12407" y="15134"/>
                    <a:pt x="12644" y="15253"/>
                    <a:pt x="12905" y="15300"/>
                  </a:cubicBezTo>
                  <a:cubicBezTo>
                    <a:pt x="13261" y="15395"/>
                    <a:pt x="13617" y="15514"/>
                    <a:pt x="13973" y="15609"/>
                  </a:cubicBezTo>
                  <a:cubicBezTo>
                    <a:pt x="14684" y="15846"/>
                    <a:pt x="15443" y="15988"/>
                    <a:pt x="16226" y="15988"/>
                  </a:cubicBezTo>
                  <a:close/>
                  <a:moveTo>
                    <a:pt x="9798" y="8113"/>
                  </a:moveTo>
                  <a:lnTo>
                    <a:pt x="9655" y="8113"/>
                  </a:lnTo>
                  <a:cubicBezTo>
                    <a:pt x="9062" y="8113"/>
                    <a:pt x="8730" y="8777"/>
                    <a:pt x="9086" y="9251"/>
                  </a:cubicBezTo>
                  <a:cubicBezTo>
                    <a:pt x="9205" y="9465"/>
                    <a:pt x="9371" y="9631"/>
                    <a:pt x="9584" y="9750"/>
                  </a:cubicBezTo>
                  <a:cubicBezTo>
                    <a:pt x="9703" y="9797"/>
                    <a:pt x="9821" y="9844"/>
                    <a:pt x="9940" y="9844"/>
                  </a:cubicBezTo>
                  <a:cubicBezTo>
                    <a:pt x="10272" y="9868"/>
                    <a:pt x="10580" y="9678"/>
                    <a:pt x="10723" y="9370"/>
                  </a:cubicBezTo>
                  <a:cubicBezTo>
                    <a:pt x="10841" y="9014"/>
                    <a:pt x="10770" y="8635"/>
                    <a:pt x="10533" y="8326"/>
                  </a:cubicBezTo>
                  <a:cubicBezTo>
                    <a:pt x="10319" y="8137"/>
                    <a:pt x="10059" y="8065"/>
                    <a:pt x="9798" y="8113"/>
                  </a:cubicBezTo>
                  <a:close/>
                  <a:moveTo>
                    <a:pt x="21445" y="6951"/>
                  </a:moveTo>
                  <a:cubicBezTo>
                    <a:pt x="21468" y="7093"/>
                    <a:pt x="21492" y="7235"/>
                    <a:pt x="21563" y="7378"/>
                  </a:cubicBezTo>
                  <a:cubicBezTo>
                    <a:pt x="21682" y="7591"/>
                    <a:pt x="21919" y="7710"/>
                    <a:pt x="22180" y="7662"/>
                  </a:cubicBezTo>
                  <a:cubicBezTo>
                    <a:pt x="22417" y="7686"/>
                    <a:pt x="22654" y="7520"/>
                    <a:pt x="22749" y="7283"/>
                  </a:cubicBezTo>
                  <a:cubicBezTo>
                    <a:pt x="22820" y="7022"/>
                    <a:pt x="22844" y="6737"/>
                    <a:pt x="22773" y="6476"/>
                  </a:cubicBezTo>
                  <a:cubicBezTo>
                    <a:pt x="22725" y="6263"/>
                    <a:pt x="22536" y="6120"/>
                    <a:pt x="22322" y="6120"/>
                  </a:cubicBezTo>
                  <a:cubicBezTo>
                    <a:pt x="22251" y="6120"/>
                    <a:pt x="22156" y="6144"/>
                    <a:pt x="22085" y="6120"/>
                  </a:cubicBezTo>
                  <a:cubicBezTo>
                    <a:pt x="21848" y="6097"/>
                    <a:pt x="21611" y="6263"/>
                    <a:pt x="21539" y="6500"/>
                  </a:cubicBezTo>
                  <a:cubicBezTo>
                    <a:pt x="21492" y="6642"/>
                    <a:pt x="21468" y="6808"/>
                    <a:pt x="21445" y="69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0"/>
            <p:cNvSpPr/>
            <p:nvPr/>
          </p:nvSpPr>
          <p:spPr>
            <a:xfrm>
              <a:off x="10342275" y="1023775"/>
              <a:ext cx="735975" cy="473250"/>
            </a:xfrm>
            <a:custGeom>
              <a:avLst/>
              <a:gdLst/>
              <a:ahLst/>
              <a:cxnLst/>
              <a:rect l="l" t="t" r="r" b="b"/>
              <a:pathLst>
                <a:path w="29439" h="18930" extrusionOk="0">
                  <a:moveTo>
                    <a:pt x="27872" y="7141"/>
                  </a:moveTo>
                  <a:cubicBezTo>
                    <a:pt x="27730" y="6998"/>
                    <a:pt x="27588" y="6856"/>
                    <a:pt x="27422" y="6737"/>
                  </a:cubicBezTo>
                  <a:cubicBezTo>
                    <a:pt x="27279" y="6595"/>
                    <a:pt x="27019" y="6690"/>
                    <a:pt x="26995" y="6903"/>
                  </a:cubicBezTo>
                  <a:cubicBezTo>
                    <a:pt x="26924" y="7117"/>
                    <a:pt x="26971" y="7378"/>
                    <a:pt x="27090" y="7591"/>
                  </a:cubicBezTo>
                  <a:cubicBezTo>
                    <a:pt x="27493" y="8232"/>
                    <a:pt x="27778" y="8967"/>
                    <a:pt x="28228" y="9560"/>
                  </a:cubicBezTo>
                  <a:cubicBezTo>
                    <a:pt x="28584" y="10058"/>
                    <a:pt x="28892" y="10604"/>
                    <a:pt x="29106" y="11197"/>
                  </a:cubicBezTo>
                  <a:cubicBezTo>
                    <a:pt x="29225" y="11529"/>
                    <a:pt x="29343" y="11909"/>
                    <a:pt x="29438" y="12264"/>
                  </a:cubicBezTo>
                  <a:cubicBezTo>
                    <a:pt x="29130" y="12549"/>
                    <a:pt x="28750" y="12715"/>
                    <a:pt x="28347" y="12739"/>
                  </a:cubicBezTo>
                  <a:cubicBezTo>
                    <a:pt x="27991" y="12739"/>
                    <a:pt x="27659" y="12786"/>
                    <a:pt x="27351" y="12881"/>
                  </a:cubicBezTo>
                  <a:cubicBezTo>
                    <a:pt x="27042" y="12976"/>
                    <a:pt x="26734" y="13023"/>
                    <a:pt x="26425" y="13071"/>
                  </a:cubicBezTo>
                  <a:cubicBezTo>
                    <a:pt x="24623" y="13237"/>
                    <a:pt x="22796" y="13142"/>
                    <a:pt x="21041" y="12810"/>
                  </a:cubicBezTo>
                  <a:cubicBezTo>
                    <a:pt x="20163" y="12620"/>
                    <a:pt x="19357" y="12288"/>
                    <a:pt x="18621" y="11814"/>
                  </a:cubicBezTo>
                  <a:cubicBezTo>
                    <a:pt x="18171" y="11505"/>
                    <a:pt x="17744" y="11197"/>
                    <a:pt x="17317" y="10889"/>
                  </a:cubicBezTo>
                  <a:cubicBezTo>
                    <a:pt x="17483" y="10462"/>
                    <a:pt x="17673" y="10058"/>
                    <a:pt x="17839" y="9703"/>
                  </a:cubicBezTo>
                  <a:cubicBezTo>
                    <a:pt x="17957" y="9370"/>
                    <a:pt x="18005" y="9038"/>
                    <a:pt x="17957" y="8706"/>
                  </a:cubicBezTo>
                  <a:cubicBezTo>
                    <a:pt x="17933" y="8469"/>
                    <a:pt x="17767" y="8256"/>
                    <a:pt x="17554" y="8137"/>
                  </a:cubicBezTo>
                  <a:cubicBezTo>
                    <a:pt x="17459" y="8090"/>
                    <a:pt x="17317" y="8137"/>
                    <a:pt x="17269" y="8232"/>
                  </a:cubicBezTo>
                  <a:cubicBezTo>
                    <a:pt x="17246" y="8327"/>
                    <a:pt x="17222" y="8422"/>
                    <a:pt x="17198" y="8517"/>
                  </a:cubicBezTo>
                  <a:cubicBezTo>
                    <a:pt x="17127" y="9323"/>
                    <a:pt x="16771" y="10106"/>
                    <a:pt x="16202" y="10699"/>
                  </a:cubicBezTo>
                  <a:cubicBezTo>
                    <a:pt x="15704" y="11268"/>
                    <a:pt x="15182" y="11814"/>
                    <a:pt x="14613" y="12336"/>
                  </a:cubicBezTo>
                  <a:cubicBezTo>
                    <a:pt x="14114" y="12810"/>
                    <a:pt x="13521" y="13190"/>
                    <a:pt x="12905" y="13474"/>
                  </a:cubicBezTo>
                  <a:cubicBezTo>
                    <a:pt x="12383" y="13711"/>
                    <a:pt x="11837" y="13949"/>
                    <a:pt x="11315" y="14186"/>
                  </a:cubicBezTo>
                  <a:cubicBezTo>
                    <a:pt x="10912" y="14376"/>
                    <a:pt x="10485" y="14447"/>
                    <a:pt x="10034" y="14447"/>
                  </a:cubicBezTo>
                  <a:cubicBezTo>
                    <a:pt x="9987" y="14281"/>
                    <a:pt x="10106" y="14233"/>
                    <a:pt x="10177" y="14162"/>
                  </a:cubicBezTo>
                  <a:cubicBezTo>
                    <a:pt x="10960" y="13166"/>
                    <a:pt x="11647" y="12098"/>
                    <a:pt x="12240" y="10983"/>
                  </a:cubicBezTo>
                  <a:cubicBezTo>
                    <a:pt x="12359" y="10746"/>
                    <a:pt x="12454" y="10509"/>
                    <a:pt x="12525" y="10248"/>
                  </a:cubicBezTo>
                  <a:cubicBezTo>
                    <a:pt x="12596" y="9940"/>
                    <a:pt x="12620" y="9584"/>
                    <a:pt x="12739" y="9276"/>
                  </a:cubicBezTo>
                  <a:cubicBezTo>
                    <a:pt x="12833" y="8825"/>
                    <a:pt x="12857" y="8350"/>
                    <a:pt x="12786" y="7900"/>
                  </a:cubicBezTo>
                  <a:cubicBezTo>
                    <a:pt x="12786" y="7852"/>
                    <a:pt x="12786" y="7829"/>
                    <a:pt x="12762" y="7781"/>
                  </a:cubicBezTo>
                  <a:cubicBezTo>
                    <a:pt x="12739" y="7639"/>
                    <a:pt x="12644" y="7544"/>
                    <a:pt x="12525" y="7520"/>
                  </a:cubicBezTo>
                  <a:cubicBezTo>
                    <a:pt x="12383" y="7520"/>
                    <a:pt x="12264" y="7639"/>
                    <a:pt x="12217" y="7805"/>
                  </a:cubicBezTo>
                  <a:cubicBezTo>
                    <a:pt x="12193" y="7852"/>
                    <a:pt x="12193" y="7923"/>
                    <a:pt x="12193" y="7971"/>
                  </a:cubicBezTo>
                  <a:cubicBezTo>
                    <a:pt x="12193" y="8706"/>
                    <a:pt x="11932" y="9394"/>
                    <a:pt x="11719" y="10082"/>
                  </a:cubicBezTo>
                  <a:cubicBezTo>
                    <a:pt x="11647" y="10343"/>
                    <a:pt x="11529" y="10557"/>
                    <a:pt x="11363" y="10770"/>
                  </a:cubicBezTo>
                  <a:cubicBezTo>
                    <a:pt x="10793" y="11600"/>
                    <a:pt x="10248" y="12430"/>
                    <a:pt x="9655" y="13261"/>
                  </a:cubicBezTo>
                  <a:cubicBezTo>
                    <a:pt x="9418" y="13545"/>
                    <a:pt x="9180" y="13830"/>
                    <a:pt x="8896" y="14067"/>
                  </a:cubicBezTo>
                  <a:cubicBezTo>
                    <a:pt x="8255" y="14731"/>
                    <a:pt x="7591" y="15324"/>
                    <a:pt x="6880" y="15894"/>
                  </a:cubicBezTo>
                  <a:cubicBezTo>
                    <a:pt x="5575" y="16890"/>
                    <a:pt x="4152" y="17720"/>
                    <a:pt x="2634" y="18361"/>
                  </a:cubicBezTo>
                  <a:cubicBezTo>
                    <a:pt x="2254" y="18503"/>
                    <a:pt x="1874" y="18693"/>
                    <a:pt x="1495" y="18835"/>
                  </a:cubicBezTo>
                  <a:cubicBezTo>
                    <a:pt x="1376" y="18883"/>
                    <a:pt x="1234" y="18906"/>
                    <a:pt x="1115" y="18930"/>
                  </a:cubicBezTo>
                  <a:cubicBezTo>
                    <a:pt x="1092" y="18835"/>
                    <a:pt x="1092" y="18716"/>
                    <a:pt x="1068" y="18622"/>
                  </a:cubicBezTo>
                  <a:lnTo>
                    <a:pt x="1068" y="17056"/>
                  </a:lnTo>
                  <a:cubicBezTo>
                    <a:pt x="1092" y="16605"/>
                    <a:pt x="1210" y="16131"/>
                    <a:pt x="1447" y="15728"/>
                  </a:cubicBezTo>
                  <a:cubicBezTo>
                    <a:pt x="1519" y="15609"/>
                    <a:pt x="1637" y="15490"/>
                    <a:pt x="1756" y="15396"/>
                  </a:cubicBezTo>
                  <a:cubicBezTo>
                    <a:pt x="1851" y="15324"/>
                    <a:pt x="1874" y="15182"/>
                    <a:pt x="1803" y="15040"/>
                  </a:cubicBezTo>
                  <a:cubicBezTo>
                    <a:pt x="1732" y="14921"/>
                    <a:pt x="1590" y="14850"/>
                    <a:pt x="1447" y="14897"/>
                  </a:cubicBezTo>
                  <a:cubicBezTo>
                    <a:pt x="1258" y="14921"/>
                    <a:pt x="1092" y="15040"/>
                    <a:pt x="997" y="15182"/>
                  </a:cubicBezTo>
                  <a:cubicBezTo>
                    <a:pt x="617" y="15656"/>
                    <a:pt x="380" y="16226"/>
                    <a:pt x="285" y="16819"/>
                  </a:cubicBezTo>
                  <a:cubicBezTo>
                    <a:pt x="261" y="17151"/>
                    <a:pt x="261" y="17483"/>
                    <a:pt x="238" y="17815"/>
                  </a:cubicBezTo>
                  <a:cubicBezTo>
                    <a:pt x="238" y="17957"/>
                    <a:pt x="190" y="18100"/>
                    <a:pt x="167" y="18218"/>
                  </a:cubicBezTo>
                  <a:cubicBezTo>
                    <a:pt x="24" y="18218"/>
                    <a:pt x="1" y="18171"/>
                    <a:pt x="1" y="18076"/>
                  </a:cubicBezTo>
                  <a:cubicBezTo>
                    <a:pt x="1" y="16937"/>
                    <a:pt x="1" y="15775"/>
                    <a:pt x="24" y="14613"/>
                  </a:cubicBezTo>
                  <a:cubicBezTo>
                    <a:pt x="24" y="14257"/>
                    <a:pt x="48" y="13925"/>
                    <a:pt x="48" y="13569"/>
                  </a:cubicBezTo>
                  <a:cubicBezTo>
                    <a:pt x="95" y="12668"/>
                    <a:pt x="214" y="11790"/>
                    <a:pt x="404" y="10912"/>
                  </a:cubicBezTo>
                  <a:cubicBezTo>
                    <a:pt x="427" y="10770"/>
                    <a:pt x="475" y="10628"/>
                    <a:pt x="570" y="10509"/>
                  </a:cubicBezTo>
                  <a:cubicBezTo>
                    <a:pt x="902" y="9963"/>
                    <a:pt x="1163" y="9394"/>
                    <a:pt x="1376" y="8777"/>
                  </a:cubicBezTo>
                  <a:cubicBezTo>
                    <a:pt x="1495" y="8398"/>
                    <a:pt x="1661" y="8018"/>
                    <a:pt x="1874" y="7663"/>
                  </a:cubicBezTo>
                  <a:cubicBezTo>
                    <a:pt x="2064" y="7330"/>
                    <a:pt x="2278" y="6998"/>
                    <a:pt x="2491" y="6666"/>
                  </a:cubicBezTo>
                  <a:cubicBezTo>
                    <a:pt x="2539" y="6571"/>
                    <a:pt x="2610" y="6500"/>
                    <a:pt x="2705" y="6405"/>
                  </a:cubicBezTo>
                  <a:cubicBezTo>
                    <a:pt x="3132" y="5931"/>
                    <a:pt x="3606" y="5504"/>
                    <a:pt x="4128" y="5077"/>
                  </a:cubicBezTo>
                  <a:cubicBezTo>
                    <a:pt x="4531" y="4745"/>
                    <a:pt x="4887" y="4342"/>
                    <a:pt x="5195" y="3891"/>
                  </a:cubicBezTo>
                  <a:cubicBezTo>
                    <a:pt x="5480" y="3535"/>
                    <a:pt x="5765" y="3203"/>
                    <a:pt x="6097" y="2895"/>
                  </a:cubicBezTo>
                  <a:cubicBezTo>
                    <a:pt x="6405" y="2657"/>
                    <a:pt x="6547" y="2254"/>
                    <a:pt x="6476" y="1851"/>
                  </a:cubicBezTo>
                  <a:cubicBezTo>
                    <a:pt x="6476" y="1780"/>
                    <a:pt x="6429" y="1709"/>
                    <a:pt x="6429" y="1637"/>
                  </a:cubicBezTo>
                  <a:cubicBezTo>
                    <a:pt x="6524" y="1448"/>
                    <a:pt x="6713" y="1305"/>
                    <a:pt x="6927" y="1234"/>
                  </a:cubicBezTo>
                  <a:cubicBezTo>
                    <a:pt x="7686" y="878"/>
                    <a:pt x="8493" y="617"/>
                    <a:pt x="9299" y="475"/>
                  </a:cubicBezTo>
                  <a:cubicBezTo>
                    <a:pt x="10082" y="333"/>
                    <a:pt x="10841" y="190"/>
                    <a:pt x="11624" y="96"/>
                  </a:cubicBezTo>
                  <a:cubicBezTo>
                    <a:pt x="12003" y="24"/>
                    <a:pt x="12383" y="1"/>
                    <a:pt x="12786" y="1"/>
                  </a:cubicBezTo>
                  <a:cubicBezTo>
                    <a:pt x="13830" y="1"/>
                    <a:pt x="14850" y="24"/>
                    <a:pt x="15917" y="96"/>
                  </a:cubicBezTo>
                  <a:cubicBezTo>
                    <a:pt x="16558" y="143"/>
                    <a:pt x="17198" y="285"/>
                    <a:pt x="17839" y="380"/>
                  </a:cubicBezTo>
                  <a:cubicBezTo>
                    <a:pt x="19262" y="594"/>
                    <a:pt x="20543" y="1163"/>
                    <a:pt x="21824" y="1756"/>
                  </a:cubicBezTo>
                  <a:cubicBezTo>
                    <a:pt x="22654" y="2136"/>
                    <a:pt x="23460" y="2586"/>
                    <a:pt x="24219" y="3061"/>
                  </a:cubicBezTo>
                  <a:cubicBezTo>
                    <a:pt x="24860" y="3464"/>
                    <a:pt x="25429" y="3938"/>
                    <a:pt x="25927" y="4484"/>
                  </a:cubicBezTo>
                  <a:cubicBezTo>
                    <a:pt x="26568" y="5172"/>
                    <a:pt x="27161" y="5907"/>
                    <a:pt x="27683" y="6666"/>
                  </a:cubicBezTo>
                  <a:cubicBezTo>
                    <a:pt x="27778" y="6832"/>
                    <a:pt x="27849" y="6998"/>
                    <a:pt x="27920" y="71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0"/>
            <p:cNvSpPr/>
            <p:nvPr/>
          </p:nvSpPr>
          <p:spPr>
            <a:xfrm>
              <a:off x="10460875" y="1846300"/>
              <a:ext cx="464950" cy="444200"/>
            </a:xfrm>
            <a:custGeom>
              <a:avLst/>
              <a:gdLst/>
              <a:ahLst/>
              <a:cxnLst/>
              <a:rect l="l" t="t" r="r" b="b"/>
              <a:pathLst>
                <a:path w="18598" h="17768" extrusionOk="0">
                  <a:moveTo>
                    <a:pt x="7757" y="72"/>
                  </a:moveTo>
                  <a:cubicBezTo>
                    <a:pt x="8208" y="1"/>
                    <a:pt x="8635" y="167"/>
                    <a:pt x="9086" y="167"/>
                  </a:cubicBezTo>
                  <a:cubicBezTo>
                    <a:pt x="9086" y="285"/>
                    <a:pt x="9086" y="380"/>
                    <a:pt x="9109" y="499"/>
                  </a:cubicBezTo>
                  <a:cubicBezTo>
                    <a:pt x="9157" y="665"/>
                    <a:pt x="9252" y="831"/>
                    <a:pt x="9370" y="973"/>
                  </a:cubicBezTo>
                  <a:cubicBezTo>
                    <a:pt x="9536" y="1163"/>
                    <a:pt x="9702" y="1353"/>
                    <a:pt x="9845" y="1566"/>
                  </a:cubicBezTo>
                  <a:cubicBezTo>
                    <a:pt x="10248" y="2207"/>
                    <a:pt x="11149" y="2278"/>
                    <a:pt x="11624" y="1732"/>
                  </a:cubicBezTo>
                  <a:cubicBezTo>
                    <a:pt x="11980" y="1329"/>
                    <a:pt x="12264" y="878"/>
                    <a:pt x="12478" y="404"/>
                  </a:cubicBezTo>
                  <a:cubicBezTo>
                    <a:pt x="12573" y="380"/>
                    <a:pt x="12691" y="380"/>
                    <a:pt x="12786" y="380"/>
                  </a:cubicBezTo>
                  <a:cubicBezTo>
                    <a:pt x="13522" y="380"/>
                    <a:pt x="14233" y="309"/>
                    <a:pt x="14945" y="167"/>
                  </a:cubicBezTo>
                  <a:cubicBezTo>
                    <a:pt x="15063" y="143"/>
                    <a:pt x="15182" y="119"/>
                    <a:pt x="15277" y="95"/>
                  </a:cubicBezTo>
                  <a:cubicBezTo>
                    <a:pt x="15395" y="72"/>
                    <a:pt x="15514" y="167"/>
                    <a:pt x="15514" y="285"/>
                  </a:cubicBezTo>
                  <a:cubicBezTo>
                    <a:pt x="15514" y="475"/>
                    <a:pt x="15514" y="688"/>
                    <a:pt x="15538" y="902"/>
                  </a:cubicBezTo>
                  <a:cubicBezTo>
                    <a:pt x="15514" y="1044"/>
                    <a:pt x="15538" y="1187"/>
                    <a:pt x="15609" y="1329"/>
                  </a:cubicBezTo>
                  <a:cubicBezTo>
                    <a:pt x="15728" y="1542"/>
                    <a:pt x="15799" y="1803"/>
                    <a:pt x="15751" y="2064"/>
                  </a:cubicBezTo>
                  <a:cubicBezTo>
                    <a:pt x="15704" y="2918"/>
                    <a:pt x="15799" y="3748"/>
                    <a:pt x="16012" y="4555"/>
                  </a:cubicBezTo>
                  <a:cubicBezTo>
                    <a:pt x="16392" y="6121"/>
                    <a:pt x="16653" y="7686"/>
                    <a:pt x="16914" y="9275"/>
                  </a:cubicBezTo>
                  <a:cubicBezTo>
                    <a:pt x="17056" y="10011"/>
                    <a:pt x="17246" y="10722"/>
                    <a:pt x="17459" y="11434"/>
                  </a:cubicBezTo>
                  <a:cubicBezTo>
                    <a:pt x="17720" y="12312"/>
                    <a:pt x="17981" y="13189"/>
                    <a:pt x="18242" y="14043"/>
                  </a:cubicBezTo>
                  <a:cubicBezTo>
                    <a:pt x="18408" y="14684"/>
                    <a:pt x="18503" y="15324"/>
                    <a:pt x="18574" y="15965"/>
                  </a:cubicBezTo>
                  <a:cubicBezTo>
                    <a:pt x="18598" y="16107"/>
                    <a:pt x="18598" y="16273"/>
                    <a:pt x="18574" y="16415"/>
                  </a:cubicBezTo>
                  <a:cubicBezTo>
                    <a:pt x="18574" y="16653"/>
                    <a:pt x="18432" y="16842"/>
                    <a:pt x="18242" y="16961"/>
                  </a:cubicBezTo>
                  <a:cubicBezTo>
                    <a:pt x="18052" y="17080"/>
                    <a:pt x="17839" y="17174"/>
                    <a:pt x="17625" y="17222"/>
                  </a:cubicBezTo>
                  <a:cubicBezTo>
                    <a:pt x="16724" y="17388"/>
                    <a:pt x="15822" y="17530"/>
                    <a:pt x="14921" y="17673"/>
                  </a:cubicBezTo>
                  <a:cubicBezTo>
                    <a:pt x="14186" y="17767"/>
                    <a:pt x="13450" y="17625"/>
                    <a:pt x="12715" y="17530"/>
                  </a:cubicBezTo>
                  <a:cubicBezTo>
                    <a:pt x="11671" y="17412"/>
                    <a:pt x="10651" y="17222"/>
                    <a:pt x="9631" y="17032"/>
                  </a:cubicBezTo>
                  <a:cubicBezTo>
                    <a:pt x="8706" y="16866"/>
                    <a:pt x="7805" y="16605"/>
                    <a:pt x="6951" y="16249"/>
                  </a:cubicBezTo>
                  <a:cubicBezTo>
                    <a:pt x="5883" y="15822"/>
                    <a:pt x="4840" y="15324"/>
                    <a:pt x="3796" y="14874"/>
                  </a:cubicBezTo>
                  <a:cubicBezTo>
                    <a:pt x="3369" y="14684"/>
                    <a:pt x="2918" y="14541"/>
                    <a:pt x="2491" y="14375"/>
                  </a:cubicBezTo>
                  <a:cubicBezTo>
                    <a:pt x="1946" y="14186"/>
                    <a:pt x="1400" y="13972"/>
                    <a:pt x="902" y="13687"/>
                  </a:cubicBezTo>
                  <a:cubicBezTo>
                    <a:pt x="689" y="13616"/>
                    <a:pt x="475" y="13521"/>
                    <a:pt x="262" y="13450"/>
                  </a:cubicBezTo>
                  <a:cubicBezTo>
                    <a:pt x="190" y="13427"/>
                    <a:pt x="119" y="13379"/>
                    <a:pt x="1" y="13332"/>
                  </a:cubicBezTo>
                  <a:cubicBezTo>
                    <a:pt x="119" y="13023"/>
                    <a:pt x="262" y="12739"/>
                    <a:pt x="428" y="12454"/>
                  </a:cubicBezTo>
                  <a:cubicBezTo>
                    <a:pt x="712" y="12003"/>
                    <a:pt x="973" y="11576"/>
                    <a:pt x="1258" y="11126"/>
                  </a:cubicBezTo>
                  <a:cubicBezTo>
                    <a:pt x="1851" y="10224"/>
                    <a:pt x="2420" y="9323"/>
                    <a:pt x="3037" y="8421"/>
                  </a:cubicBezTo>
                  <a:cubicBezTo>
                    <a:pt x="3250" y="8089"/>
                    <a:pt x="3535" y="7781"/>
                    <a:pt x="3749" y="7425"/>
                  </a:cubicBezTo>
                  <a:cubicBezTo>
                    <a:pt x="4033" y="6951"/>
                    <a:pt x="4342" y="6476"/>
                    <a:pt x="4603" y="6002"/>
                  </a:cubicBezTo>
                  <a:cubicBezTo>
                    <a:pt x="5053" y="5148"/>
                    <a:pt x="5551" y="4318"/>
                    <a:pt x="6073" y="3488"/>
                  </a:cubicBezTo>
                  <a:cubicBezTo>
                    <a:pt x="6334" y="3084"/>
                    <a:pt x="6571" y="2657"/>
                    <a:pt x="6761" y="2207"/>
                  </a:cubicBezTo>
                  <a:cubicBezTo>
                    <a:pt x="6927" y="1780"/>
                    <a:pt x="7164" y="1376"/>
                    <a:pt x="7354" y="949"/>
                  </a:cubicBezTo>
                  <a:cubicBezTo>
                    <a:pt x="7496" y="665"/>
                    <a:pt x="7615" y="380"/>
                    <a:pt x="7757"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0"/>
            <p:cNvSpPr/>
            <p:nvPr/>
          </p:nvSpPr>
          <p:spPr>
            <a:xfrm>
              <a:off x="9990025" y="961525"/>
              <a:ext cx="376600" cy="548550"/>
            </a:xfrm>
            <a:custGeom>
              <a:avLst/>
              <a:gdLst/>
              <a:ahLst/>
              <a:cxnLst/>
              <a:rect l="l" t="t" r="r" b="b"/>
              <a:pathLst>
                <a:path w="15064" h="21942" extrusionOk="0">
                  <a:moveTo>
                    <a:pt x="15016" y="2348"/>
                  </a:moveTo>
                  <a:cubicBezTo>
                    <a:pt x="14684" y="2443"/>
                    <a:pt x="14375" y="2538"/>
                    <a:pt x="14067" y="2633"/>
                  </a:cubicBezTo>
                  <a:cubicBezTo>
                    <a:pt x="13901" y="2704"/>
                    <a:pt x="13735" y="2799"/>
                    <a:pt x="13616" y="2941"/>
                  </a:cubicBezTo>
                  <a:cubicBezTo>
                    <a:pt x="13308" y="3297"/>
                    <a:pt x="13047" y="3653"/>
                    <a:pt x="12786" y="4056"/>
                  </a:cubicBezTo>
                  <a:cubicBezTo>
                    <a:pt x="12715" y="4199"/>
                    <a:pt x="12667" y="4365"/>
                    <a:pt x="12691" y="4531"/>
                  </a:cubicBezTo>
                  <a:cubicBezTo>
                    <a:pt x="12691" y="4744"/>
                    <a:pt x="12715" y="4981"/>
                    <a:pt x="12762" y="5195"/>
                  </a:cubicBezTo>
                  <a:cubicBezTo>
                    <a:pt x="12383" y="5480"/>
                    <a:pt x="12003" y="5764"/>
                    <a:pt x="11624" y="6073"/>
                  </a:cubicBezTo>
                  <a:cubicBezTo>
                    <a:pt x="11125" y="6500"/>
                    <a:pt x="10746" y="7045"/>
                    <a:pt x="10532" y="7662"/>
                  </a:cubicBezTo>
                  <a:cubicBezTo>
                    <a:pt x="10461" y="7828"/>
                    <a:pt x="10437" y="7994"/>
                    <a:pt x="10437" y="8160"/>
                  </a:cubicBezTo>
                  <a:cubicBezTo>
                    <a:pt x="10437" y="8895"/>
                    <a:pt x="10627" y="9299"/>
                    <a:pt x="11481" y="9393"/>
                  </a:cubicBezTo>
                  <a:cubicBezTo>
                    <a:pt x="11529" y="9393"/>
                    <a:pt x="11552" y="9417"/>
                    <a:pt x="11600" y="9441"/>
                  </a:cubicBezTo>
                  <a:cubicBezTo>
                    <a:pt x="11576" y="9536"/>
                    <a:pt x="11552" y="9631"/>
                    <a:pt x="11505" y="9726"/>
                  </a:cubicBezTo>
                  <a:cubicBezTo>
                    <a:pt x="11102" y="10461"/>
                    <a:pt x="10841" y="11267"/>
                    <a:pt x="10722" y="12098"/>
                  </a:cubicBezTo>
                  <a:cubicBezTo>
                    <a:pt x="10698" y="12216"/>
                    <a:pt x="10698" y="12359"/>
                    <a:pt x="10675" y="12477"/>
                  </a:cubicBezTo>
                  <a:cubicBezTo>
                    <a:pt x="10698" y="12880"/>
                    <a:pt x="10627" y="13260"/>
                    <a:pt x="10485" y="13616"/>
                  </a:cubicBezTo>
                  <a:cubicBezTo>
                    <a:pt x="10343" y="13995"/>
                    <a:pt x="10248" y="14351"/>
                    <a:pt x="10177" y="14754"/>
                  </a:cubicBezTo>
                  <a:cubicBezTo>
                    <a:pt x="10105" y="15110"/>
                    <a:pt x="9987" y="15466"/>
                    <a:pt x="9844" y="15798"/>
                  </a:cubicBezTo>
                  <a:cubicBezTo>
                    <a:pt x="9821" y="15869"/>
                    <a:pt x="9821" y="15940"/>
                    <a:pt x="9773" y="16012"/>
                  </a:cubicBezTo>
                  <a:cubicBezTo>
                    <a:pt x="9584" y="16439"/>
                    <a:pt x="9512" y="16913"/>
                    <a:pt x="9560" y="17364"/>
                  </a:cubicBezTo>
                  <a:cubicBezTo>
                    <a:pt x="9560" y="17506"/>
                    <a:pt x="9536" y="17625"/>
                    <a:pt x="9489" y="17743"/>
                  </a:cubicBezTo>
                  <a:cubicBezTo>
                    <a:pt x="9441" y="17957"/>
                    <a:pt x="9394" y="18146"/>
                    <a:pt x="9346" y="18336"/>
                  </a:cubicBezTo>
                  <a:cubicBezTo>
                    <a:pt x="9323" y="18479"/>
                    <a:pt x="9275" y="18597"/>
                    <a:pt x="9204" y="18692"/>
                  </a:cubicBezTo>
                  <a:cubicBezTo>
                    <a:pt x="9038" y="18882"/>
                    <a:pt x="8919" y="19095"/>
                    <a:pt x="8848" y="19333"/>
                  </a:cubicBezTo>
                  <a:cubicBezTo>
                    <a:pt x="8730" y="19641"/>
                    <a:pt x="8564" y="19926"/>
                    <a:pt x="8350" y="20186"/>
                  </a:cubicBezTo>
                  <a:cubicBezTo>
                    <a:pt x="8113" y="20495"/>
                    <a:pt x="7899" y="20827"/>
                    <a:pt x="7662" y="21135"/>
                  </a:cubicBezTo>
                  <a:cubicBezTo>
                    <a:pt x="7472" y="21420"/>
                    <a:pt x="7188" y="21633"/>
                    <a:pt x="6879" y="21752"/>
                  </a:cubicBezTo>
                  <a:cubicBezTo>
                    <a:pt x="6571" y="21942"/>
                    <a:pt x="6168" y="21800"/>
                    <a:pt x="6025" y="21467"/>
                  </a:cubicBezTo>
                  <a:cubicBezTo>
                    <a:pt x="5931" y="21278"/>
                    <a:pt x="5836" y="21040"/>
                    <a:pt x="5764" y="20803"/>
                  </a:cubicBezTo>
                  <a:cubicBezTo>
                    <a:pt x="5551" y="19997"/>
                    <a:pt x="5243" y="19214"/>
                    <a:pt x="5100" y="18384"/>
                  </a:cubicBezTo>
                  <a:cubicBezTo>
                    <a:pt x="4982" y="17791"/>
                    <a:pt x="4294" y="17720"/>
                    <a:pt x="3938" y="17957"/>
                  </a:cubicBezTo>
                  <a:cubicBezTo>
                    <a:pt x="3796" y="18075"/>
                    <a:pt x="3653" y="18194"/>
                    <a:pt x="3558" y="18336"/>
                  </a:cubicBezTo>
                  <a:cubicBezTo>
                    <a:pt x="3392" y="18573"/>
                    <a:pt x="3131" y="18716"/>
                    <a:pt x="2847" y="18692"/>
                  </a:cubicBezTo>
                  <a:lnTo>
                    <a:pt x="1898" y="18692"/>
                  </a:lnTo>
                  <a:cubicBezTo>
                    <a:pt x="1708" y="18716"/>
                    <a:pt x="1518" y="18621"/>
                    <a:pt x="1424" y="18479"/>
                  </a:cubicBezTo>
                  <a:cubicBezTo>
                    <a:pt x="1258" y="18265"/>
                    <a:pt x="1163" y="18028"/>
                    <a:pt x="1163" y="17767"/>
                  </a:cubicBezTo>
                  <a:cubicBezTo>
                    <a:pt x="1234" y="17269"/>
                    <a:pt x="1281" y="16771"/>
                    <a:pt x="1329" y="16273"/>
                  </a:cubicBezTo>
                  <a:cubicBezTo>
                    <a:pt x="1424" y="15751"/>
                    <a:pt x="1613" y="15276"/>
                    <a:pt x="1874" y="14826"/>
                  </a:cubicBezTo>
                  <a:cubicBezTo>
                    <a:pt x="2088" y="14351"/>
                    <a:pt x="2325" y="13877"/>
                    <a:pt x="2586" y="13426"/>
                  </a:cubicBezTo>
                  <a:cubicBezTo>
                    <a:pt x="2705" y="13236"/>
                    <a:pt x="2823" y="13047"/>
                    <a:pt x="2989" y="12880"/>
                  </a:cubicBezTo>
                  <a:cubicBezTo>
                    <a:pt x="3250" y="12572"/>
                    <a:pt x="3535" y="12311"/>
                    <a:pt x="3796" y="12027"/>
                  </a:cubicBezTo>
                  <a:cubicBezTo>
                    <a:pt x="4151" y="11671"/>
                    <a:pt x="4057" y="11291"/>
                    <a:pt x="3582" y="11149"/>
                  </a:cubicBezTo>
                  <a:cubicBezTo>
                    <a:pt x="2776" y="10912"/>
                    <a:pt x="2017" y="10556"/>
                    <a:pt x="1305" y="10129"/>
                  </a:cubicBezTo>
                  <a:cubicBezTo>
                    <a:pt x="997" y="9915"/>
                    <a:pt x="736" y="9654"/>
                    <a:pt x="498" y="9370"/>
                  </a:cubicBezTo>
                  <a:cubicBezTo>
                    <a:pt x="166" y="8967"/>
                    <a:pt x="0" y="8468"/>
                    <a:pt x="24" y="7970"/>
                  </a:cubicBezTo>
                  <a:cubicBezTo>
                    <a:pt x="48" y="7496"/>
                    <a:pt x="24" y="6998"/>
                    <a:pt x="24" y="6523"/>
                  </a:cubicBezTo>
                  <a:cubicBezTo>
                    <a:pt x="0" y="6262"/>
                    <a:pt x="72" y="6001"/>
                    <a:pt x="214" y="5788"/>
                  </a:cubicBezTo>
                  <a:cubicBezTo>
                    <a:pt x="285" y="5693"/>
                    <a:pt x="356" y="5598"/>
                    <a:pt x="380" y="5480"/>
                  </a:cubicBezTo>
                  <a:cubicBezTo>
                    <a:pt x="593" y="4839"/>
                    <a:pt x="1044" y="4365"/>
                    <a:pt x="1471" y="3867"/>
                  </a:cubicBezTo>
                  <a:cubicBezTo>
                    <a:pt x="1756" y="3534"/>
                    <a:pt x="2064" y="3202"/>
                    <a:pt x="2349" y="2894"/>
                  </a:cubicBezTo>
                  <a:cubicBezTo>
                    <a:pt x="2467" y="2752"/>
                    <a:pt x="2586" y="2633"/>
                    <a:pt x="2705" y="2538"/>
                  </a:cubicBezTo>
                  <a:cubicBezTo>
                    <a:pt x="3274" y="2064"/>
                    <a:pt x="3914" y="1637"/>
                    <a:pt x="4578" y="1305"/>
                  </a:cubicBezTo>
                  <a:cubicBezTo>
                    <a:pt x="5219" y="996"/>
                    <a:pt x="5883" y="688"/>
                    <a:pt x="6547" y="380"/>
                  </a:cubicBezTo>
                  <a:cubicBezTo>
                    <a:pt x="7093" y="142"/>
                    <a:pt x="7710" y="24"/>
                    <a:pt x="8326" y="24"/>
                  </a:cubicBezTo>
                  <a:cubicBezTo>
                    <a:pt x="9133" y="0"/>
                    <a:pt x="9916" y="24"/>
                    <a:pt x="10722" y="24"/>
                  </a:cubicBezTo>
                  <a:cubicBezTo>
                    <a:pt x="11102" y="47"/>
                    <a:pt x="11457" y="95"/>
                    <a:pt x="11813" y="214"/>
                  </a:cubicBezTo>
                  <a:cubicBezTo>
                    <a:pt x="12715" y="427"/>
                    <a:pt x="13592" y="807"/>
                    <a:pt x="14351" y="1328"/>
                  </a:cubicBezTo>
                  <a:cubicBezTo>
                    <a:pt x="14517" y="1447"/>
                    <a:pt x="14684" y="1589"/>
                    <a:pt x="14826" y="1732"/>
                  </a:cubicBezTo>
                  <a:cubicBezTo>
                    <a:pt x="14992" y="1874"/>
                    <a:pt x="15063" y="2111"/>
                    <a:pt x="15016" y="23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0"/>
            <p:cNvSpPr/>
            <p:nvPr/>
          </p:nvSpPr>
          <p:spPr>
            <a:xfrm>
              <a:off x="10273475" y="941350"/>
              <a:ext cx="199875" cy="343975"/>
            </a:xfrm>
            <a:custGeom>
              <a:avLst/>
              <a:gdLst/>
              <a:ahLst/>
              <a:cxnLst/>
              <a:rect l="l" t="t" r="r" b="b"/>
              <a:pathLst>
                <a:path w="7995" h="13759" extrusionOk="0">
                  <a:moveTo>
                    <a:pt x="4887" y="24"/>
                  </a:moveTo>
                  <a:cubicBezTo>
                    <a:pt x="5196" y="1"/>
                    <a:pt x="5504" y="72"/>
                    <a:pt x="5765" y="214"/>
                  </a:cubicBezTo>
                  <a:cubicBezTo>
                    <a:pt x="5955" y="309"/>
                    <a:pt x="6097" y="451"/>
                    <a:pt x="6216" y="594"/>
                  </a:cubicBezTo>
                  <a:cubicBezTo>
                    <a:pt x="6477" y="878"/>
                    <a:pt x="6690" y="1187"/>
                    <a:pt x="6951" y="1448"/>
                  </a:cubicBezTo>
                  <a:cubicBezTo>
                    <a:pt x="7236" y="1732"/>
                    <a:pt x="7402" y="2112"/>
                    <a:pt x="7402" y="2491"/>
                  </a:cubicBezTo>
                  <a:lnTo>
                    <a:pt x="7402" y="3986"/>
                  </a:lnTo>
                  <a:cubicBezTo>
                    <a:pt x="7354" y="4033"/>
                    <a:pt x="7283" y="4081"/>
                    <a:pt x="7212" y="4128"/>
                  </a:cubicBezTo>
                  <a:cubicBezTo>
                    <a:pt x="6927" y="4389"/>
                    <a:pt x="6951" y="4840"/>
                    <a:pt x="7259" y="5053"/>
                  </a:cubicBezTo>
                  <a:cubicBezTo>
                    <a:pt x="7378" y="5148"/>
                    <a:pt x="7544" y="5219"/>
                    <a:pt x="7686" y="5314"/>
                  </a:cubicBezTo>
                  <a:cubicBezTo>
                    <a:pt x="7829" y="5385"/>
                    <a:pt x="7900" y="5456"/>
                    <a:pt x="7995" y="5527"/>
                  </a:cubicBezTo>
                  <a:cubicBezTo>
                    <a:pt x="7947" y="5646"/>
                    <a:pt x="7876" y="5741"/>
                    <a:pt x="7805" y="5836"/>
                  </a:cubicBezTo>
                  <a:cubicBezTo>
                    <a:pt x="7378" y="6358"/>
                    <a:pt x="6951" y="6880"/>
                    <a:pt x="6524" y="7378"/>
                  </a:cubicBezTo>
                  <a:cubicBezTo>
                    <a:pt x="6453" y="7473"/>
                    <a:pt x="6358" y="7544"/>
                    <a:pt x="6287" y="7615"/>
                  </a:cubicBezTo>
                  <a:cubicBezTo>
                    <a:pt x="5884" y="7947"/>
                    <a:pt x="5504" y="8303"/>
                    <a:pt x="5125" y="8659"/>
                  </a:cubicBezTo>
                  <a:cubicBezTo>
                    <a:pt x="4745" y="8967"/>
                    <a:pt x="4437" y="9347"/>
                    <a:pt x="4199" y="9774"/>
                  </a:cubicBezTo>
                  <a:cubicBezTo>
                    <a:pt x="4033" y="10011"/>
                    <a:pt x="3867" y="10248"/>
                    <a:pt x="3654" y="10461"/>
                  </a:cubicBezTo>
                  <a:cubicBezTo>
                    <a:pt x="3535" y="10604"/>
                    <a:pt x="3393" y="10746"/>
                    <a:pt x="3274" y="10888"/>
                  </a:cubicBezTo>
                  <a:cubicBezTo>
                    <a:pt x="2871" y="11339"/>
                    <a:pt x="2610" y="11908"/>
                    <a:pt x="2515" y="12525"/>
                  </a:cubicBezTo>
                  <a:cubicBezTo>
                    <a:pt x="2492" y="12762"/>
                    <a:pt x="2420" y="13000"/>
                    <a:pt x="2397" y="13237"/>
                  </a:cubicBezTo>
                  <a:cubicBezTo>
                    <a:pt x="2373" y="13450"/>
                    <a:pt x="2207" y="13640"/>
                    <a:pt x="1993" y="13664"/>
                  </a:cubicBezTo>
                  <a:cubicBezTo>
                    <a:pt x="1543" y="13735"/>
                    <a:pt x="1068" y="13759"/>
                    <a:pt x="594" y="13687"/>
                  </a:cubicBezTo>
                  <a:cubicBezTo>
                    <a:pt x="594" y="13640"/>
                    <a:pt x="570" y="13569"/>
                    <a:pt x="570" y="13521"/>
                  </a:cubicBezTo>
                  <a:cubicBezTo>
                    <a:pt x="784" y="13260"/>
                    <a:pt x="713" y="12881"/>
                    <a:pt x="428" y="12715"/>
                  </a:cubicBezTo>
                  <a:cubicBezTo>
                    <a:pt x="428" y="12407"/>
                    <a:pt x="475" y="12098"/>
                    <a:pt x="618" y="11814"/>
                  </a:cubicBezTo>
                  <a:cubicBezTo>
                    <a:pt x="807" y="11387"/>
                    <a:pt x="1021" y="10983"/>
                    <a:pt x="1211" y="10556"/>
                  </a:cubicBezTo>
                  <a:cubicBezTo>
                    <a:pt x="1282" y="10319"/>
                    <a:pt x="1519" y="10177"/>
                    <a:pt x="1780" y="10200"/>
                  </a:cubicBezTo>
                  <a:cubicBezTo>
                    <a:pt x="2088" y="10248"/>
                    <a:pt x="2254" y="10058"/>
                    <a:pt x="2397" y="9821"/>
                  </a:cubicBezTo>
                  <a:cubicBezTo>
                    <a:pt x="2634" y="9489"/>
                    <a:pt x="2397" y="9038"/>
                    <a:pt x="1993" y="9086"/>
                  </a:cubicBezTo>
                  <a:cubicBezTo>
                    <a:pt x="1804" y="9086"/>
                    <a:pt x="1590" y="9109"/>
                    <a:pt x="1400" y="9181"/>
                  </a:cubicBezTo>
                  <a:cubicBezTo>
                    <a:pt x="1021" y="9275"/>
                    <a:pt x="618" y="9299"/>
                    <a:pt x="238" y="9252"/>
                  </a:cubicBezTo>
                  <a:cubicBezTo>
                    <a:pt x="96" y="9228"/>
                    <a:pt x="1" y="9109"/>
                    <a:pt x="48" y="8967"/>
                  </a:cubicBezTo>
                  <a:cubicBezTo>
                    <a:pt x="96" y="8777"/>
                    <a:pt x="167" y="8611"/>
                    <a:pt x="262" y="8445"/>
                  </a:cubicBezTo>
                  <a:cubicBezTo>
                    <a:pt x="618" y="7852"/>
                    <a:pt x="1139" y="7354"/>
                    <a:pt x="1733" y="7022"/>
                  </a:cubicBezTo>
                  <a:cubicBezTo>
                    <a:pt x="1875" y="6951"/>
                    <a:pt x="2017" y="6903"/>
                    <a:pt x="2159" y="6880"/>
                  </a:cubicBezTo>
                  <a:cubicBezTo>
                    <a:pt x="2278" y="6856"/>
                    <a:pt x="2420" y="6880"/>
                    <a:pt x="2539" y="6856"/>
                  </a:cubicBezTo>
                  <a:cubicBezTo>
                    <a:pt x="2895" y="6808"/>
                    <a:pt x="3156" y="6500"/>
                    <a:pt x="3108" y="6144"/>
                  </a:cubicBezTo>
                  <a:cubicBezTo>
                    <a:pt x="3085" y="5978"/>
                    <a:pt x="2966" y="5836"/>
                    <a:pt x="2800" y="5765"/>
                  </a:cubicBezTo>
                  <a:cubicBezTo>
                    <a:pt x="2681" y="5717"/>
                    <a:pt x="2563" y="5670"/>
                    <a:pt x="2444" y="5622"/>
                  </a:cubicBezTo>
                  <a:cubicBezTo>
                    <a:pt x="2302" y="5551"/>
                    <a:pt x="2254" y="5361"/>
                    <a:pt x="2349" y="5243"/>
                  </a:cubicBezTo>
                  <a:cubicBezTo>
                    <a:pt x="2515" y="4982"/>
                    <a:pt x="2681" y="4745"/>
                    <a:pt x="2871" y="4507"/>
                  </a:cubicBezTo>
                  <a:cubicBezTo>
                    <a:pt x="3085" y="4294"/>
                    <a:pt x="3393" y="4175"/>
                    <a:pt x="3678" y="4199"/>
                  </a:cubicBezTo>
                  <a:lnTo>
                    <a:pt x="4911" y="4199"/>
                  </a:lnTo>
                  <a:cubicBezTo>
                    <a:pt x="5053" y="4199"/>
                    <a:pt x="5219" y="4199"/>
                    <a:pt x="5362" y="4175"/>
                  </a:cubicBezTo>
                  <a:cubicBezTo>
                    <a:pt x="5575" y="4128"/>
                    <a:pt x="5765" y="3962"/>
                    <a:pt x="5836" y="3748"/>
                  </a:cubicBezTo>
                  <a:cubicBezTo>
                    <a:pt x="5884" y="3535"/>
                    <a:pt x="5789" y="3321"/>
                    <a:pt x="5623" y="3203"/>
                  </a:cubicBezTo>
                  <a:cubicBezTo>
                    <a:pt x="5480" y="3061"/>
                    <a:pt x="5338" y="2918"/>
                    <a:pt x="5219" y="2752"/>
                  </a:cubicBezTo>
                  <a:cubicBezTo>
                    <a:pt x="4864" y="2325"/>
                    <a:pt x="4698" y="1756"/>
                    <a:pt x="4721" y="1187"/>
                  </a:cubicBezTo>
                  <a:cubicBezTo>
                    <a:pt x="4721" y="878"/>
                    <a:pt x="4745" y="570"/>
                    <a:pt x="4769" y="238"/>
                  </a:cubicBezTo>
                  <a:cubicBezTo>
                    <a:pt x="4792" y="167"/>
                    <a:pt x="4840" y="95"/>
                    <a:pt x="4887" y="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0"/>
            <p:cNvSpPr/>
            <p:nvPr/>
          </p:nvSpPr>
          <p:spPr>
            <a:xfrm>
              <a:off x="11120900" y="1301325"/>
              <a:ext cx="80100" cy="164275"/>
            </a:xfrm>
            <a:custGeom>
              <a:avLst/>
              <a:gdLst/>
              <a:ahLst/>
              <a:cxnLst/>
              <a:rect l="l" t="t" r="r" b="b"/>
              <a:pathLst>
                <a:path w="3204" h="6571" extrusionOk="0">
                  <a:moveTo>
                    <a:pt x="618" y="6452"/>
                  </a:moveTo>
                  <a:cubicBezTo>
                    <a:pt x="594" y="6357"/>
                    <a:pt x="570" y="6239"/>
                    <a:pt x="570" y="6120"/>
                  </a:cubicBezTo>
                  <a:cubicBezTo>
                    <a:pt x="641" y="5195"/>
                    <a:pt x="380" y="4317"/>
                    <a:pt x="191" y="3440"/>
                  </a:cubicBezTo>
                  <a:cubicBezTo>
                    <a:pt x="120" y="3179"/>
                    <a:pt x="48" y="2941"/>
                    <a:pt x="1" y="2681"/>
                  </a:cubicBezTo>
                  <a:cubicBezTo>
                    <a:pt x="25" y="2633"/>
                    <a:pt x="72" y="2586"/>
                    <a:pt x="120" y="2562"/>
                  </a:cubicBezTo>
                  <a:cubicBezTo>
                    <a:pt x="357" y="2372"/>
                    <a:pt x="428" y="2254"/>
                    <a:pt x="286" y="2064"/>
                  </a:cubicBezTo>
                  <a:cubicBezTo>
                    <a:pt x="1" y="1755"/>
                    <a:pt x="96" y="1447"/>
                    <a:pt x="238" y="1139"/>
                  </a:cubicBezTo>
                  <a:cubicBezTo>
                    <a:pt x="570" y="427"/>
                    <a:pt x="1306" y="0"/>
                    <a:pt x="2088" y="24"/>
                  </a:cubicBezTo>
                  <a:cubicBezTo>
                    <a:pt x="2444" y="48"/>
                    <a:pt x="2753" y="261"/>
                    <a:pt x="2895" y="593"/>
                  </a:cubicBezTo>
                  <a:cubicBezTo>
                    <a:pt x="3108" y="1044"/>
                    <a:pt x="3203" y="1542"/>
                    <a:pt x="3203" y="2064"/>
                  </a:cubicBezTo>
                  <a:lnTo>
                    <a:pt x="3203" y="3606"/>
                  </a:lnTo>
                  <a:cubicBezTo>
                    <a:pt x="3180" y="4388"/>
                    <a:pt x="2895" y="5124"/>
                    <a:pt x="2349" y="5669"/>
                  </a:cubicBezTo>
                  <a:cubicBezTo>
                    <a:pt x="2160" y="5907"/>
                    <a:pt x="1922" y="6096"/>
                    <a:pt x="1685" y="6262"/>
                  </a:cubicBezTo>
                  <a:cubicBezTo>
                    <a:pt x="1377" y="6500"/>
                    <a:pt x="973" y="6571"/>
                    <a:pt x="618" y="6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0"/>
            <p:cNvSpPr/>
            <p:nvPr/>
          </p:nvSpPr>
          <p:spPr>
            <a:xfrm>
              <a:off x="10294825" y="1603750"/>
              <a:ext cx="115675" cy="90175"/>
            </a:xfrm>
            <a:custGeom>
              <a:avLst/>
              <a:gdLst/>
              <a:ahLst/>
              <a:cxnLst/>
              <a:rect l="l" t="t" r="r" b="b"/>
              <a:pathLst>
                <a:path w="4627" h="3607" extrusionOk="0">
                  <a:moveTo>
                    <a:pt x="4603" y="3559"/>
                  </a:moveTo>
                  <a:cubicBezTo>
                    <a:pt x="3891" y="3606"/>
                    <a:pt x="3203" y="3583"/>
                    <a:pt x="2515" y="3535"/>
                  </a:cubicBezTo>
                  <a:cubicBezTo>
                    <a:pt x="1970" y="3464"/>
                    <a:pt x="1472" y="3274"/>
                    <a:pt x="997" y="2990"/>
                  </a:cubicBezTo>
                  <a:cubicBezTo>
                    <a:pt x="570" y="2729"/>
                    <a:pt x="262" y="2302"/>
                    <a:pt x="119" y="1827"/>
                  </a:cubicBezTo>
                  <a:cubicBezTo>
                    <a:pt x="1" y="1519"/>
                    <a:pt x="48" y="1187"/>
                    <a:pt x="238" y="926"/>
                  </a:cubicBezTo>
                  <a:cubicBezTo>
                    <a:pt x="262" y="878"/>
                    <a:pt x="309" y="831"/>
                    <a:pt x="333" y="784"/>
                  </a:cubicBezTo>
                  <a:cubicBezTo>
                    <a:pt x="618" y="238"/>
                    <a:pt x="1068" y="1"/>
                    <a:pt x="1946" y="333"/>
                  </a:cubicBezTo>
                  <a:cubicBezTo>
                    <a:pt x="2112" y="404"/>
                    <a:pt x="2254" y="499"/>
                    <a:pt x="2420" y="546"/>
                  </a:cubicBezTo>
                  <a:cubicBezTo>
                    <a:pt x="2563" y="594"/>
                    <a:pt x="2705" y="689"/>
                    <a:pt x="2800" y="831"/>
                  </a:cubicBezTo>
                  <a:cubicBezTo>
                    <a:pt x="2918" y="1044"/>
                    <a:pt x="3108" y="1187"/>
                    <a:pt x="3345" y="1210"/>
                  </a:cubicBezTo>
                  <a:cubicBezTo>
                    <a:pt x="3796" y="1970"/>
                    <a:pt x="4199" y="2705"/>
                    <a:pt x="4626" y="3464"/>
                  </a:cubicBezTo>
                  <a:cubicBezTo>
                    <a:pt x="4626" y="3464"/>
                    <a:pt x="4603" y="3488"/>
                    <a:pt x="4603" y="35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10751450" y="2682450"/>
              <a:ext cx="97875" cy="58750"/>
            </a:xfrm>
            <a:custGeom>
              <a:avLst/>
              <a:gdLst/>
              <a:ahLst/>
              <a:cxnLst/>
              <a:rect l="l" t="t" r="r" b="b"/>
              <a:pathLst>
                <a:path w="3915" h="2350" extrusionOk="0">
                  <a:moveTo>
                    <a:pt x="1" y="1"/>
                  </a:moveTo>
                  <a:cubicBezTo>
                    <a:pt x="333" y="72"/>
                    <a:pt x="665" y="167"/>
                    <a:pt x="997" y="333"/>
                  </a:cubicBezTo>
                  <a:cubicBezTo>
                    <a:pt x="1638" y="618"/>
                    <a:pt x="2278" y="926"/>
                    <a:pt x="2919" y="1211"/>
                  </a:cubicBezTo>
                  <a:cubicBezTo>
                    <a:pt x="3274" y="1353"/>
                    <a:pt x="3559" y="1590"/>
                    <a:pt x="3772" y="1899"/>
                  </a:cubicBezTo>
                  <a:cubicBezTo>
                    <a:pt x="3915" y="2112"/>
                    <a:pt x="3844" y="2326"/>
                    <a:pt x="3583" y="2349"/>
                  </a:cubicBezTo>
                  <a:cubicBezTo>
                    <a:pt x="3132" y="2349"/>
                    <a:pt x="2681" y="2349"/>
                    <a:pt x="2231" y="2349"/>
                  </a:cubicBezTo>
                  <a:cubicBezTo>
                    <a:pt x="2088" y="2326"/>
                    <a:pt x="1946" y="2278"/>
                    <a:pt x="1827" y="2207"/>
                  </a:cubicBezTo>
                  <a:cubicBezTo>
                    <a:pt x="1353" y="1922"/>
                    <a:pt x="950" y="1567"/>
                    <a:pt x="641" y="1116"/>
                  </a:cubicBezTo>
                  <a:cubicBezTo>
                    <a:pt x="428" y="784"/>
                    <a:pt x="238" y="4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10179200" y="2250150"/>
              <a:ext cx="33225" cy="122175"/>
            </a:xfrm>
            <a:custGeom>
              <a:avLst/>
              <a:gdLst/>
              <a:ahLst/>
              <a:cxnLst/>
              <a:rect l="l" t="t" r="r" b="b"/>
              <a:pathLst>
                <a:path w="1329" h="4887" extrusionOk="0">
                  <a:moveTo>
                    <a:pt x="1234" y="0"/>
                  </a:moveTo>
                  <a:cubicBezTo>
                    <a:pt x="1257" y="166"/>
                    <a:pt x="1305" y="333"/>
                    <a:pt x="1305" y="499"/>
                  </a:cubicBezTo>
                  <a:cubicBezTo>
                    <a:pt x="1305" y="1044"/>
                    <a:pt x="1329" y="1613"/>
                    <a:pt x="1305" y="2159"/>
                  </a:cubicBezTo>
                  <a:cubicBezTo>
                    <a:pt x="1305" y="2586"/>
                    <a:pt x="1186" y="2989"/>
                    <a:pt x="1020" y="3345"/>
                  </a:cubicBezTo>
                  <a:cubicBezTo>
                    <a:pt x="807" y="3843"/>
                    <a:pt x="593" y="4341"/>
                    <a:pt x="380" y="4840"/>
                  </a:cubicBezTo>
                  <a:cubicBezTo>
                    <a:pt x="380" y="4863"/>
                    <a:pt x="332" y="4863"/>
                    <a:pt x="261" y="4887"/>
                  </a:cubicBezTo>
                  <a:cubicBezTo>
                    <a:pt x="95" y="4484"/>
                    <a:pt x="0" y="4033"/>
                    <a:pt x="48" y="3606"/>
                  </a:cubicBezTo>
                  <a:cubicBezTo>
                    <a:pt x="71" y="3060"/>
                    <a:pt x="166" y="2539"/>
                    <a:pt x="261" y="2017"/>
                  </a:cubicBezTo>
                  <a:cubicBezTo>
                    <a:pt x="309" y="1780"/>
                    <a:pt x="356" y="1566"/>
                    <a:pt x="451" y="1376"/>
                  </a:cubicBezTo>
                  <a:cubicBezTo>
                    <a:pt x="522" y="1163"/>
                    <a:pt x="593" y="949"/>
                    <a:pt x="688" y="760"/>
                  </a:cubicBezTo>
                  <a:cubicBezTo>
                    <a:pt x="759" y="451"/>
                    <a:pt x="973" y="190"/>
                    <a:pt x="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10708750" y="1851650"/>
              <a:ext cx="39175" cy="27875"/>
            </a:xfrm>
            <a:custGeom>
              <a:avLst/>
              <a:gdLst/>
              <a:ahLst/>
              <a:cxnLst/>
              <a:rect l="l" t="t" r="r" b="b"/>
              <a:pathLst>
                <a:path w="1567" h="1115" extrusionOk="0">
                  <a:moveTo>
                    <a:pt x="1" y="95"/>
                  </a:moveTo>
                  <a:cubicBezTo>
                    <a:pt x="570" y="0"/>
                    <a:pt x="1045" y="190"/>
                    <a:pt x="1567" y="190"/>
                  </a:cubicBezTo>
                  <a:cubicBezTo>
                    <a:pt x="1495" y="474"/>
                    <a:pt x="1329" y="735"/>
                    <a:pt x="1116" y="949"/>
                  </a:cubicBezTo>
                  <a:cubicBezTo>
                    <a:pt x="974" y="1115"/>
                    <a:pt x="713" y="1091"/>
                    <a:pt x="594" y="901"/>
                  </a:cubicBezTo>
                  <a:cubicBezTo>
                    <a:pt x="404" y="664"/>
                    <a:pt x="238" y="403"/>
                    <a:pt x="1" y="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11039075" y="1202275"/>
              <a:ext cx="8325" cy="7150"/>
            </a:xfrm>
            <a:custGeom>
              <a:avLst/>
              <a:gdLst/>
              <a:ahLst/>
              <a:cxnLst/>
              <a:rect l="l" t="t" r="r" b="b"/>
              <a:pathLst>
                <a:path w="333" h="286" extrusionOk="0">
                  <a:moveTo>
                    <a:pt x="333" y="262"/>
                  </a:moveTo>
                  <a:cubicBezTo>
                    <a:pt x="95" y="285"/>
                    <a:pt x="72" y="285"/>
                    <a:pt x="0" y="1"/>
                  </a:cubicBezTo>
                  <a:lnTo>
                    <a:pt x="0" y="1"/>
                  </a:lnTo>
                  <a:lnTo>
                    <a:pt x="167" y="119"/>
                  </a:lnTo>
                  <a:lnTo>
                    <a:pt x="309" y="262"/>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11046775" y="1217100"/>
              <a:ext cx="4175" cy="4175"/>
            </a:xfrm>
            <a:custGeom>
              <a:avLst/>
              <a:gdLst/>
              <a:ahLst/>
              <a:cxnLst/>
              <a:rect l="l" t="t" r="r" b="b"/>
              <a:pathLst>
                <a:path w="167" h="167" extrusionOk="0">
                  <a:moveTo>
                    <a:pt x="1" y="1"/>
                  </a:moveTo>
                  <a:cubicBezTo>
                    <a:pt x="119" y="1"/>
                    <a:pt x="143" y="72"/>
                    <a:pt x="167" y="167"/>
                  </a:cubicBezTo>
                  <a:lnTo>
                    <a:pt x="167" y="167"/>
                  </a:lnTo>
                  <a:cubicBezTo>
                    <a:pt x="25" y="167"/>
                    <a:pt x="48" y="72"/>
                    <a:pt x="1" y="1"/>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11045000" y="1208200"/>
              <a:ext cx="2400" cy="8925"/>
            </a:xfrm>
            <a:custGeom>
              <a:avLst/>
              <a:gdLst/>
              <a:ahLst/>
              <a:cxnLst/>
              <a:rect l="l" t="t" r="r" b="b"/>
              <a:pathLst>
                <a:path w="96" h="357" extrusionOk="0">
                  <a:moveTo>
                    <a:pt x="96" y="333"/>
                  </a:moveTo>
                  <a:cubicBezTo>
                    <a:pt x="1" y="238"/>
                    <a:pt x="1" y="96"/>
                    <a:pt x="96" y="1"/>
                  </a:cubicBezTo>
                  <a:lnTo>
                    <a:pt x="96" y="1"/>
                  </a:lnTo>
                  <a:lnTo>
                    <a:pt x="96" y="357"/>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11050925" y="1221250"/>
              <a:ext cx="1825" cy="3000"/>
            </a:xfrm>
            <a:custGeom>
              <a:avLst/>
              <a:gdLst/>
              <a:ahLst/>
              <a:cxnLst/>
              <a:rect l="l" t="t" r="r" b="b"/>
              <a:pathLst>
                <a:path w="73" h="120" extrusionOk="0">
                  <a:moveTo>
                    <a:pt x="1" y="1"/>
                  </a:moveTo>
                  <a:cubicBezTo>
                    <a:pt x="25" y="24"/>
                    <a:pt x="48" y="48"/>
                    <a:pt x="72" y="72"/>
                  </a:cubicBezTo>
                  <a:cubicBezTo>
                    <a:pt x="72" y="72"/>
                    <a:pt x="72" y="96"/>
                    <a:pt x="48" y="119"/>
                  </a:cubicBezTo>
                  <a:lnTo>
                    <a:pt x="1" y="1"/>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10921650" y="1454900"/>
              <a:ext cx="186825" cy="188025"/>
            </a:xfrm>
            <a:custGeom>
              <a:avLst/>
              <a:gdLst/>
              <a:ahLst/>
              <a:cxnLst/>
              <a:rect l="l" t="t" r="r" b="b"/>
              <a:pathLst>
                <a:path w="7473" h="7521" extrusionOk="0">
                  <a:moveTo>
                    <a:pt x="5812" y="784"/>
                  </a:moveTo>
                  <a:cubicBezTo>
                    <a:pt x="4626" y="1"/>
                    <a:pt x="2800" y="119"/>
                    <a:pt x="1685" y="973"/>
                  </a:cubicBezTo>
                  <a:cubicBezTo>
                    <a:pt x="357" y="1946"/>
                    <a:pt x="1" y="3488"/>
                    <a:pt x="309" y="5077"/>
                  </a:cubicBezTo>
                  <a:cubicBezTo>
                    <a:pt x="617" y="6500"/>
                    <a:pt x="1898" y="7520"/>
                    <a:pt x="3393" y="7473"/>
                  </a:cubicBezTo>
                  <a:cubicBezTo>
                    <a:pt x="4721" y="7354"/>
                    <a:pt x="5955" y="6643"/>
                    <a:pt x="6737" y="5551"/>
                  </a:cubicBezTo>
                  <a:cubicBezTo>
                    <a:pt x="7022" y="5148"/>
                    <a:pt x="7164" y="4698"/>
                    <a:pt x="7141" y="4223"/>
                  </a:cubicBezTo>
                  <a:cubicBezTo>
                    <a:pt x="7473" y="2918"/>
                    <a:pt x="6951" y="1519"/>
                    <a:pt x="5812" y="7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10418775" y="1534375"/>
              <a:ext cx="220025" cy="186225"/>
            </a:xfrm>
            <a:custGeom>
              <a:avLst/>
              <a:gdLst/>
              <a:ahLst/>
              <a:cxnLst/>
              <a:rect l="l" t="t" r="r" b="b"/>
              <a:pathLst>
                <a:path w="8801" h="7449" extrusionOk="0">
                  <a:moveTo>
                    <a:pt x="7022" y="878"/>
                  </a:moveTo>
                  <a:cubicBezTo>
                    <a:pt x="5551" y="0"/>
                    <a:pt x="3653" y="712"/>
                    <a:pt x="2254" y="1424"/>
                  </a:cubicBezTo>
                  <a:cubicBezTo>
                    <a:pt x="427" y="2349"/>
                    <a:pt x="0" y="4721"/>
                    <a:pt x="1780" y="5954"/>
                  </a:cubicBezTo>
                  <a:cubicBezTo>
                    <a:pt x="1946" y="6073"/>
                    <a:pt x="2135" y="6192"/>
                    <a:pt x="2325" y="6263"/>
                  </a:cubicBezTo>
                  <a:cubicBezTo>
                    <a:pt x="2467" y="6381"/>
                    <a:pt x="2610" y="6500"/>
                    <a:pt x="2752" y="6595"/>
                  </a:cubicBezTo>
                  <a:cubicBezTo>
                    <a:pt x="4128" y="7449"/>
                    <a:pt x="6026" y="7117"/>
                    <a:pt x="7212" y="6097"/>
                  </a:cubicBezTo>
                  <a:cubicBezTo>
                    <a:pt x="8706" y="4839"/>
                    <a:pt x="8801" y="1922"/>
                    <a:pt x="7022" y="8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9964525" y="914075"/>
              <a:ext cx="1385325" cy="1853800"/>
            </a:xfrm>
            <a:custGeom>
              <a:avLst/>
              <a:gdLst/>
              <a:ahLst/>
              <a:cxnLst/>
              <a:rect l="l" t="t" r="r" b="b"/>
              <a:pathLst>
                <a:path w="55413" h="74152" extrusionOk="0">
                  <a:moveTo>
                    <a:pt x="54961" y="37598"/>
                  </a:moveTo>
                  <a:cubicBezTo>
                    <a:pt x="54843" y="37527"/>
                    <a:pt x="54701" y="37503"/>
                    <a:pt x="54558" y="37479"/>
                  </a:cubicBezTo>
                  <a:lnTo>
                    <a:pt x="53847" y="37408"/>
                  </a:lnTo>
                  <a:lnTo>
                    <a:pt x="53182" y="37337"/>
                  </a:lnTo>
                  <a:lnTo>
                    <a:pt x="53135" y="37337"/>
                  </a:lnTo>
                  <a:cubicBezTo>
                    <a:pt x="53064" y="37337"/>
                    <a:pt x="53040" y="37337"/>
                    <a:pt x="53016" y="37290"/>
                  </a:cubicBezTo>
                  <a:lnTo>
                    <a:pt x="53088" y="37266"/>
                  </a:lnTo>
                  <a:cubicBezTo>
                    <a:pt x="53254" y="37124"/>
                    <a:pt x="53467" y="37052"/>
                    <a:pt x="53681" y="37005"/>
                  </a:cubicBezTo>
                  <a:cubicBezTo>
                    <a:pt x="53894" y="36981"/>
                    <a:pt x="54108" y="36839"/>
                    <a:pt x="54226" y="36649"/>
                  </a:cubicBezTo>
                  <a:cubicBezTo>
                    <a:pt x="54368" y="36436"/>
                    <a:pt x="54345" y="36151"/>
                    <a:pt x="54179" y="35961"/>
                  </a:cubicBezTo>
                  <a:cubicBezTo>
                    <a:pt x="54084" y="35866"/>
                    <a:pt x="53965" y="35795"/>
                    <a:pt x="53823" y="35795"/>
                  </a:cubicBezTo>
                  <a:cubicBezTo>
                    <a:pt x="53752" y="35795"/>
                    <a:pt x="53681" y="35819"/>
                    <a:pt x="53633" y="35843"/>
                  </a:cubicBezTo>
                  <a:cubicBezTo>
                    <a:pt x="53301" y="35961"/>
                    <a:pt x="52993" y="36127"/>
                    <a:pt x="52661" y="36270"/>
                  </a:cubicBezTo>
                  <a:lnTo>
                    <a:pt x="52376" y="36388"/>
                  </a:lnTo>
                  <a:cubicBezTo>
                    <a:pt x="52210" y="36483"/>
                    <a:pt x="52044" y="36554"/>
                    <a:pt x="51878" y="36602"/>
                  </a:cubicBezTo>
                  <a:lnTo>
                    <a:pt x="51878" y="36578"/>
                  </a:lnTo>
                  <a:cubicBezTo>
                    <a:pt x="51854" y="36530"/>
                    <a:pt x="51854" y="36507"/>
                    <a:pt x="51854" y="36459"/>
                  </a:cubicBezTo>
                  <a:cubicBezTo>
                    <a:pt x="51854" y="36246"/>
                    <a:pt x="51854" y="36009"/>
                    <a:pt x="51830" y="35795"/>
                  </a:cubicBezTo>
                  <a:cubicBezTo>
                    <a:pt x="51807" y="35416"/>
                    <a:pt x="51830" y="35036"/>
                    <a:pt x="51878" y="34657"/>
                  </a:cubicBezTo>
                  <a:cubicBezTo>
                    <a:pt x="51925" y="34419"/>
                    <a:pt x="51830" y="34182"/>
                    <a:pt x="51617" y="34087"/>
                  </a:cubicBezTo>
                  <a:cubicBezTo>
                    <a:pt x="51546" y="34040"/>
                    <a:pt x="51451" y="34016"/>
                    <a:pt x="51380" y="34016"/>
                  </a:cubicBezTo>
                  <a:cubicBezTo>
                    <a:pt x="51237" y="34016"/>
                    <a:pt x="51095" y="34087"/>
                    <a:pt x="51000" y="34206"/>
                  </a:cubicBezTo>
                  <a:cubicBezTo>
                    <a:pt x="50810" y="34372"/>
                    <a:pt x="50692" y="34609"/>
                    <a:pt x="50692" y="34846"/>
                  </a:cubicBezTo>
                  <a:lnTo>
                    <a:pt x="50692" y="35582"/>
                  </a:lnTo>
                  <a:lnTo>
                    <a:pt x="50692" y="36198"/>
                  </a:lnTo>
                  <a:cubicBezTo>
                    <a:pt x="50715" y="36483"/>
                    <a:pt x="50668" y="36791"/>
                    <a:pt x="50573" y="37076"/>
                  </a:cubicBezTo>
                  <a:cubicBezTo>
                    <a:pt x="50478" y="37313"/>
                    <a:pt x="50336" y="37550"/>
                    <a:pt x="50146" y="37717"/>
                  </a:cubicBezTo>
                  <a:lnTo>
                    <a:pt x="49861" y="37930"/>
                  </a:lnTo>
                  <a:cubicBezTo>
                    <a:pt x="49458" y="38238"/>
                    <a:pt x="49055" y="38523"/>
                    <a:pt x="48628" y="38808"/>
                  </a:cubicBezTo>
                  <a:cubicBezTo>
                    <a:pt x="48011" y="39211"/>
                    <a:pt x="47323" y="39496"/>
                    <a:pt x="46612" y="39638"/>
                  </a:cubicBezTo>
                  <a:cubicBezTo>
                    <a:pt x="46137" y="39709"/>
                    <a:pt x="45639" y="39757"/>
                    <a:pt x="45165" y="39757"/>
                  </a:cubicBezTo>
                  <a:cubicBezTo>
                    <a:pt x="44548" y="39757"/>
                    <a:pt x="43955" y="39685"/>
                    <a:pt x="43362" y="39567"/>
                  </a:cubicBezTo>
                  <a:cubicBezTo>
                    <a:pt x="43220" y="39519"/>
                    <a:pt x="43101" y="39496"/>
                    <a:pt x="42959" y="39448"/>
                  </a:cubicBezTo>
                  <a:lnTo>
                    <a:pt x="42603" y="39377"/>
                  </a:lnTo>
                  <a:cubicBezTo>
                    <a:pt x="41441" y="39092"/>
                    <a:pt x="40326" y="38642"/>
                    <a:pt x="39282" y="38049"/>
                  </a:cubicBezTo>
                  <a:cubicBezTo>
                    <a:pt x="38926" y="37859"/>
                    <a:pt x="38618" y="37645"/>
                    <a:pt x="38286" y="37432"/>
                  </a:cubicBezTo>
                  <a:lnTo>
                    <a:pt x="38191" y="37361"/>
                  </a:lnTo>
                  <a:cubicBezTo>
                    <a:pt x="38001" y="37218"/>
                    <a:pt x="37811" y="37076"/>
                    <a:pt x="37622" y="36934"/>
                  </a:cubicBezTo>
                  <a:lnTo>
                    <a:pt x="37456" y="36791"/>
                  </a:lnTo>
                  <a:cubicBezTo>
                    <a:pt x="37574" y="36720"/>
                    <a:pt x="37716" y="36673"/>
                    <a:pt x="37859" y="36625"/>
                  </a:cubicBezTo>
                  <a:cubicBezTo>
                    <a:pt x="39163" y="36151"/>
                    <a:pt x="40373" y="35463"/>
                    <a:pt x="41464" y="34585"/>
                  </a:cubicBezTo>
                  <a:lnTo>
                    <a:pt x="41868" y="34253"/>
                  </a:lnTo>
                  <a:cubicBezTo>
                    <a:pt x="42366" y="33874"/>
                    <a:pt x="42816" y="33470"/>
                    <a:pt x="43243" y="33044"/>
                  </a:cubicBezTo>
                  <a:cubicBezTo>
                    <a:pt x="44002" y="32261"/>
                    <a:pt x="44690" y="31383"/>
                    <a:pt x="45331" y="30482"/>
                  </a:cubicBezTo>
                  <a:cubicBezTo>
                    <a:pt x="45568" y="30126"/>
                    <a:pt x="45758" y="29723"/>
                    <a:pt x="45853" y="29296"/>
                  </a:cubicBezTo>
                  <a:lnTo>
                    <a:pt x="45876" y="29082"/>
                  </a:lnTo>
                  <a:cubicBezTo>
                    <a:pt x="46066" y="28276"/>
                    <a:pt x="46256" y="27445"/>
                    <a:pt x="46493" y="26639"/>
                  </a:cubicBezTo>
                  <a:cubicBezTo>
                    <a:pt x="46849" y="25571"/>
                    <a:pt x="47015" y="24433"/>
                    <a:pt x="46944" y="23318"/>
                  </a:cubicBezTo>
                  <a:lnTo>
                    <a:pt x="46944" y="23294"/>
                  </a:lnTo>
                  <a:lnTo>
                    <a:pt x="46991" y="23033"/>
                  </a:lnTo>
                  <a:lnTo>
                    <a:pt x="47015" y="23033"/>
                  </a:lnTo>
                  <a:cubicBezTo>
                    <a:pt x="47039" y="23033"/>
                    <a:pt x="47062" y="23033"/>
                    <a:pt x="47110" y="23033"/>
                  </a:cubicBezTo>
                  <a:lnTo>
                    <a:pt x="47110" y="23033"/>
                  </a:lnTo>
                  <a:lnTo>
                    <a:pt x="47347" y="23033"/>
                  </a:lnTo>
                  <a:cubicBezTo>
                    <a:pt x="47916" y="23033"/>
                    <a:pt x="48486" y="22772"/>
                    <a:pt x="48889" y="22369"/>
                  </a:cubicBezTo>
                  <a:cubicBezTo>
                    <a:pt x="48960" y="22322"/>
                    <a:pt x="49008" y="22274"/>
                    <a:pt x="49055" y="22203"/>
                  </a:cubicBezTo>
                  <a:lnTo>
                    <a:pt x="49197" y="22108"/>
                  </a:lnTo>
                  <a:cubicBezTo>
                    <a:pt x="49743" y="21586"/>
                    <a:pt x="50146" y="20922"/>
                    <a:pt x="50383" y="20187"/>
                  </a:cubicBezTo>
                  <a:cubicBezTo>
                    <a:pt x="50455" y="19950"/>
                    <a:pt x="50502" y="19712"/>
                    <a:pt x="50502" y="19451"/>
                  </a:cubicBezTo>
                  <a:lnTo>
                    <a:pt x="50502" y="18194"/>
                  </a:lnTo>
                  <a:lnTo>
                    <a:pt x="50502" y="17317"/>
                  </a:lnTo>
                  <a:cubicBezTo>
                    <a:pt x="50478" y="16700"/>
                    <a:pt x="50312" y="16083"/>
                    <a:pt x="50004" y="15538"/>
                  </a:cubicBezTo>
                  <a:cubicBezTo>
                    <a:pt x="49909" y="15348"/>
                    <a:pt x="49790" y="15182"/>
                    <a:pt x="49648" y="15063"/>
                  </a:cubicBezTo>
                  <a:cubicBezTo>
                    <a:pt x="49268" y="14731"/>
                    <a:pt x="48770" y="14541"/>
                    <a:pt x="48272" y="14541"/>
                  </a:cubicBezTo>
                  <a:cubicBezTo>
                    <a:pt x="48011" y="14541"/>
                    <a:pt x="47750" y="14589"/>
                    <a:pt x="47513" y="14660"/>
                  </a:cubicBezTo>
                  <a:cubicBezTo>
                    <a:pt x="46802" y="14850"/>
                    <a:pt x="46208" y="15300"/>
                    <a:pt x="45829" y="15941"/>
                  </a:cubicBezTo>
                  <a:cubicBezTo>
                    <a:pt x="45782" y="16012"/>
                    <a:pt x="45710" y="16083"/>
                    <a:pt x="45663" y="16178"/>
                  </a:cubicBezTo>
                  <a:lnTo>
                    <a:pt x="45663" y="16178"/>
                  </a:lnTo>
                  <a:cubicBezTo>
                    <a:pt x="45473" y="15822"/>
                    <a:pt x="45355" y="15443"/>
                    <a:pt x="45331" y="15063"/>
                  </a:cubicBezTo>
                  <a:cubicBezTo>
                    <a:pt x="45260" y="14067"/>
                    <a:pt x="44999" y="13094"/>
                    <a:pt x="44595" y="12193"/>
                  </a:cubicBezTo>
                  <a:cubicBezTo>
                    <a:pt x="43979" y="10865"/>
                    <a:pt x="43149" y="9631"/>
                    <a:pt x="42152" y="8564"/>
                  </a:cubicBezTo>
                  <a:cubicBezTo>
                    <a:pt x="41275" y="7567"/>
                    <a:pt x="40231" y="6713"/>
                    <a:pt x="39069" y="6073"/>
                  </a:cubicBezTo>
                  <a:cubicBezTo>
                    <a:pt x="37930" y="5432"/>
                    <a:pt x="36744" y="4863"/>
                    <a:pt x="35510" y="4412"/>
                  </a:cubicBezTo>
                  <a:cubicBezTo>
                    <a:pt x="34894" y="4175"/>
                    <a:pt x="34253" y="3985"/>
                    <a:pt x="33589" y="3843"/>
                  </a:cubicBezTo>
                  <a:cubicBezTo>
                    <a:pt x="32427" y="3582"/>
                    <a:pt x="31264" y="3440"/>
                    <a:pt x="30102" y="3392"/>
                  </a:cubicBezTo>
                  <a:lnTo>
                    <a:pt x="29462" y="3392"/>
                  </a:lnTo>
                  <a:lnTo>
                    <a:pt x="28536" y="3392"/>
                  </a:lnTo>
                  <a:cubicBezTo>
                    <a:pt x="28015" y="3392"/>
                    <a:pt x="27469" y="3416"/>
                    <a:pt x="26947" y="3464"/>
                  </a:cubicBezTo>
                  <a:cubicBezTo>
                    <a:pt x="26070" y="3582"/>
                    <a:pt x="25168" y="3748"/>
                    <a:pt x="24314" y="3891"/>
                  </a:cubicBezTo>
                  <a:cubicBezTo>
                    <a:pt x="23460" y="4080"/>
                    <a:pt x="22630" y="4341"/>
                    <a:pt x="21847" y="4721"/>
                  </a:cubicBezTo>
                  <a:cubicBezTo>
                    <a:pt x="21444" y="4863"/>
                    <a:pt x="21112" y="5172"/>
                    <a:pt x="20970" y="5575"/>
                  </a:cubicBezTo>
                  <a:lnTo>
                    <a:pt x="20922" y="5575"/>
                  </a:lnTo>
                  <a:cubicBezTo>
                    <a:pt x="20851" y="5575"/>
                    <a:pt x="20804" y="5551"/>
                    <a:pt x="20780" y="5527"/>
                  </a:cubicBezTo>
                  <a:cubicBezTo>
                    <a:pt x="20732" y="5504"/>
                    <a:pt x="20732" y="5456"/>
                    <a:pt x="20732" y="5409"/>
                  </a:cubicBezTo>
                  <a:lnTo>
                    <a:pt x="20732" y="4934"/>
                  </a:lnTo>
                  <a:lnTo>
                    <a:pt x="20732" y="4389"/>
                  </a:lnTo>
                  <a:lnTo>
                    <a:pt x="20732" y="3582"/>
                  </a:lnTo>
                  <a:cubicBezTo>
                    <a:pt x="20709" y="2894"/>
                    <a:pt x="20448" y="2278"/>
                    <a:pt x="19997" y="1803"/>
                  </a:cubicBezTo>
                  <a:cubicBezTo>
                    <a:pt x="19784" y="1566"/>
                    <a:pt x="19594" y="1305"/>
                    <a:pt x="19404" y="1068"/>
                  </a:cubicBezTo>
                  <a:cubicBezTo>
                    <a:pt x="19119" y="641"/>
                    <a:pt x="18692" y="332"/>
                    <a:pt x="18194" y="190"/>
                  </a:cubicBezTo>
                  <a:cubicBezTo>
                    <a:pt x="18099" y="166"/>
                    <a:pt x="18004" y="143"/>
                    <a:pt x="17910" y="119"/>
                  </a:cubicBezTo>
                  <a:cubicBezTo>
                    <a:pt x="17791" y="95"/>
                    <a:pt x="17696" y="48"/>
                    <a:pt x="17601" y="24"/>
                  </a:cubicBezTo>
                  <a:cubicBezTo>
                    <a:pt x="17506" y="0"/>
                    <a:pt x="17388" y="0"/>
                    <a:pt x="17293" y="0"/>
                  </a:cubicBezTo>
                  <a:cubicBezTo>
                    <a:pt x="16795" y="0"/>
                    <a:pt x="16368" y="309"/>
                    <a:pt x="16202" y="759"/>
                  </a:cubicBezTo>
                  <a:cubicBezTo>
                    <a:pt x="16130" y="925"/>
                    <a:pt x="16083" y="1092"/>
                    <a:pt x="16083" y="1281"/>
                  </a:cubicBezTo>
                  <a:cubicBezTo>
                    <a:pt x="16083" y="1495"/>
                    <a:pt x="16059" y="1708"/>
                    <a:pt x="16059" y="1922"/>
                  </a:cubicBezTo>
                  <a:lnTo>
                    <a:pt x="16059" y="2230"/>
                  </a:lnTo>
                  <a:lnTo>
                    <a:pt x="16059" y="2444"/>
                  </a:lnTo>
                  <a:lnTo>
                    <a:pt x="16059" y="2444"/>
                  </a:lnTo>
                  <a:lnTo>
                    <a:pt x="16036" y="2444"/>
                  </a:lnTo>
                  <a:cubicBezTo>
                    <a:pt x="15941" y="2396"/>
                    <a:pt x="15870" y="2372"/>
                    <a:pt x="15798" y="2325"/>
                  </a:cubicBezTo>
                  <a:cubicBezTo>
                    <a:pt x="14873" y="1685"/>
                    <a:pt x="13853" y="1258"/>
                    <a:pt x="12762" y="1020"/>
                  </a:cubicBezTo>
                  <a:cubicBezTo>
                    <a:pt x="12477" y="949"/>
                    <a:pt x="12169" y="902"/>
                    <a:pt x="11884" y="878"/>
                  </a:cubicBezTo>
                  <a:lnTo>
                    <a:pt x="10556" y="878"/>
                  </a:lnTo>
                  <a:lnTo>
                    <a:pt x="9251" y="878"/>
                  </a:lnTo>
                  <a:cubicBezTo>
                    <a:pt x="8587" y="878"/>
                    <a:pt x="7923" y="997"/>
                    <a:pt x="7306" y="1258"/>
                  </a:cubicBezTo>
                  <a:cubicBezTo>
                    <a:pt x="6429" y="1613"/>
                    <a:pt x="5575" y="2017"/>
                    <a:pt x="4745" y="2491"/>
                  </a:cubicBezTo>
                  <a:cubicBezTo>
                    <a:pt x="3748" y="2989"/>
                    <a:pt x="2871" y="3701"/>
                    <a:pt x="2183" y="4578"/>
                  </a:cubicBezTo>
                  <a:cubicBezTo>
                    <a:pt x="2088" y="4673"/>
                    <a:pt x="2017" y="4745"/>
                    <a:pt x="1945" y="4839"/>
                  </a:cubicBezTo>
                  <a:lnTo>
                    <a:pt x="1851" y="4934"/>
                  </a:lnTo>
                  <a:cubicBezTo>
                    <a:pt x="1305" y="5527"/>
                    <a:pt x="736" y="6120"/>
                    <a:pt x="475" y="6927"/>
                  </a:cubicBezTo>
                  <a:cubicBezTo>
                    <a:pt x="427" y="7022"/>
                    <a:pt x="380" y="7117"/>
                    <a:pt x="332" y="7212"/>
                  </a:cubicBezTo>
                  <a:cubicBezTo>
                    <a:pt x="285" y="7259"/>
                    <a:pt x="261" y="7306"/>
                    <a:pt x="238" y="7354"/>
                  </a:cubicBezTo>
                  <a:cubicBezTo>
                    <a:pt x="95" y="7615"/>
                    <a:pt x="0" y="7899"/>
                    <a:pt x="0" y="8208"/>
                  </a:cubicBezTo>
                  <a:lnTo>
                    <a:pt x="0" y="9678"/>
                  </a:lnTo>
                  <a:lnTo>
                    <a:pt x="0" y="10153"/>
                  </a:lnTo>
                  <a:cubicBezTo>
                    <a:pt x="0" y="10509"/>
                    <a:pt x="95" y="10841"/>
                    <a:pt x="261" y="11173"/>
                  </a:cubicBezTo>
                  <a:cubicBezTo>
                    <a:pt x="688" y="12027"/>
                    <a:pt x="1376" y="12738"/>
                    <a:pt x="2230" y="13165"/>
                  </a:cubicBezTo>
                  <a:lnTo>
                    <a:pt x="3131" y="13616"/>
                  </a:lnTo>
                  <a:lnTo>
                    <a:pt x="3440" y="13782"/>
                  </a:lnTo>
                  <a:lnTo>
                    <a:pt x="3274" y="13996"/>
                  </a:lnTo>
                  <a:lnTo>
                    <a:pt x="3108" y="14233"/>
                  </a:lnTo>
                  <a:cubicBezTo>
                    <a:pt x="2942" y="14399"/>
                    <a:pt x="2823" y="14589"/>
                    <a:pt x="2705" y="14778"/>
                  </a:cubicBezTo>
                  <a:cubicBezTo>
                    <a:pt x="2420" y="15300"/>
                    <a:pt x="2135" y="15846"/>
                    <a:pt x="1874" y="16415"/>
                  </a:cubicBezTo>
                  <a:lnTo>
                    <a:pt x="1756" y="16700"/>
                  </a:lnTo>
                  <a:cubicBezTo>
                    <a:pt x="1542" y="17056"/>
                    <a:pt x="1400" y="17459"/>
                    <a:pt x="1352" y="17862"/>
                  </a:cubicBezTo>
                  <a:cubicBezTo>
                    <a:pt x="1329" y="18123"/>
                    <a:pt x="1281" y="18360"/>
                    <a:pt x="1234" y="18621"/>
                  </a:cubicBezTo>
                  <a:cubicBezTo>
                    <a:pt x="1210" y="18787"/>
                    <a:pt x="1186" y="18953"/>
                    <a:pt x="1163" y="19119"/>
                  </a:cubicBezTo>
                  <a:cubicBezTo>
                    <a:pt x="1139" y="19309"/>
                    <a:pt x="1139" y="19499"/>
                    <a:pt x="1139" y="19689"/>
                  </a:cubicBezTo>
                  <a:cubicBezTo>
                    <a:pt x="1139" y="20353"/>
                    <a:pt x="1447" y="20946"/>
                    <a:pt x="1945" y="21373"/>
                  </a:cubicBezTo>
                  <a:cubicBezTo>
                    <a:pt x="2159" y="21563"/>
                    <a:pt x="2444" y="21658"/>
                    <a:pt x="2728" y="21658"/>
                  </a:cubicBezTo>
                  <a:lnTo>
                    <a:pt x="3464" y="21658"/>
                  </a:lnTo>
                  <a:lnTo>
                    <a:pt x="3962" y="21658"/>
                  </a:lnTo>
                  <a:cubicBezTo>
                    <a:pt x="4389" y="21681"/>
                    <a:pt x="4816" y="21515"/>
                    <a:pt x="5148" y="21231"/>
                  </a:cubicBezTo>
                  <a:cubicBezTo>
                    <a:pt x="5171" y="21207"/>
                    <a:pt x="5195" y="21183"/>
                    <a:pt x="5219" y="21183"/>
                  </a:cubicBezTo>
                  <a:lnTo>
                    <a:pt x="5361" y="21658"/>
                  </a:lnTo>
                  <a:cubicBezTo>
                    <a:pt x="5504" y="22132"/>
                    <a:pt x="5622" y="22583"/>
                    <a:pt x="5765" y="23033"/>
                  </a:cubicBezTo>
                  <a:cubicBezTo>
                    <a:pt x="5859" y="23342"/>
                    <a:pt x="5978" y="23650"/>
                    <a:pt x="6144" y="23935"/>
                  </a:cubicBezTo>
                  <a:cubicBezTo>
                    <a:pt x="6429" y="24457"/>
                    <a:pt x="6974" y="24812"/>
                    <a:pt x="7591" y="24812"/>
                  </a:cubicBezTo>
                  <a:cubicBezTo>
                    <a:pt x="7876" y="24812"/>
                    <a:pt x="8160" y="24741"/>
                    <a:pt x="8421" y="24623"/>
                  </a:cubicBezTo>
                  <a:cubicBezTo>
                    <a:pt x="8991" y="24338"/>
                    <a:pt x="9465" y="23887"/>
                    <a:pt x="9797" y="23342"/>
                  </a:cubicBezTo>
                  <a:cubicBezTo>
                    <a:pt x="9892" y="23176"/>
                    <a:pt x="10011" y="23033"/>
                    <a:pt x="10129" y="22867"/>
                  </a:cubicBezTo>
                  <a:cubicBezTo>
                    <a:pt x="10438" y="22488"/>
                    <a:pt x="10698" y="22037"/>
                    <a:pt x="10888" y="21563"/>
                  </a:cubicBezTo>
                  <a:cubicBezTo>
                    <a:pt x="10888" y="21539"/>
                    <a:pt x="10912" y="21515"/>
                    <a:pt x="10936" y="21491"/>
                  </a:cubicBezTo>
                  <a:cubicBezTo>
                    <a:pt x="10983" y="21444"/>
                    <a:pt x="11007" y="21397"/>
                    <a:pt x="11031" y="21349"/>
                  </a:cubicBezTo>
                  <a:cubicBezTo>
                    <a:pt x="11078" y="21278"/>
                    <a:pt x="11125" y="21207"/>
                    <a:pt x="11149" y="21136"/>
                  </a:cubicBezTo>
                  <a:cubicBezTo>
                    <a:pt x="11291" y="20946"/>
                    <a:pt x="11363" y="20732"/>
                    <a:pt x="11410" y="20519"/>
                  </a:cubicBezTo>
                  <a:cubicBezTo>
                    <a:pt x="11434" y="20282"/>
                    <a:pt x="11481" y="20044"/>
                    <a:pt x="11552" y="19831"/>
                  </a:cubicBezTo>
                  <a:cubicBezTo>
                    <a:pt x="11624" y="19570"/>
                    <a:pt x="11671" y="19285"/>
                    <a:pt x="11647" y="19024"/>
                  </a:cubicBezTo>
                  <a:cubicBezTo>
                    <a:pt x="11624" y="18930"/>
                    <a:pt x="11624" y="18811"/>
                    <a:pt x="11647" y="18716"/>
                  </a:cubicBezTo>
                  <a:cubicBezTo>
                    <a:pt x="11718" y="18431"/>
                    <a:pt x="11813" y="18123"/>
                    <a:pt x="11932" y="17862"/>
                  </a:cubicBezTo>
                  <a:cubicBezTo>
                    <a:pt x="12003" y="17625"/>
                    <a:pt x="12098" y="17388"/>
                    <a:pt x="12169" y="17127"/>
                  </a:cubicBezTo>
                  <a:cubicBezTo>
                    <a:pt x="12217" y="16961"/>
                    <a:pt x="12264" y="16795"/>
                    <a:pt x="12288" y="16629"/>
                  </a:cubicBezTo>
                  <a:cubicBezTo>
                    <a:pt x="12335" y="16344"/>
                    <a:pt x="12406" y="16083"/>
                    <a:pt x="12549" y="15822"/>
                  </a:cubicBezTo>
                  <a:lnTo>
                    <a:pt x="12810" y="15822"/>
                  </a:lnTo>
                  <a:cubicBezTo>
                    <a:pt x="13047" y="15822"/>
                    <a:pt x="13260" y="15822"/>
                    <a:pt x="13474" y="15846"/>
                  </a:cubicBezTo>
                  <a:lnTo>
                    <a:pt x="13569" y="15846"/>
                  </a:lnTo>
                  <a:cubicBezTo>
                    <a:pt x="13687" y="15822"/>
                    <a:pt x="13782" y="15822"/>
                    <a:pt x="13901" y="15798"/>
                  </a:cubicBezTo>
                  <a:cubicBezTo>
                    <a:pt x="13996" y="15775"/>
                    <a:pt x="14091" y="15775"/>
                    <a:pt x="14185" y="15775"/>
                  </a:cubicBezTo>
                  <a:cubicBezTo>
                    <a:pt x="14257" y="15775"/>
                    <a:pt x="14304" y="15775"/>
                    <a:pt x="14375" y="15798"/>
                  </a:cubicBezTo>
                  <a:lnTo>
                    <a:pt x="14375" y="15798"/>
                  </a:lnTo>
                  <a:cubicBezTo>
                    <a:pt x="14375" y="15822"/>
                    <a:pt x="14375" y="15846"/>
                    <a:pt x="14375" y="15870"/>
                  </a:cubicBezTo>
                  <a:lnTo>
                    <a:pt x="14304" y="16344"/>
                  </a:lnTo>
                  <a:cubicBezTo>
                    <a:pt x="14280" y="16581"/>
                    <a:pt x="14257" y="16818"/>
                    <a:pt x="14209" y="17032"/>
                  </a:cubicBezTo>
                  <a:lnTo>
                    <a:pt x="14185" y="17340"/>
                  </a:lnTo>
                  <a:cubicBezTo>
                    <a:pt x="14138" y="17696"/>
                    <a:pt x="14091" y="18076"/>
                    <a:pt x="14091" y="18431"/>
                  </a:cubicBezTo>
                  <a:cubicBezTo>
                    <a:pt x="14067" y="19831"/>
                    <a:pt x="14067" y="21254"/>
                    <a:pt x="14067" y="22630"/>
                  </a:cubicBezTo>
                  <a:lnTo>
                    <a:pt x="14067" y="22844"/>
                  </a:lnTo>
                  <a:cubicBezTo>
                    <a:pt x="14043" y="23128"/>
                    <a:pt x="14067" y="23413"/>
                    <a:pt x="14114" y="23698"/>
                  </a:cubicBezTo>
                  <a:cubicBezTo>
                    <a:pt x="14162" y="23935"/>
                    <a:pt x="14209" y="24196"/>
                    <a:pt x="14257" y="24457"/>
                  </a:cubicBezTo>
                  <a:cubicBezTo>
                    <a:pt x="14351" y="25144"/>
                    <a:pt x="14494" y="25856"/>
                    <a:pt x="14684" y="26544"/>
                  </a:cubicBezTo>
                  <a:cubicBezTo>
                    <a:pt x="14707" y="26615"/>
                    <a:pt x="14731" y="26686"/>
                    <a:pt x="14731" y="26757"/>
                  </a:cubicBezTo>
                  <a:lnTo>
                    <a:pt x="14731" y="26781"/>
                  </a:lnTo>
                  <a:lnTo>
                    <a:pt x="14328" y="26781"/>
                  </a:lnTo>
                  <a:cubicBezTo>
                    <a:pt x="13782" y="26757"/>
                    <a:pt x="13260" y="27018"/>
                    <a:pt x="12952" y="27469"/>
                  </a:cubicBezTo>
                  <a:cubicBezTo>
                    <a:pt x="12881" y="27540"/>
                    <a:pt x="12833" y="27635"/>
                    <a:pt x="12762" y="27706"/>
                  </a:cubicBezTo>
                  <a:lnTo>
                    <a:pt x="12620" y="27920"/>
                  </a:lnTo>
                  <a:cubicBezTo>
                    <a:pt x="12311" y="28347"/>
                    <a:pt x="12193" y="28916"/>
                    <a:pt x="12335" y="29438"/>
                  </a:cubicBezTo>
                  <a:cubicBezTo>
                    <a:pt x="12383" y="29936"/>
                    <a:pt x="12620" y="30411"/>
                    <a:pt x="12999" y="30743"/>
                  </a:cubicBezTo>
                  <a:cubicBezTo>
                    <a:pt x="13071" y="30814"/>
                    <a:pt x="13142" y="30909"/>
                    <a:pt x="13213" y="30980"/>
                  </a:cubicBezTo>
                  <a:cubicBezTo>
                    <a:pt x="13355" y="31170"/>
                    <a:pt x="13545" y="31312"/>
                    <a:pt x="13758" y="31431"/>
                  </a:cubicBezTo>
                  <a:lnTo>
                    <a:pt x="13877" y="31478"/>
                  </a:lnTo>
                  <a:cubicBezTo>
                    <a:pt x="14257" y="31644"/>
                    <a:pt x="14636" y="31810"/>
                    <a:pt x="15039" y="31952"/>
                  </a:cubicBezTo>
                  <a:cubicBezTo>
                    <a:pt x="15466" y="32095"/>
                    <a:pt x="15893" y="32142"/>
                    <a:pt x="16320" y="32142"/>
                  </a:cubicBezTo>
                  <a:lnTo>
                    <a:pt x="18526" y="32142"/>
                  </a:lnTo>
                  <a:lnTo>
                    <a:pt x="18645" y="32261"/>
                  </a:lnTo>
                  <a:cubicBezTo>
                    <a:pt x="18740" y="32379"/>
                    <a:pt x="18835" y="32474"/>
                    <a:pt x="18930" y="32593"/>
                  </a:cubicBezTo>
                  <a:cubicBezTo>
                    <a:pt x="19451" y="33186"/>
                    <a:pt x="20044" y="33755"/>
                    <a:pt x="20709" y="34230"/>
                  </a:cubicBezTo>
                  <a:cubicBezTo>
                    <a:pt x="21563" y="34846"/>
                    <a:pt x="22464" y="35392"/>
                    <a:pt x="23413" y="35890"/>
                  </a:cubicBezTo>
                  <a:cubicBezTo>
                    <a:pt x="24148" y="36293"/>
                    <a:pt x="24931" y="36649"/>
                    <a:pt x="25737" y="36886"/>
                  </a:cubicBezTo>
                  <a:cubicBezTo>
                    <a:pt x="25880" y="36934"/>
                    <a:pt x="25998" y="36981"/>
                    <a:pt x="26164" y="37029"/>
                  </a:cubicBezTo>
                  <a:lnTo>
                    <a:pt x="26283" y="37052"/>
                  </a:lnTo>
                  <a:lnTo>
                    <a:pt x="26141" y="37218"/>
                  </a:lnTo>
                  <a:cubicBezTo>
                    <a:pt x="26022" y="37361"/>
                    <a:pt x="25903" y="37527"/>
                    <a:pt x="25761" y="37669"/>
                  </a:cubicBezTo>
                  <a:cubicBezTo>
                    <a:pt x="25358" y="38096"/>
                    <a:pt x="24812" y="38404"/>
                    <a:pt x="24219" y="38499"/>
                  </a:cubicBezTo>
                  <a:cubicBezTo>
                    <a:pt x="23982" y="38523"/>
                    <a:pt x="23721" y="38570"/>
                    <a:pt x="23484" y="38618"/>
                  </a:cubicBezTo>
                  <a:cubicBezTo>
                    <a:pt x="23247" y="38665"/>
                    <a:pt x="22938" y="38713"/>
                    <a:pt x="22677" y="38737"/>
                  </a:cubicBezTo>
                  <a:cubicBezTo>
                    <a:pt x="22464" y="38760"/>
                    <a:pt x="22227" y="38784"/>
                    <a:pt x="21990" y="38784"/>
                  </a:cubicBezTo>
                  <a:cubicBezTo>
                    <a:pt x="21681" y="38784"/>
                    <a:pt x="21349" y="38737"/>
                    <a:pt x="21041" y="38665"/>
                  </a:cubicBezTo>
                  <a:cubicBezTo>
                    <a:pt x="20448" y="38523"/>
                    <a:pt x="19784" y="38381"/>
                    <a:pt x="19024" y="38238"/>
                  </a:cubicBezTo>
                  <a:cubicBezTo>
                    <a:pt x="18621" y="38167"/>
                    <a:pt x="18194" y="38072"/>
                    <a:pt x="17815" y="37906"/>
                  </a:cubicBezTo>
                  <a:cubicBezTo>
                    <a:pt x="17554" y="37811"/>
                    <a:pt x="17269" y="37717"/>
                    <a:pt x="17008" y="37669"/>
                  </a:cubicBezTo>
                  <a:cubicBezTo>
                    <a:pt x="16771" y="37598"/>
                    <a:pt x="16510" y="37550"/>
                    <a:pt x="16273" y="37479"/>
                  </a:cubicBezTo>
                  <a:cubicBezTo>
                    <a:pt x="15917" y="37384"/>
                    <a:pt x="15537" y="37313"/>
                    <a:pt x="15158" y="37195"/>
                  </a:cubicBezTo>
                  <a:cubicBezTo>
                    <a:pt x="14850" y="37100"/>
                    <a:pt x="14494" y="37029"/>
                    <a:pt x="14162" y="37005"/>
                  </a:cubicBezTo>
                  <a:cubicBezTo>
                    <a:pt x="14091" y="36981"/>
                    <a:pt x="14019" y="36981"/>
                    <a:pt x="13948" y="36957"/>
                  </a:cubicBezTo>
                  <a:lnTo>
                    <a:pt x="13877" y="36957"/>
                  </a:lnTo>
                  <a:cubicBezTo>
                    <a:pt x="13830" y="36697"/>
                    <a:pt x="13640" y="36483"/>
                    <a:pt x="13403" y="36364"/>
                  </a:cubicBezTo>
                  <a:lnTo>
                    <a:pt x="13331" y="36080"/>
                  </a:lnTo>
                  <a:cubicBezTo>
                    <a:pt x="13284" y="35819"/>
                    <a:pt x="13213" y="35605"/>
                    <a:pt x="13189" y="35392"/>
                  </a:cubicBezTo>
                  <a:cubicBezTo>
                    <a:pt x="13142" y="35226"/>
                    <a:pt x="13118" y="35036"/>
                    <a:pt x="13118" y="34870"/>
                  </a:cubicBezTo>
                  <a:lnTo>
                    <a:pt x="13118" y="34728"/>
                  </a:lnTo>
                  <a:cubicBezTo>
                    <a:pt x="13118" y="34657"/>
                    <a:pt x="13094" y="34562"/>
                    <a:pt x="13094" y="34490"/>
                  </a:cubicBezTo>
                  <a:cubicBezTo>
                    <a:pt x="13071" y="34396"/>
                    <a:pt x="13071" y="34253"/>
                    <a:pt x="13047" y="34111"/>
                  </a:cubicBezTo>
                  <a:cubicBezTo>
                    <a:pt x="13023" y="33921"/>
                    <a:pt x="12904" y="33755"/>
                    <a:pt x="12762" y="33660"/>
                  </a:cubicBezTo>
                  <a:cubicBezTo>
                    <a:pt x="12667" y="33589"/>
                    <a:pt x="12572" y="33542"/>
                    <a:pt x="12454" y="33542"/>
                  </a:cubicBezTo>
                  <a:cubicBezTo>
                    <a:pt x="12406" y="33542"/>
                    <a:pt x="12335" y="33542"/>
                    <a:pt x="12288" y="33565"/>
                  </a:cubicBezTo>
                  <a:cubicBezTo>
                    <a:pt x="12145" y="33660"/>
                    <a:pt x="12051" y="33826"/>
                    <a:pt x="12098" y="33992"/>
                  </a:cubicBezTo>
                  <a:cubicBezTo>
                    <a:pt x="12098" y="34040"/>
                    <a:pt x="12122" y="34064"/>
                    <a:pt x="12122" y="34111"/>
                  </a:cubicBezTo>
                  <a:cubicBezTo>
                    <a:pt x="12122" y="34135"/>
                    <a:pt x="12145" y="34182"/>
                    <a:pt x="12145" y="34206"/>
                  </a:cubicBezTo>
                  <a:cubicBezTo>
                    <a:pt x="12169" y="34633"/>
                    <a:pt x="12169" y="35060"/>
                    <a:pt x="12193" y="35487"/>
                  </a:cubicBezTo>
                  <a:cubicBezTo>
                    <a:pt x="12193" y="35510"/>
                    <a:pt x="12193" y="35534"/>
                    <a:pt x="12193" y="35558"/>
                  </a:cubicBezTo>
                  <a:lnTo>
                    <a:pt x="12122" y="35558"/>
                  </a:lnTo>
                  <a:cubicBezTo>
                    <a:pt x="12027" y="35558"/>
                    <a:pt x="11956" y="35534"/>
                    <a:pt x="11861" y="35487"/>
                  </a:cubicBezTo>
                  <a:lnTo>
                    <a:pt x="11790" y="35439"/>
                  </a:lnTo>
                  <a:lnTo>
                    <a:pt x="11529" y="35297"/>
                  </a:lnTo>
                  <a:cubicBezTo>
                    <a:pt x="11410" y="35226"/>
                    <a:pt x="11291" y="35202"/>
                    <a:pt x="11173" y="35202"/>
                  </a:cubicBezTo>
                  <a:cubicBezTo>
                    <a:pt x="11054" y="35202"/>
                    <a:pt x="10959" y="35226"/>
                    <a:pt x="10864" y="35250"/>
                  </a:cubicBezTo>
                  <a:cubicBezTo>
                    <a:pt x="10580" y="35344"/>
                    <a:pt x="10485" y="35700"/>
                    <a:pt x="10698" y="35890"/>
                  </a:cubicBezTo>
                  <a:cubicBezTo>
                    <a:pt x="10746" y="35937"/>
                    <a:pt x="10793" y="35985"/>
                    <a:pt x="10841" y="36009"/>
                  </a:cubicBezTo>
                  <a:lnTo>
                    <a:pt x="11031" y="36127"/>
                  </a:lnTo>
                  <a:cubicBezTo>
                    <a:pt x="11244" y="36270"/>
                    <a:pt x="11481" y="36388"/>
                    <a:pt x="11718" y="36507"/>
                  </a:cubicBezTo>
                  <a:cubicBezTo>
                    <a:pt x="11908" y="36602"/>
                    <a:pt x="12074" y="36720"/>
                    <a:pt x="12217" y="36863"/>
                  </a:cubicBezTo>
                  <a:lnTo>
                    <a:pt x="12145" y="36863"/>
                  </a:lnTo>
                  <a:lnTo>
                    <a:pt x="11861" y="36863"/>
                  </a:lnTo>
                  <a:lnTo>
                    <a:pt x="11600" y="36863"/>
                  </a:lnTo>
                  <a:cubicBezTo>
                    <a:pt x="11410" y="36863"/>
                    <a:pt x="11197" y="36839"/>
                    <a:pt x="10983" y="36768"/>
                  </a:cubicBezTo>
                  <a:cubicBezTo>
                    <a:pt x="10770" y="36697"/>
                    <a:pt x="10532" y="36673"/>
                    <a:pt x="10295" y="36673"/>
                  </a:cubicBezTo>
                  <a:lnTo>
                    <a:pt x="10177" y="36673"/>
                  </a:lnTo>
                  <a:cubicBezTo>
                    <a:pt x="9963" y="36697"/>
                    <a:pt x="9797" y="36863"/>
                    <a:pt x="9773" y="37076"/>
                  </a:cubicBezTo>
                  <a:cubicBezTo>
                    <a:pt x="9750" y="37242"/>
                    <a:pt x="9821" y="37408"/>
                    <a:pt x="9987" y="37479"/>
                  </a:cubicBezTo>
                  <a:cubicBezTo>
                    <a:pt x="10082" y="37550"/>
                    <a:pt x="10200" y="37598"/>
                    <a:pt x="10295" y="37622"/>
                  </a:cubicBezTo>
                  <a:lnTo>
                    <a:pt x="10509" y="37669"/>
                  </a:lnTo>
                  <a:cubicBezTo>
                    <a:pt x="10604" y="37693"/>
                    <a:pt x="10698" y="37717"/>
                    <a:pt x="10770" y="37764"/>
                  </a:cubicBezTo>
                  <a:cubicBezTo>
                    <a:pt x="11031" y="37859"/>
                    <a:pt x="11315" y="37883"/>
                    <a:pt x="11600" y="37883"/>
                  </a:cubicBezTo>
                  <a:lnTo>
                    <a:pt x="11884" y="37883"/>
                  </a:lnTo>
                  <a:cubicBezTo>
                    <a:pt x="12264" y="37883"/>
                    <a:pt x="12620" y="37883"/>
                    <a:pt x="12976" y="37906"/>
                  </a:cubicBezTo>
                  <a:cubicBezTo>
                    <a:pt x="13118" y="37906"/>
                    <a:pt x="13260" y="37930"/>
                    <a:pt x="13379" y="37977"/>
                  </a:cubicBezTo>
                  <a:cubicBezTo>
                    <a:pt x="13687" y="38096"/>
                    <a:pt x="14019" y="38167"/>
                    <a:pt x="14328" y="38191"/>
                  </a:cubicBezTo>
                  <a:cubicBezTo>
                    <a:pt x="14470" y="38215"/>
                    <a:pt x="14589" y="38238"/>
                    <a:pt x="14707" y="38262"/>
                  </a:cubicBezTo>
                  <a:lnTo>
                    <a:pt x="14802" y="38286"/>
                  </a:lnTo>
                  <a:cubicBezTo>
                    <a:pt x="15111" y="38381"/>
                    <a:pt x="15419" y="38452"/>
                    <a:pt x="15727" y="38523"/>
                  </a:cubicBezTo>
                  <a:lnTo>
                    <a:pt x="16202" y="38642"/>
                  </a:lnTo>
                  <a:cubicBezTo>
                    <a:pt x="16605" y="38760"/>
                    <a:pt x="17032" y="38855"/>
                    <a:pt x="17459" y="38997"/>
                  </a:cubicBezTo>
                  <a:cubicBezTo>
                    <a:pt x="17838" y="39140"/>
                    <a:pt x="18242" y="39258"/>
                    <a:pt x="18621" y="39353"/>
                  </a:cubicBezTo>
                  <a:cubicBezTo>
                    <a:pt x="19001" y="39424"/>
                    <a:pt x="19380" y="39496"/>
                    <a:pt x="19760" y="39590"/>
                  </a:cubicBezTo>
                  <a:cubicBezTo>
                    <a:pt x="20210" y="39685"/>
                    <a:pt x="20661" y="39780"/>
                    <a:pt x="21088" y="39851"/>
                  </a:cubicBezTo>
                  <a:cubicBezTo>
                    <a:pt x="21349" y="39899"/>
                    <a:pt x="21610" y="39923"/>
                    <a:pt x="21871" y="39946"/>
                  </a:cubicBezTo>
                  <a:lnTo>
                    <a:pt x="22108" y="39946"/>
                  </a:lnTo>
                  <a:cubicBezTo>
                    <a:pt x="22677" y="39923"/>
                    <a:pt x="23247" y="39851"/>
                    <a:pt x="23816" y="39733"/>
                  </a:cubicBezTo>
                  <a:lnTo>
                    <a:pt x="24148" y="39685"/>
                  </a:lnTo>
                  <a:cubicBezTo>
                    <a:pt x="24575" y="39614"/>
                    <a:pt x="24978" y="39519"/>
                    <a:pt x="25358" y="39377"/>
                  </a:cubicBezTo>
                  <a:cubicBezTo>
                    <a:pt x="25429" y="39330"/>
                    <a:pt x="25500" y="39306"/>
                    <a:pt x="25595" y="39258"/>
                  </a:cubicBezTo>
                  <a:cubicBezTo>
                    <a:pt x="25595" y="39306"/>
                    <a:pt x="25595" y="39353"/>
                    <a:pt x="25571" y="39377"/>
                  </a:cubicBezTo>
                  <a:cubicBezTo>
                    <a:pt x="25429" y="39638"/>
                    <a:pt x="25263" y="39923"/>
                    <a:pt x="25097" y="40183"/>
                  </a:cubicBezTo>
                  <a:cubicBezTo>
                    <a:pt x="24504" y="41132"/>
                    <a:pt x="23982" y="41963"/>
                    <a:pt x="23579" y="42745"/>
                  </a:cubicBezTo>
                  <a:cubicBezTo>
                    <a:pt x="23342" y="43196"/>
                    <a:pt x="23057" y="43647"/>
                    <a:pt x="22772" y="44074"/>
                  </a:cubicBezTo>
                  <a:cubicBezTo>
                    <a:pt x="22583" y="44335"/>
                    <a:pt x="22369" y="44619"/>
                    <a:pt x="22179" y="44880"/>
                  </a:cubicBezTo>
                  <a:cubicBezTo>
                    <a:pt x="21918" y="45236"/>
                    <a:pt x="21634" y="45592"/>
                    <a:pt x="21397" y="45995"/>
                  </a:cubicBezTo>
                  <a:lnTo>
                    <a:pt x="20732" y="47015"/>
                  </a:lnTo>
                  <a:cubicBezTo>
                    <a:pt x="20044" y="48106"/>
                    <a:pt x="19309" y="49245"/>
                    <a:pt x="18669" y="50407"/>
                  </a:cubicBezTo>
                  <a:cubicBezTo>
                    <a:pt x="18550" y="50597"/>
                    <a:pt x="18526" y="50810"/>
                    <a:pt x="18597" y="51024"/>
                  </a:cubicBezTo>
                  <a:cubicBezTo>
                    <a:pt x="18692" y="51261"/>
                    <a:pt x="18906" y="51475"/>
                    <a:pt x="19167" y="51546"/>
                  </a:cubicBezTo>
                  <a:cubicBezTo>
                    <a:pt x="19617" y="51712"/>
                    <a:pt x="20068" y="51878"/>
                    <a:pt x="20495" y="52091"/>
                  </a:cubicBezTo>
                  <a:lnTo>
                    <a:pt x="20875" y="52281"/>
                  </a:lnTo>
                  <a:cubicBezTo>
                    <a:pt x="21302" y="52447"/>
                    <a:pt x="21729" y="52613"/>
                    <a:pt x="22132" y="52756"/>
                  </a:cubicBezTo>
                  <a:lnTo>
                    <a:pt x="22796" y="53016"/>
                  </a:lnTo>
                  <a:lnTo>
                    <a:pt x="22915" y="53064"/>
                  </a:lnTo>
                  <a:cubicBezTo>
                    <a:pt x="23033" y="53088"/>
                    <a:pt x="23152" y="53135"/>
                    <a:pt x="23247" y="53230"/>
                  </a:cubicBezTo>
                  <a:cubicBezTo>
                    <a:pt x="23199" y="53301"/>
                    <a:pt x="23176" y="53396"/>
                    <a:pt x="23152" y="53491"/>
                  </a:cubicBezTo>
                  <a:cubicBezTo>
                    <a:pt x="23104" y="53704"/>
                    <a:pt x="23033" y="53942"/>
                    <a:pt x="22938" y="54179"/>
                  </a:cubicBezTo>
                  <a:cubicBezTo>
                    <a:pt x="22796" y="54629"/>
                    <a:pt x="22630" y="55080"/>
                    <a:pt x="22464" y="55531"/>
                  </a:cubicBezTo>
                  <a:lnTo>
                    <a:pt x="22132" y="56432"/>
                  </a:lnTo>
                  <a:cubicBezTo>
                    <a:pt x="21918" y="57049"/>
                    <a:pt x="21705" y="57689"/>
                    <a:pt x="21468" y="58330"/>
                  </a:cubicBezTo>
                  <a:cubicBezTo>
                    <a:pt x="21325" y="58709"/>
                    <a:pt x="21064" y="59042"/>
                    <a:pt x="20709" y="59255"/>
                  </a:cubicBezTo>
                  <a:cubicBezTo>
                    <a:pt x="20614" y="59303"/>
                    <a:pt x="20519" y="59350"/>
                    <a:pt x="20400" y="59350"/>
                  </a:cubicBezTo>
                  <a:cubicBezTo>
                    <a:pt x="20305" y="59350"/>
                    <a:pt x="20187" y="59303"/>
                    <a:pt x="20116" y="59255"/>
                  </a:cubicBezTo>
                  <a:cubicBezTo>
                    <a:pt x="19855" y="59089"/>
                    <a:pt x="19594" y="58947"/>
                    <a:pt x="19357" y="58804"/>
                  </a:cubicBezTo>
                  <a:cubicBezTo>
                    <a:pt x="19167" y="58709"/>
                    <a:pt x="18977" y="58591"/>
                    <a:pt x="18811" y="58496"/>
                  </a:cubicBezTo>
                  <a:cubicBezTo>
                    <a:pt x="18597" y="58377"/>
                    <a:pt x="18408" y="58235"/>
                    <a:pt x="18218" y="58093"/>
                  </a:cubicBezTo>
                  <a:cubicBezTo>
                    <a:pt x="18076" y="57950"/>
                    <a:pt x="17933" y="57808"/>
                    <a:pt x="17767" y="57666"/>
                  </a:cubicBezTo>
                  <a:cubicBezTo>
                    <a:pt x="17577" y="57476"/>
                    <a:pt x="17364" y="57286"/>
                    <a:pt x="17150" y="57120"/>
                  </a:cubicBezTo>
                  <a:cubicBezTo>
                    <a:pt x="16391" y="56503"/>
                    <a:pt x="15680" y="55792"/>
                    <a:pt x="15063" y="55033"/>
                  </a:cubicBezTo>
                  <a:cubicBezTo>
                    <a:pt x="14304" y="54060"/>
                    <a:pt x="13379" y="53254"/>
                    <a:pt x="12311" y="52613"/>
                  </a:cubicBezTo>
                  <a:cubicBezTo>
                    <a:pt x="11742" y="52234"/>
                    <a:pt x="11102" y="52020"/>
                    <a:pt x="10414" y="51996"/>
                  </a:cubicBezTo>
                  <a:cubicBezTo>
                    <a:pt x="10319" y="51996"/>
                    <a:pt x="10200" y="51996"/>
                    <a:pt x="10082" y="52020"/>
                  </a:cubicBezTo>
                  <a:cubicBezTo>
                    <a:pt x="9678" y="52068"/>
                    <a:pt x="9346" y="52139"/>
                    <a:pt x="9133" y="52542"/>
                  </a:cubicBezTo>
                  <a:cubicBezTo>
                    <a:pt x="9109" y="52613"/>
                    <a:pt x="9062" y="52661"/>
                    <a:pt x="8991" y="52708"/>
                  </a:cubicBezTo>
                  <a:cubicBezTo>
                    <a:pt x="8943" y="52756"/>
                    <a:pt x="8896" y="52803"/>
                    <a:pt x="8848" y="52850"/>
                  </a:cubicBezTo>
                  <a:lnTo>
                    <a:pt x="8777" y="52969"/>
                  </a:lnTo>
                  <a:cubicBezTo>
                    <a:pt x="8635" y="53135"/>
                    <a:pt x="8516" y="53325"/>
                    <a:pt x="8421" y="53515"/>
                  </a:cubicBezTo>
                  <a:cubicBezTo>
                    <a:pt x="8255" y="53870"/>
                    <a:pt x="8113" y="54226"/>
                    <a:pt x="8018" y="54582"/>
                  </a:cubicBezTo>
                  <a:lnTo>
                    <a:pt x="7947" y="54772"/>
                  </a:lnTo>
                  <a:cubicBezTo>
                    <a:pt x="7876" y="54914"/>
                    <a:pt x="7852" y="55080"/>
                    <a:pt x="7828" y="55223"/>
                  </a:cubicBezTo>
                  <a:cubicBezTo>
                    <a:pt x="7757" y="55721"/>
                    <a:pt x="7686" y="56219"/>
                    <a:pt x="7615" y="56717"/>
                  </a:cubicBezTo>
                  <a:cubicBezTo>
                    <a:pt x="7544" y="57381"/>
                    <a:pt x="7638" y="58045"/>
                    <a:pt x="7876" y="58686"/>
                  </a:cubicBezTo>
                  <a:cubicBezTo>
                    <a:pt x="7994" y="59113"/>
                    <a:pt x="8421" y="59421"/>
                    <a:pt x="8872" y="59421"/>
                  </a:cubicBezTo>
                  <a:lnTo>
                    <a:pt x="8943" y="59421"/>
                  </a:lnTo>
                  <a:cubicBezTo>
                    <a:pt x="9370" y="59421"/>
                    <a:pt x="9726" y="59160"/>
                    <a:pt x="9892" y="58781"/>
                  </a:cubicBezTo>
                  <a:cubicBezTo>
                    <a:pt x="9916" y="58757"/>
                    <a:pt x="9939" y="58709"/>
                    <a:pt x="9963" y="58662"/>
                  </a:cubicBezTo>
                  <a:lnTo>
                    <a:pt x="10105" y="58330"/>
                  </a:lnTo>
                  <a:cubicBezTo>
                    <a:pt x="10177" y="58116"/>
                    <a:pt x="10271" y="57927"/>
                    <a:pt x="10366" y="57713"/>
                  </a:cubicBezTo>
                  <a:cubicBezTo>
                    <a:pt x="10770" y="56907"/>
                    <a:pt x="10959" y="55982"/>
                    <a:pt x="10936" y="55080"/>
                  </a:cubicBezTo>
                  <a:lnTo>
                    <a:pt x="10936" y="54463"/>
                  </a:lnTo>
                  <a:cubicBezTo>
                    <a:pt x="10959" y="54060"/>
                    <a:pt x="10912" y="53633"/>
                    <a:pt x="10864" y="53206"/>
                  </a:cubicBezTo>
                  <a:cubicBezTo>
                    <a:pt x="11149" y="53301"/>
                    <a:pt x="11434" y="53420"/>
                    <a:pt x="11695" y="53586"/>
                  </a:cubicBezTo>
                  <a:cubicBezTo>
                    <a:pt x="12383" y="53965"/>
                    <a:pt x="12999" y="54440"/>
                    <a:pt x="13545" y="54985"/>
                  </a:cubicBezTo>
                  <a:cubicBezTo>
                    <a:pt x="13877" y="55341"/>
                    <a:pt x="14162" y="55673"/>
                    <a:pt x="14470" y="56029"/>
                  </a:cubicBezTo>
                  <a:cubicBezTo>
                    <a:pt x="14921" y="56575"/>
                    <a:pt x="15419" y="57096"/>
                    <a:pt x="15941" y="57571"/>
                  </a:cubicBezTo>
                  <a:lnTo>
                    <a:pt x="16249" y="57832"/>
                  </a:lnTo>
                  <a:cubicBezTo>
                    <a:pt x="16676" y="58235"/>
                    <a:pt x="17127" y="58615"/>
                    <a:pt x="17577" y="59018"/>
                  </a:cubicBezTo>
                  <a:cubicBezTo>
                    <a:pt x="17767" y="59184"/>
                    <a:pt x="17981" y="59350"/>
                    <a:pt x="18218" y="59469"/>
                  </a:cubicBezTo>
                  <a:cubicBezTo>
                    <a:pt x="18455" y="59611"/>
                    <a:pt x="18692" y="59753"/>
                    <a:pt x="18930" y="59896"/>
                  </a:cubicBezTo>
                  <a:cubicBezTo>
                    <a:pt x="19167" y="60014"/>
                    <a:pt x="19428" y="60156"/>
                    <a:pt x="19665" y="60299"/>
                  </a:cubicBezTo>
                  <a:cubicBezTo>
                    <a:pt x="19902" y="60465"/>
                    <a:pt x="20163" y="60536"/>
                    <a:pt x="20424" y="60536"/>
                  </a:cubicBezTo>
                  <a:cubicBezTo>
                    <a:pt x="20661" y="60536"/>
                    <a:pt x="20922" y="60465"/>
                    <a:pt x="21136" y="60346"/>
                  </a:cubicBezTo>
                  <a:cubicBezTo>
                    <a:pt x="21729" y="60038"/>
                    <a:pt x="22203" y="59540"/>
                    <a:pt x="22488" y="58899"/>
                  </a:cubicBezTo>
                  <a:cubicBezTo>
                    <a:pt x="22630" y="58567"/>
                    <a:pt x="22772" y="58211"/>
                    <a:pt x="22867" y="57856"/>
                  </a:cubicBezTo>
                  <a:cubicBezTo>
                    <a:pt x="23033" y="57286"/>
                    <a:pt x="23223" y="56741"/>
                    <a:pt x="23413" y="56195"/>
                  </a:cubicBezTo>
                  <a:cubicBezTo>
                    <a:pt x="23674" y="55436"/>
                    <a:pt x="23958" y="54653"/>
                    <a:pt x="24172" y="53870"/>
                  </a:cubicBezTo>
                  <a:cubicBezTo>
                    <a:pt x="24172" y="53799"/>
                    <a:pt x="24219" y="53752"/>
                    <a:pt x="24243" y="53704"/>
                  </a:cubicBezTo>
                  <a:lnTo>
                    <a:pt x="24267" y="53657"/>
                  </a:lnTo>
                  <a:lnTo>
                    <a:pt x="24480" y="53752"/>
                  </a:lnTo>
                  <a:lnTo>
                    <a:pt x="25192" y="54060"/>
                  </a:lnTo>
                  <a:cubicBezTo>
                    <a:pt x="25714" y="54274"/>
                    <a:pt x="26259" y="54511"/>
                    <a:pt x="26805" y="54724"/>
                  </a:cubicBezTo>
                  <a:cubicBezTo>
                    <a:pt x="28323" y="55223"/>
                    <a:pt x="29889" y="55578"/>
                    <a:pt x="31478" y="55792"/>
                  </a:cubicBezTo>
                  <a:lnTo>
                    <a:pt x="31620" y="55792"/>
                  </a:lnTo>
                  <a:cubicBezTo>
                    <a:pt x="31857" y="55816"/>
                    <a:pt x="32118" y="55887"/>
                    <a:pt x="32332" y="55982"/>
                  </a:cubicBezTo>
                  <a:lnTo>
                    <a:pt x="32308" y="56337"/>
                  </a:lnTo>
                  <a:cubicBezTo>
                    <a:pt x="32261" y="56646"/>
                    <a:pt x="32237" y="56930"/>
                    <a:pt x="32213" y="57215"/>
                  </a:cubicBezTo>
                  <a:cubicBezTo>
                    <a:pt x="32213" y="57334"/>
                    <a:pt x="32213" y="57452"/>
                    <a:pt x="32189" y="57571"/>
                  </a:cubicBezTo>
                  <a:cubicBezTo>
                    <a:pt x="32189" y="57784"/>
                    <a:pt x="32166" y="57998"/>
                    <a:pt x="32142" y="58211"/>
                  </a:cubicBezTo>
                  <a:cubicBezTo>
                    <a:pt x="32047" y="58757"/>
                    <a:pt x="32000" y="59326"/>
                    <a:pt x="31976" y="59872"/>
                  </a:cubicBezTo>
                  <a:cubicBezTo>
                    <a:pt x="31929" y="60583"/>
                    <a:pt x="31881" y="61295"/>
                    <a:pt x="31810" y="61817"/>
                  </a:cubicBezTo>
                  <a:cubicBezTo>
                    <a:pt x="31786" y="62196"/>
                    <a:pt x="31739" y="62576"/>
                    <a:pt x="31691" y="62932"/>
                  </a:cubicBezTo>
                  <a:cubicBezTo>
                    <a:pt x="31620" y="63477"/>
                    <a:pt x="31573" y="64047"/>
                    <a:pt x="31525" y="64592"/>
                  </a:cubicBezTo>
                  <a:cubicBezTo>
                    <a:pt x="31454" y="65494"/>
                    <a:pt x="31336" y="66371"/>
                    <a:pt x="31146" y="67225"/>
                  </a:cubicBezTo>
                  <a:cubicBezTo>
                    <a:pt x="31003" y="67771"/>
                    <a:pt x="30909" y="68340"/>
                    <a:pt x="30861" y="68886"/>
                  </a:cubicBezTo>
                  <a:cubicBezTo>
                    <a:pt x="30837" y="69336"/>
                    <a:pt x="30743" y="69763"/>
                    <a:pt x="30553" y="70167"/>
                  </a:cubicBezTo>
                  <a:cubicBezTo>
                    <a:pt x="30387" y="70522"/>
                    <a:pt x="30410" y="70949"/>
                    <a:pt x="30600" y="71305"/>
                  </a:cubicBezTo>
                  <a:cubicBezTo>
                    <a:pt x="31027" y="72159"/>
                    <a:pt x="31549" y="73037"/>
                    <a:pt x="32427" y="73654"/>
                  </a:cubicBezTo>
                  <a:cubicBezTo>
                    <a:pt x="32806" y="73938"/>
                    <a:pt x="33233" y="74104"/>
                    <a:pt x="33708" y="74152"/>
                  </a:cubicBezTo>
                  <a:lnTo>
                    <a:pt x="34348" y="74152"/>
                  </a:lnTo>
                  <a:lnTo>
                    <a:pt x="35107" y="74152"/>
                  </a:lnTo>
                  <a:cubicBezTo>
                    <a:pt x="35249" y="74152"/>
                    <a:pt x="35368" y="74128"/>
                    <a:pt x="35510" y="74081"/>
                  </a:cubicBezTo>
                  <a:cubicBezTo>
                    <a:pt x="35985" y="73938"/>
                    <a:pt x="36341" y="73559"/>
                    <a:pt x="36436" y="73084"/>
                  </a:cubicBezTo>
                  <a:cubicBezTo>
                    <a:pt x="36507" y="72729"/>
                    <a:pt x="36412" y="72349"/>
                    <a:pt x="36198" y="72064"/>
                  </a:cubicBezTo>
                  <a:cubicBezTo>
                    <a:pt x="35866" y="71590"/>
                    <a:pt x="35416" y="71210"/>
                    <a:pt x="34894" y="70973"/>
                  </a:cubicBezTo>
                  <a:lnTo>
                    <a:pt x="34656" y="70878"/>
                  </a:lnTo>
                  <a:cubicBezTo>
                    <a:pt x="34253" y="70689"/>
                    <a:pt x="33826" y="70522"/>
                    <a:pt x="33399" y="70309"/>
                  </a:cubicBezTo>
                  <a:lnTo>
                    <a:pt x="33233" y="70238"/>
                  </a:lnTo>
                  <a:cubicBezTo>
                    <a:pt x="32901" y="70048"/>
                    <a:pt x="32545" y="69906"/>
                    <a:pt x="32166" y="69787"/>
                  </a:cubicBezTo>
                  <a:cubicBezTo>
                    <a:pt x="32118" y="69763"/>
                    <a:pt x="32071" y="69740"/>
                    <a:pt x="32023" y="69716"/>
                  </a:cubicBezTo>
                  <a:lnTo>
                    <a:pt x="31976" y="69692"/>
                  </a:lnTo>
                  <a:lnTo>
                    <a:pt x="31976" y="69669"/>
                  </a:lnTo>
                  <a:cubicBezTo>
                    <a:pt x="31976" y="69645"/>
                    <a:pt x="31976" y="69621"/>
                    <a:pt x="31976" y="69574"/>
                  </a:cubicBezTo>
                  <a:cubicBezTo>
                    <a:pt x="32047" y="68815"/>
                    <a:pt x="32166" y="68032"/>
                    <a:pt x="32332" y="67273"/>
                  </a:cubicBezTo>
                  <a:cubicBezTo>
                    <a:pt x="32498" y="66490"/>
                    <a:pt x="32616" y="65660"/>
                    <a:pt x="32640" y="64853"/>
                  </a:cubicBezTo>
                  <a:cubicBezTo>
                    <a:pt x="32711" y="63999"/>
                    <a:pt x="32806" y="63122"/>
                    <a:pt x="32901" y="62244"/>
                  </a:cubicBezTo>
                  <a:cubicBezTo>
                    <a:pt x="32996" y="61414"/>
                    <a:pt x="33043" y="60560"/>
                    <a:pt x="33067" y="59729"/>
                  </a:cubicBezTo>
                  <a:cubicBezTo>
                    <a:pt x="33067" y="59350"/>
                    <a:pt x="33091" y="58947"/>
                    <a:pt x="33162" y="58567"/>
                  </a:cubicBezTo>
                  <a:cubicBezTo>
                    <a:pt x="33281" y="57761"/>
                    <a:pt x="33281" y="56930"/>
                    <a:pt x="33162" y="56100"/>
                  </a:cubicBezTo>
                  <a:cubicBezTo>
                    <a:pt x="33138" y="56076"/>
                    <a:pt x="33138" y="56053"/>
                    <a:pt x="33162" y="56029"/>
                  </a:cubicBezTo>
                  <a:lnTo>
                    <a:pt x="33233" y="56029"/>
                  </a:lnTo>
                  <a:cubicBezTo>
                    <a:pt x="33233" y="56029"/>
                    <a:pt x="33257" y="56029"/>
                    <a:pt x="33281" y="56029"/>
                  </a:cubicBezTo>
                  <a:cubicBezTo>
                    <a:pt x="33565" y="56076"/>
                    <a:pt x="33850" y="56100"/>
                    <a:pt x="34135" y="56100"/>
                  </a:cubicBezTo>
                  <a:cubicBezTo>
                    <a:pt x="34324" y="56100"/>
                    <a:pt x="34538" y="56100"/>
                    <a:pt x="34751" y="56076"/>
                  </a:cubicBezTo>
                  <a:cubicBezTo>
                    <a:pt x="35748" y="55982"/>
                    <a:pt x="36744" y="55816"/>
                    <a:pt x="37740" y="55578"/>
                  </a:cubicBezTo>
                  <a:cubicBezTo>
                    <a:pt x="38167" y="55483"/>
                    <a:pt x="38570" y="55270"/>
                    <a:pt x="38926" y="54985"/>
                  </a:cubicBezTo>
                  <a:cubicBezTo>
                    <a:pt x="39306" y="54701"/>
                    <a:pt x="39519" y="54250"/>
                    <a:pt x="39519" y="53752"/>
                  </a:cubicBezTo>
                  <a:cubicBezTo>
                    <a:pt x="39543" y="52874"/>
                    <a:pt x="39401" y="51996"/>
                    <a:pt x="39163" y="51143"/>
                  </a:cubicBezTo>
                  <a:lnTo>
                    <a:pt x="38950" y="50502"/>
                  </a:lnTo>
                  <a:cubicBezTo>
                    <a:pt x="38760" y="49838"/>
                    <a:pt x="38547" y="49150"/>
                    <a:pt x="38357" y="48462"/>
                  </a:cubicBezTo>
                  <a:cubicBezTo>
                    <a:pt x="38309" y="48272"/>
                    <a:pt x="38262" y="48083"/>
                    <a:pt x="38215" y="47893"/>
                  </a:cubicBezTo>
                  <a:cubicBezTo>
                    <a:pt x="38072" y="47395"/>
                    <a:pt x="37906" y="46849"/>
                    <a:pt x="37835" y="46303"/>
                  </a:cubicBezTo>
                  <a:lnTo>
                    <a:pt x="37645" y="45355"/>
                  </a:lnTo>
                  <a:cubicBezTo>
                    <a:pt x="37456" y="44358"/>
                    <a:pt x="37266" y="43315"/>
                    <a:pt x="37052" y="42318"/>
                  </a:cubicBezTo>
                  <a:cubicBezTo>
                    <a:pt x="36791" y="41132"/>
                    <a:pt x="36578" y="40065"/>
                    <a:pt x="36673" y="38974"/>
                  </a:cubicBezTo>
                  <a:cubicBezTo>
                    <a:pt x="36696" y="38713"/>
                    <a:pt x="36649" y="38476"/>
                    <a:pt x="36530" y="38262"/>
                  </a:cubicBezTo>
                  <a:cubicBezTo>
                    <a:pt x="36483" y="38167"/>
                    <a:pt x="36459" y="38049"/>
                    <a:pt x="36436" y="37930"/>
                  </a:cubicBezTo>
                  <a:cubicBezTo>
                    <a:pt x="36412" y="37669"/>
                    <a:pt x="36412" y="37432"/>
                    <a:pt x="36412" y="37218"/>
                  </a:cubicBezTo>
                  <a:cubicBezTo>
                    <a:pt x="36530" y="37527"/>
                    <a:pt x="36602" y="37574"/>
                    <a:pt x="36957" y="37811"/>
                  </a:cubicBezTo>
                  <a:cubicBezTo>
                    <a:pt x="37076" y="37906"/>
                    <a:pt x="37195" y="38001"/>
                    <a:pt x="37313" y="38096"/>
                  </a:cubicBezTo>
                  <a:cubicBezTo>
                    <a:pt x="38262" y="38831"/>
                    <a:pt x="39306" y="39424"/>
                    <a:pt x="40421" y="39875"/>
                  </a:cubicBezTo>
                  <a:cubicBezTo>
                    <a:pt x="41227" y="40183"/>
                    <a:pt x="42034" y="40444"/>
                    <a:pt x="42888" y="40610"/>
                  </a:cubicBezTo>
                  <a:cubicBezTo>
                    <a:pt x="43386" y="40729"/>
                    <a:pt x="43908" y="40824"/>
                    <a:pt x="44429" y="40871"/>
                  </a:cubicBezTo>
                  <a:cubicBezTo>
                    <a:pt x="44619" y="40895"/>
                    <a:pt x="44809" y="40895"/>
                    <a:pt x="45046" y="40895"/>
                  </a:cubicBezTo>
                  <a:lnTo>
                    <a:pt x="45473" y="40895"/>
                  </a:lnTo>
                  <a:lnTo>
                    <a:pt x="45900" y="40895"/>
                  </a:lnTo>
                  <a:cubicBezTo>
                    <a:pt x="46398" y="40895"/>
                    <a:pt x="46896" y="40824"/>
                    <a:pt x="47347" y="40658"/>
                  </a:cubicBezTo>
                  <a:cubicBezTo>
                    <a:pt x="48106" y="40397"/>
                    <a:pt x="48842" y="40041"/>
                    <a:pt x="49529" y="39590"/>
                  </a:cubicBezTo>
                  <a:lnTo>
                    <a:pt x="50953" y="38547"/>
                  </a:lnTo>
                  <a:lnTo>
                    <a:pt x="51190" y="38594"/>
                  </a:lnTo>
                  <a:lnTo>
                    <a:pt x="51830" y="38737"/>
                  </a:lnTo>
                  <a:lnTo>
                    <a:pt x="52020" y="38760"/>
                  </a:lnTo>
                  <a:cubicBezTo>
                    <a:pt x="52186" y="38808"/>
                    <a:pt x="52352" y="38831"/>
                    <a:pt x="52518" y="38831"/>
                  </a:cubicBezTo>
                  <a:lnTo>
                    <a:pt x="52732" y="38831"/>
                  </a:lnTo>
                  <a:cubicBezTo>
                    <a:pt x="53206" y="38855"/>
                    <a:pt x="53704" y="38903"/>
                    <a:pt x="54202" y="38997"/>
                  </a:cubicBezTo>
                  <a:cubicBezTo>
                    <a:pt x="54297" y="38997"/>
                    <a:pt x="54392" y="39021"/>
                    <a:pt x="54511" y="39021"/>
                  </a:cubicBezTo>
                  <a:lnTo>
                    <a:pt x="54677" y="39021"/>
                  </a:lnTo>
                  <a:cubicBezTo>
                    <a:pt x="55009" y="38974"/>
                    <a:pt x="55270" y="38737"/>
                    <a:pt x="55341" y="38428"/>
                  </a:cubicBezTo>
                  <a:cubicBezTo>
                    <a:pt x="55412" y="38096"/>
                    <a:pt x="55270" y="37740"/>
                    <a:pt x="54961" y="37598"/>
                  </a:cubicBezTo>
                  <a:close/>
                  <a:moveTo>
                    <a:pt x="49079" y="16131"/>
                  </a:moveTo>
                  <a:cubicBezTo>
                    <a:pt x="49292" y="16558"/>
                    <a:pt x="49387" y="17056"/>
                    <a:pt x="49387" y="17554"/>
                  </a:cubicBezTo>
                  <a:lnTo>
                    <a:pt x="49387" y="17672"/>
                  </a:lnTo>
                  <a:lnTo>
                    <a:pt x="49387" y="19096"/>
                  </a:lnTo>
                  <a:cubicBezTo>
                    <a:pt x="49363" y="19855"/>
                    <a:pt x="49079" y="20566"/>
                    <a:pt x="48557" y="21112"/>
                  </a:cubicBezTo>
                  <a:cubicBezTo>
                    <a:pt x="48343" y="21325"/>
                    <a:pt x="48130" y="21515"/>
                    <a:pt x="47893" y="21681"/>
                  </a:cubicBezTo>
                  <a:cubicBezTo>
                    <a:pt x="47679" y="21824"/>
                    <a:pt x="47442" y="21895"/>
                    <a:pt x="47205" y="21895"/>
                  </a:cubicBezTo>
                  <a:lnTo>
                    <a:pt x="47205" y="21895"/>
                  </a:lnTo>
                  <a:cubicBezTo>
                    <a:pt x="47110" y="21895"/>
                    <a:pt x="47039" y="21895"/>
                    <a:pt x="46944" y="21871"/>
                  </a:cubicBezTo>
                  <a:lnTo>
                    <a:pt x="46944" y="21824"/>
                  </a:lnTo>
                  <a:cubicBezTo>
                    <a:pt x="46944" y="21752"/>
                    <a:pt x="46944" y="21681"/>
                    <a:pt x="46944" y="21610"/>
                  </a:cubicBezTo>
                  <a:cubicBezTo>
                    <a:pt x="46968" y="20827"/>
                    <a:pt x="46849" y="20044"/>
                    <a:pt x="46635" y="19285"/>
                  </a:cubicBezTo>
                  <a:lnTo>
                    <a:pt x="46541" y="18906"/>
                  </a:lnTo>
                  <a:cubicBezTo>
                    <a:pt x="46493" y="18740"/>
                    <a:pt x="46446" y="18574"/>
                    <a:pt x="46398" y="18408"/>
                  </a:cubicBezTo>
                  <a:lnTo>
                    <a:pt x="46351" y="18194"/>
                  </a:lnTo>
                  <a:lnTo>
                    <a:pt x="46375" y="18171"/>
                  </a:lnTo>
                  <a:cubicBezTo>
                    <a:pt x="46398" y="18147"/>
                    <a:pt x="46422" y="18123"/>
                    <a:pt x="46446" y="18123"/>
                  </a:cubicBezTo>
                  <a:cubicBezTo>
                    <a:pt x="46564" y="18028"/>
                    <a:pt x="46707" y="17910"/>
                    <a:pt x="46730" y="17767"/>
                  </a:cubicBezTo>
                  <a:cubicBezTo>
                    <a:pt x="46730" y="17672"/>
                    <a:pt x="46707" y="17578"/>
                    <a:pt x="46635" y="17506"/>
                  </a:cubicBezTo>
                  <a:cubicBezTo>
                    <a:pt x="46398" y="17198"/>
                    <a:pt x="46469" y="16961"/>
                    <a:pt x="46612" y="16652"/>
                  </a:cubicBezTo>
                  <a:cubicBezTo>
                    <a:pt x="46920" y="16036"/>
                    <a:pt x="47513" y="15632"/>
                    <a:pt x="48201" y="15585"/>
                  </a:cubicBezTo>
                  <a:cubicBezTo>
                    <a:pt x="48248" y="15585"/>
                    <a:pt x="48320" y="15585"/>
                    <a:pt x="48367" y="15585"/>
                  </a:cubicBezTo>
                  <a:cubicBezTo>
                    <a:pt x="48675" y="15632"/>
                    <a:pt x="48960" y="15822"/>
                    <a:pt x="49079" y="16131"/>
                  </a:cubicBezTo>
                  <a:close/>
                  <a:moveTo>
                    <a:pt x="38333" y="53704"/>
                  </a:moveTo>
                  <a:cubicBezTo>
                    <a:pt x="38309" y="53894"/>
                    <a:pt x="38215" y="54084"/>
                    <a:pt x="38025" y="54179"/>
                  </a:cubicBezTo>
                  <a:lnTo>
                    <a:pt x="37882" y="54250"/>
                  </a:lnTo>
                  <a:cubicBezTo>
                    <a:pt x="37740" y="54345"/>
                    <a:pt x="37598" y="54392"/>
                    <a:pt x="37456" y="54440"/>
                  </a:cubicBezTo>
                  <a:cubicBezTo>
                    <a:pt x="36530" y="54606"/>
                    <a:pt x="35605" y="54748"/>
                    <a:pt x="34751" y="54890"/>
                  </a:cubicBezTo>
                  <a:cubicBezTo>
                    <a:pt x="34585" y="54914"/>
                    <a:pt x="34396" y="54914"/>
                    <a:pt x="34229" y="54914"/>
                  </a:cubicBezTo>
                  <a:cubicBezTo>
                    <a:pt x="33826" y="54914"/>
                    <a:pt x="33423" y="54867"/>
                    <a:pt x="33020" y="54819"/>
                  </a:cubicBezTo>
                  <a:lnTo>
                    <a:pt x="32545" y="54748"/>
                  </a:lnTo>
                  <a:cubicBezTo>
                    <a:pt x="31691" y="54653"/>
                    <a:pt x="30814" y="54487"/>
                    <a:pt x="29983" y="54321"/>
                  </a:cubicBezTo>
                  <a:lnTo>
                    <a:pt x="29485" y="54226"/>
                  </a:lnTo>
                  <a:cubicBezTo>
                    <a:pt x="28560" y="54060"/>
                    <a:pt x="27683" y="53799"/>
                    <a:pt x="26805" y="53467"/>
                  </a:cubicBezTo>
                  <a:cubicBezTo>
                    <a:pt x="26164" y="53206"/>
                    <a:pt x="25524" y="52922"/>
                    <a:pt x="24907" y="52637"/>
                  </a:cubicBezTo>
                  <a:cubicBezTo>
                    <a:pt x="24480" y="52447"/>
                    <a:pt x="24077" y="52257"/>
                    <a:pt x="23650" y="52091"/>
                  </a:cubicBezTo>
                  <a:cubicBezTo>
                    <a:pt x="23223" y="51902"/>
                    <a:pt x="22843" y="51759"/>
                    <a:pt x="22440" y="51617"/>
                  </a:cubicBezTo>
                  <a:lnTo>
                    <a:pt x="22345" y="51593"/>
                  </a:lnTo>
                  <a:cubicBezTo>
                    <a:pt x="21800" y="51403"/>
                    <a:pt x="21278" y="51190"/>
                    <a:pt x="20756" y="50905"/>
                  </a:cubicBezTo>
                  <a:cubicBezTo>
                    <a:pt x="20637" y="50858"/>
                    <a:pt x="20495" y="50787"/>
                    <a:pt x="20353" y="50739"/>
                  </a:cubicBezTo>
                  <a:lnTo>
                    <a:pt x="20139" y="50668"/>
                  </a:lnTo>
                  <a:cubicBezTo>
                    <a:pt x="20068" y="50644"/>
                    <a:pt x="20021" y="50621"/>
                    <a:pt x="19973" y="50597"/>
                  </a:cubicBezTo>
                  <a:lnTo>
                    <a:pt x="19950" y="50573"/>
                  </a:lnTo>
                  <a:cubicBezTo>
                    <a:pt x="20044" y="50312"/>
                    <a:pt x="20187" y="50051"/>
                    <a:pt x="20329" y="49790"/>
                  </a:cubicBezTo>
                  <a:cubicBezTo>
                    <a:pt x="20614" y="49363"/>
                    <a:pt x="20875" y="48913"/>
                    <a:pt x="21159" y="48486"/>
                  </a:cubicBezTo>
                  <a:lnTo>
                    <a:pt x="21349" y="48177"/>
                  </a:lnTo>
                  <a:cubicBezTo>
                    <a:pt x="21871" y="47371"/>
                    <a:pt x="22393" y="46564"/>
                    <a:pt x="22915" y="45758"/>
                  </a:cubicBezTo>
                  <a:cubicBezTo>
                    <a:pt x="23033" y="45592"/>
                    <a:pt x="23152" y="45450"/>
                    <a:pt x="23270" y="45283"/>
                  </a:cubicBezTo>
                  <a:cubicBezTo>
                    <a:pt x="23389" y="45141"/>
                    <a:pt x="23531" y="44951"/>
                    <a:pt x="23650" y="44762"/>
                  </a:cubicBezTo>
                  <a:cubicBezTo>
                    <a:pt x="23935" y="44311"/>
                    <a:pt x="24243" y="43837"/>
                    <a:pt x="24504" y="43338"/>
                  </a:cubicBezTo>
                  <a:cubicBezTo>
                    <a:pt x="24907" y="42579"/>
                    <a:pt x="25358" y="41797"/>
                    <a:pt x="25975" y="40824"/>
                  </a:cubicBezTo>
                  <a:cubicBezTo>
                    <a:pt x="26236" y="40421"/>
                    <a:pt x="26473" y="39994"/>
                    <a:pt x="26663" y="39543"/>
                  </a:cubicBezTo>
                  <a:cubicBezTo>
                    <a:pt x="26781" y="39258"/>
                    <a:pt x="26923" y="38974"/>
                    <a:pt x="27066" y="38713"/>
                  </a:cubicBezTo>
                  <a:cubicBezTo>
                    <a:pt x="27137" y="38570"/>
                    <a:pt x="27208" y="38428"/>
                    <a:pt x="27256" y="38286"/>
                  </a:cubicBezTo>
                  <a:cubicBezTo>
                    <a:pt x="27374" y="38096"/>
                    <a:pt x="27469" y="37883"/>
                    <a:pt x="27564" y="37669"/>
                  </a:cubicBezTo>
                  <a:lnTo>
                    <a:pt x="27683" y="37432"/>
                  </a:lnTo>
                  <a:cubicBezTo>
                    <a:pt x="27730" y="37432"/>
                    <a:pt x="27801" y="37432"/>
                    <a:pt x="27849" y="37432"/>
                  </a:cubicBezTo>
                  <a:cubicBezTo>
                    <a:pt x="28015" y="37432"/>
                    <a:pt x="28204" y="37456"/>
                    <a:pt x="28370" y="37479"/>
                  </a:cubicBezTo>
                  <a:cubicBezTo>
                    <a:pt x="28536" y="37503"/>
                    <a:pt x="28703" y="37527"/>
                    <a:pt x="28845" y="37550"/>
                  </a:cubicBezTo>
                  <a:lnTo>
                    <a:pt x="28845" y="37574"/>
                  </a:lnTo>
                  <a:cubicBezTo>
                    <a:pt x="28845" y="37645"/>
                    <a:pt x="28869" y="37740"/>
                    <a:pt x="28892" y="37811"/>
                  </a:cubicBezTo>
                  <a:lnTo>
                    <a:pt x="28916" y="37883"/>
                  </a:lnTo>
                  <a:cubicBezTo>
                    <a:pt x="28963" y="38049"/>
                    <a:pt x="29035" y="38215"/>
                    <a:pt x="29153" y="38333"/>
                  </a:cubicBezTo>
                  <a:cubicBezTo>
                    <a:pt x="29343" y="38523"/>
                    <a:pt x="29485" y="38713"/>
                    <a:pt x="29628" y="38926"/>
                  </a:cubicBezTo>
                  <a:cubicBezTo>
                    <a:pt x="29865" y="39258"/>
                    <a:pt x="30221" y="39472"/>
                    <a:pt x="30624" y="39496"/>
                  </a:cubicBezTo>
                  <a:cubicBezTo>
                    <a:pt x="30980" y="39472"/>
                    <a:pt x="31288" y="39330"/>
                    <a:pt x="31525" y="39092"/>
                  </a:cubicBezTo>
                  <a:cubicBezTo>
                    <a:pt x="31881" y="38713"/>
                    <a:pt x="32166" y="38262"/>
                    <a:pt x="32379" y="37788"/>
                  </a:cubicBezTo>
                  <a:lnTo>
                    <a:pt x="32403" y="37788"/>
                  </a:lnTo>
                  <a:cubicBezTo>
                    <a:pt x="32474" y="37788"/>
                    <a:pt x="32545" y="37764"/>
                    <a:pt x="32616" y="37764"/>
                  </a:cubicBezTo>
                  <a:lnTo>
                    <a:pt x="32783" y="37764"/>
                  </a:lnTo>
                  <a:cubicBezTo>
                    <a:pt x="33447" y="37764"/>
                    <a:pt x="34135" y="37693"/>
                    <a:pt x="34823" y="37550"/>
                  </a:cubicBezTo>
                  <a:lnTo>
                    <a:pt x="34941" y="37527"/>
                  </a:lnTo>
                  <a:cubicBezTo>
                    <a:pt x="35012" y="37527"/>
                    <a:pt x="35060" y="37503"/>
                    <a:pt x="35155" y="37503"/>
                  </a:cubicBezTo>
                  <a:cubicBezTo>
                    <a:pt x="35226" y="37479"/>
                    <a:pt x="35273" y="37527"/>
                    <a:pt x="35273" y="37598"/>
                  </a:cubicBezTo>
                  <a:lnTo>
                    <a:pt x="35273" y="37906"/>
                  </a:lnTo>
                  <a:lnTo>
                    <a:pt x="35273" y="38215"/>
                  </a:lnTo>
                  <a:lnTo>
                    <a:pt x="35273" y="38310"/>
                  </a:lnTo>
                  <a:cubicBezTo>
                    <a:pt x="35249" y="38452"/>
                    <a:pt x="35273" y="38570"/>
                    <a:pt x="35344" y="38689"/>
                  </a:cubicBezTo>
                  <a:cubicBezTo>
                    <a:pt x="35463" y="38903"/>
                    <a:pt x="35510" y="39140"/>
                    <a:pt x="35463" y="39377"/>
                  </a:cubicBezTo>
                  <a:cubicBezTo>
                    <a:pt x="35439" y="40231"/>
                    <a:pt x="35534" y="41085"/>
                    <a:pt x="35748" y="41891"/>
                  </a:cubicBezTo>
                  <a:cubicBezTo>
                    <a:pt x="36127" y="43481"/>
                    <a:pt x="36388" y="45094"/>
                    <a:pt x="36649" y="46588"/>
                  </a:cubicBezTo>
                  <a:cubicBezTo>
                    <a:pt x="36791" y="47323"/>
                    <a:pt x="36981" y="48035"/>
                    <a:pt x="37218" y="48747"/>
                  </a:cubicBezTo>
                  <a:cubicBezTo>
                    <a:pt x="37337" y="49126"/>
                    <a:pt x="37432" y="49506"/>
                    <a:pt x="37550" y="49862"/>
                  </a:cubicBezTo>
                  <a:cubicBezTo>
                    <a:pt x="37693" y="50360"/>
                    <a:pt x="37835" y="50882"/>
                    <a:pt x="37977" y="51380"/>
                  </a:cubicBezTo>
                  <a:cubicBezTo>
                    <a:pt x="38120" y="51902"/>
                    <a:pt x="38238" y="52423"/>
                    <a:pt x="38286" y="52945"/>
                  </a:cubicBezTo>
                  <a:lnTo>
                    <a:pt x="38333" y="53277"/>
                  </a:lnTo>
                  <a:cubicBezTo>
                    <a:pt x="38333" y="53420"/>
                    <a:pt x="38333" y="53562"/>
                    <a:pt x="38333" y="53704"/>
                  </a:cubicBezTo>
                  <a:close/>
                  <a:moveTo>
                    <a:pt x="29936" y="37669"/>
                  </a:moveTo>
                  <a:lnTo>
                    <a:pt x="30126" y="37669"/>
                  </a:lnTo>
                  <a:cubicBezTo>
                    <a:pt x="30339" y="37669"/>
                    <a:pt x="30529" y="37693"/>
                    <a:pt x="30719" y="37717"/>
                  </a:cubicBezTo>
                  <a:cubicBezTo>
                    <a:pt x="30885" y="37740"/>
                    <a:pt x="31051" y="37764"/>
                    <a:pt x="31217" y="37788"/>
                  </a:cubicBezTo>
                  <a:cubicBezTo>
                    <a:pt x="31122" y="38001"/>
                    <a:pt x="31003" y="38215"/>
                    <a:pt x="30814" y="38381"/>
                  </a:cubicBezTo>
                  <a:cubicBezTo>
                    <a:pt x="30766" y="38428"/>
                    <a:pt x="30695" y="38452"/>
                    <a:pt x="30624" y="38476"/>
                  </a:cubicBezTo>
                  <a:cubicBezTo>
                    <a:pt x="30553" y="38452"/>
                    <a:pt x="30482" y="38404"/>
                    <a:pt x="30434" y="38357"/>
                  </a:cubicBezTo>
                  <a:cubicBezTo>
                    <a:pt x="30316" y="38191"/>
                    <a:pt x="30173" y="38001"/>
                    <a:pt x="30055" y="37811"/>
                  </a:cubicBezTo>
                  <a:close/>
                  <a:moveTo>
                    <a:pt x="32593" y="36578"/>
                  </a:moveTo>
                  <a:lnTo>
                    <a:pt x="32189" y="36578"/>
                  </a:lnTo>
                  <a:cubicBezTo>
                    <a:pt x="30719" y="36554"/>
                    <a:pt x="29272" y="36436"/>
                    <a:pt x="27849" y="36222"/>
                  </a:cubicBezTo>
                  <a:cubicBezTo>
                    <a:pt x="26805" y="36080"/>
                    <a:pt x="25809" y="35771"/>
                    <a:pt x="24883" y="35321"/>
                  </a:cubicBezTo>
                  <a:cubicBezTo>
                    <a:pt x="23650" y="34751"/>
                    <a:pt x="22464" y="34087"/>
                    <a:pt x="21373" y="33304"/>
                  </a:cubicBezTo>
                  <a:cubicBezTo>
                    <a:pt x="20732" y="32830"/>
                    <a:pt x="20139" y="32284"/>
                    <a:pt x="19641" y="31668"/>
                  </a:cubicBezTo>
                  <a:lnTo>
                    <a:pt x="19594" y="31620"/>
                  </a:lnTo>
                  <a:cubicBezTo>
                    <a:pt x="19594" y="31620"/>
                    <a:pt x="19570" y="31597"/>
                    <a:pt x="19570" y="31597"/>
                  </a:cubicBezTo>
                  <a:lnTo>
                    <a:pt x="19570" y="31597"/>
                  </a:lnTo>
                  <a:cubicBezTo>
                    <a:pt x="19570" y="31193"/>
                    <a:pt x="19309" y="31027"/>
                    <a:pt x="19024" y="30861"/>
                  </a:cubicBezTo>
                  <a:cubicBezTo>
                    <a:pt x="18977" y="30814"/>
                    <a:pt x="18953" y="30766"/>
                    <a:pt x="18930" y="30719"/>
                  </a:cubicBezTo>
                  <a:lnTo>
                    <a:pt x="18882" y="30671"/>
                  </a:lnTo>
                  <a:cubicBezTo>
                    <a:pt x="18764" y="30434"/>
                    <a:pt x="18597" y="30197"/>
                    <a:pt x="18455" y="29960"/>
                  </a:cubicBezTo>
                  <a:cubicBezTo>
                    <a:pt x="18099" y="29438"/>
                    <a:pt x="17791" y="28892"/>
                    <a:pt x="17506" y="28323"/>
                  </a:cubicBezTo>
                  <a:cubicBezTo>
                    <a:pt x="17435" y="28157"/>
                    <a:pt x="17364" y="27991"/>
                    <a:pt x="17293" y="27849"/>
                  </a:cubicBezTo>
                  <a:cubicBezTo>
                    <a:pt x="17079" y="27469"/>
                    <a:pt x="16913" y="27066"/>
                    <a:pt x="16795" y="26663"/>
                  </a:cubicBezTo>
                  <a:cubicBezTo>
                    <a:pt x="16747" y="26520"/>
                    <a:pt x="16700" y="26354"/>
                    <a:pt x="16652" y="26236"/>
                  </a:cubicBezTo>
                  <a:cubicBezTo>
                    <a:pt x="16581" y="25975"/>
                    <a:pt x="16510" y="25737"/>
                    <a:pt x="16439" y="25477"/>
                  </a:cubicBezTo>
                  <a:cubicBezTo>
                    <a:pt x="16391" y="25239"/>
                    <a:pt x="16368" y="25002"/>
                    <a:pt x="16320" y="24765"/>
                  </a:cubicBezTo>
                  <a:cubicBezTo>
                    <a:pt x="16320" y="24670"/>
                    <a:pt x="16297" y="24551"/>
                    <a:pt x="16297" y="24457"/>
                  </a:cubicBezTo>
                  <a:cubicBezTo>
                    <a:pt x="19736" y="23199"/>
                    <a:pt x="22274" y="21681"/>
                    <a:pt x="24267" y="19641"/>
                  </a:cubicBezTo>
                  <a:cubicBezTo>
                    <a:pt x="24575" y="19784"/>
                    <a:pt x="24931" y="19855"/>
                    <a:pt x="25287" y="19855"/>
                  </a:cubicBezTo>
                  <a:cubicBezTo>
                    <a:pt x="25761" y="19855"/>
                    <a:pt x="26236" y="19736"/>
                    <a:pt x="26663" y="19570"/>
                  </a:cubicBezTo>
                  <a:cubicBezTo>
                    <a:pt x="27374" y="19285"/>
                    <a:pt x="28086" y="18953"/>
                    <a:pt x="28774" y="18598"/>
                  </a:cubicBezTo>
                  <a:lnTo>
                    <a:pt x="29106" y="18431"/>
                  </a:lnTo>
                  <a:cubicBezTo>
                    <a:pt x="29651" y="18147"/>
                    <a:pt x="30150" y="17767"/>
                    <a:pt x="30576" y="17317"/>
                  </a:cubicBezTo>
                  <a:cubicBezTo>
                    <a:pt x="30885" y="17008"/>
                    <a:pt x="31193" y="16700"/>
                    <a:pt x="31525" y="16368"/>
                  </a:cubicBezTo>
                  <a:lnTo>
                    <a:pt x="31881" y="15988"/>
                  </a:lnTo>
                  <a:cubicBezTo>
                    <a:pt x="32023" y="16059"/>
                    <a:pt x="32142" y="16131"/>
                    <a:pt x="32261" y="16249"/>
                  </a:cubicBezTo>
                  <a:lnTo>
                    <a:pt x="32332" y="16297"/>
                  </a:lnTo>
                  <a:cubicBezTo>
                    <a:pt x="32806" y="16676"/>
                    <a:pt x="33304" y="17008"/>
                    <a:pt x="33826" y="17317"/>
                  </a:cubicBezTo>
                  <a:cubicBezTo>
                    <a:pt x="34538" y="17720"/>
                    <a:pt x="35297" y="17981"/>
                    <a:pt x="36103" y="18147"/>
                  </a:cubicBezTo>
                  <a:cubicBezTo>
                    <a:pt x="37313" y="18408"/>
                    <a:pt x="38570" y="18526"/>
                    <a:pt x="39828" y="18503"/>
                  </a:cubicBezTo>
                  <a:cubicBezTo>
                    <a:pt x="40278" y="18503"/>
                    <a:pt x="40753" y="18503"/>
                    <a:pt x="41275" y="18479"/>
                  </a:cubicBezTo>
                  <a:cubicBezTo>
                    <a:pt x="41939" y="18431"/>
                    <a:pt x="42579" y="18313"/>
                    <a:pt x="43220" y="18123"/>
                  </a:cubicBezTo>
                  <a:cubicBezTo>
                    <a:pt x="43623" y="18005"/>
                    <a:pt x="44026" y="17886"/>
                    <a:pt x="44453" y="17744"/>
                  </a:cubicBezTo>
                  <a:lnTo>
                    <a:pt x="44928" y="17601"/>
                  </a:lnTo>
                  <a:lnTo>
                    <a:pt x="44928" y="17601"/>
                  </a:lnTo>
                  <a:cubicBezTo>
                    <a:pt x="44975" y="17672"/>
                    <a:pt x="44999" y="17720"/>
                    <a:pt x="45022" y="17791"/>
                  </a:cubicBezTo>
                  <a:lnTo>
                    <a:pt x="45141" y="18265"/>
                  </a:lnTo>
                  <a:cubicBezTo>
                    <a:pt x="45331" y="19001"/>
                    <a:pt x="45521" y="19760"/>
                    <a:pt x="45687" y="20495"/>
                  </a:cubicBezTo>
                  <a:cubicBezTo>
                    <a:pt x="45782" y="21017"/>
                    <a:pt x="45805" y="21539"/>
                    <a:pt x="45710" y="22061"/>
                  </a:cubicBezTo>
                  <a:cubicBezTo>
                    <a:pt x="45710" y="22084"/>
                    <a:pt x="45710" y="22084"/>
                    <a:pt x="45710" y="22108"/>
                  </a:cubicBezTo>
                  <a:cubicBezTo>
                    <a:pt x="45687" y="22156"/>
                    <a:pt x="45687" y="22203"/>
                    <a:pt x="45687" y="22251"/>
                  </a:cubicBezTo>
                  <a:cubicBezTo>
                    <a:pt x="45758" y="22606"/>
                    <a:pt x="45782" y="22962"/>
                    <a:pt x="45758" y="23318"/>
                  </a:cubicBezTo>
                  <a:cubicBezTo>
                    <a:pt x="45758" y="23508"/>
                    <a:pt x="45734" y="23674"/>
                    <a:pt x="45758" y="23840"/>
                  </a:cubicBezTo>
                  <a:cubicBezTo>
                    <a:pt x="45758" y="24409"/>
                    <a:pt x="45758" y="24978"/>
                    <a:pt x="45734" y="25453"/>
                  </a:cubicBezTo>
                  <a:cubicBezTo>
                    <a:pt x="45710" y="25643"/>
                    <a:pt x="45687" y="25856"/>
                    <a:pt x="45639" y="26022"/>
                  </a:cubicBezTo>
                  <a:cubicBezTo>
                    <a:pt x="45426" y="26757"/>
                    <a:pt x="45188" y="27493"/>
                    <a:pt x="44951" y="28228"/>
                  </a:cubicBezTo>
                  <a:cubicBezTo>
                    <a:pt x="44738" y="29011"/>
                    <a:pt x="44358" y="29770"/>
                    <a:pt x="43836" y="30387"/>
                  </a:cubicBezTo>
                  <a:cubicBezTo>
                    <a:pt x="43647" y="30624"/>
                    <a:pt x="43457" y="30885"/>
                    <a:pt x="43243" y="31122"/>
                  </a:cubicBezTo>
                  <a:cubicBezTo>
                    <a:pt x="43006" y="31431"/>
                    <a:pt x="42769" y="31739"/>
                    <a:pt x="42484" y="32024"/>
                  </a:cubicBezTo>
                  <a:cubicBezTo>
                    <a:pt x="41986" y="32522"/>
                    <a:pt x="41464" y="32996"/>
                    <a:pt x="40895" y="33447"/>
                  </a:cubicBezTo>
                  <a:lnTo>
                    <a:pt x="40753" y="33565"/>
                  </a:lnTo>
                  <a:cubicBezTo>
                    <a:pt x="39756" y="34372"/>
                    <a:pt x="38642" y="35012"/>
                    <a:pt x="37432" y="35439"/>
                  </a:cubicBezTo>
                  <a:lnTo>
                    <a:pt x="37337" y="35487"/>
                  </a:lnTo>
                  <a:cubicBezTo>
                    <a:pt x="36578" y="35795"/>
                    <a:pt x="35795" y="36056"/>
                    <a:pt x="35012" y="36270"/>
                  </a:cubicBezTo>
                  <a:cubicBezTo>
                    <a:pt x="34229" y="36459"/>
                    <a:pt x="33423" y="36554"/>
                    <a:pt x="32593" y="36578"/>
                  </a:cubicBezTo>
                  <a:close/>
                  <a:moveTo>
                    <a:pt x="13521" y="28560"/>
                  </a:moveTo>
                  <a:lnTo>
                    <a:pt x="13545" y="28513"/>
                  </a:lnTo>
                  <a:cubicBezTo>
                    <a:pt x="13569" y="28489"/>
                    <a:pt x="13592" y="28442"/>
                    <a:pt x="13616" y="28418"/>
                  </a:cubicBezTo>
                  <a:cubicBezTo>
                    <a:pt x="13758" y="28062"/>
                    <a:pt x="14091" y="27849"/>
                    <a:pt x="14446" y="27849"/>
                  </a:cubicBezTo>
                  <a:cubicBezTo>
                    <a:pt x="14684" y="27872"/>
                    <a:pt x="14921" y="27920"/>
                    <a:pt x="15134" y="28015"/>
                  </a:cubicBezTo>
                  <a:lnTo>
                    <a:pt x="15324" y="28086"/>
                  </a:lnTo>
                  <a:cubicBezTo>
                    <a:pt x="15419" y="28133"/>
                    <a:pt x="15490" y="28181"/>
                    <a:pt x="15609" y="28204"/>
                  </a:cubicBezTo>
                  <a:cubicBezTo>
                    <a:pt x="15727" y="28252"/>
                    <a:pt x="15870" y="28347"/>
                    <a:pt x="15941" y="28465"/>
                  </a:cubicBezTo>
                  <a:cubicBezTo>
                    <a:pt x="16059" y="28679"/>
                    <a:pt x="16273" y="28821"/>
                    <a:pt x="16510" y="28869"/>
                  </a:cubicBezTo>
                  <a:lnTo>
                    <a:pt x="16557" y="28964"/>
                  </a:lnTo>
                  <a:cubicBezTo>
                    <a:pt x="16961" y="29675"/>
                    <a:pt x="17364" y="30363"/>
                    <a:pt x="17744" y="31051"/>
                  </a:cubicBezTo>
                  <a:lnTo>
                    <a:pt x="17744" y="31075"/>
                  </a:lnTo>
                  <a:lnTo>
                    <a:pt x="17317" y="31075"/>
                  </a:lnTo>
                  <a:lnTo>
                    <a:pt x="16795" y="31075"/>
                  </a:lnTo>
                  <a:cubicBezTo>
                    <a:pt x="16439" y="31075"/>
                    <a:pt x="16107" y="31051"/>
                    <a:pt x="15751" y="31004"/>
                  </a:cubicBezTo>
                  <a:cubicBezTo>
                    <a:pt x="15229" y="30956"/>
                    <a:pt x="14731" y="30766"/>
                    <a:pt x="14280" y="30482"/>
                  </a:cubicBezTo>
                  <a:cubicBezTo>
                    <a:pt x="13853" y="30244"/>
                    <a:pt x="13545" y="29841"/>
                    <a:pt x="13403" y="29391"/>
                  </a:cubicBezTo>
                  <a:cubicBezTo>
                    <a:pt x="13308" y="29106"/>
                    <a:pt x="13355" y="28797"/>
                    <a:pt x="13521" y="28560"/>
                  </a:cubicBezTo>
                  <a:close/>
                  <a:moveTo>
                    <a:pt x="11671" y="13996"/>
                  </a:moveTo>
                  <a:lnTo>
                    <a:pt x="11671" y="14091"/>
                  </a:lnTo>
                  <a:cubicBezTo>
                    <a:pt x="11647" y="14185"/>
                    <a:pt x="11624" y="14304"/>
                    <a:pt x="11647" y="14399"/>
                  </a:cubicBezTo>
                  <a:cubicBezTo>
                    <a:pt x="11647" y="14778"/>
                    <a:pt x="11576" y="15158"/>
                    <a:pt x="11434" y="15490"/>
                  </a:cubicBezTo>
                  <a:cubicBezTo>
                    <a:pt x="11291" y="15870"/>
                    <a:pt x="11197" y="16249"/>
                    <a:pt x="11149" y="16652"/>
                  </a:cubicBezTo>
                  <a:cubicBezTo>
                    <a:pt x="11102" y="16890"/>
                    <a:pt x="11031" y="17127"/>
                    <a:pt x="10936" y="17364"/>
                  </a:cubicBezTo>
                  <a:cubicBezTo>
                    <a:pt x="10888" y="17459"/>
                    <a:pt x="10841" y="17578"/>
                    <a:pt x="10817" y="17696"/>
                  </a:cubicBezTo>
                  <a:cubicBezTo>
                    <a:pt x="10793" y="17720"/>
                    <a:pt x="10793" y="17744"/>
                    <a:pt x="10770" y="17791"/>
                  </a:cubicBezTo>
                  <a:cubicBezTo>
                    <a:pt x="10770" y="17815"/>
                    <a:pt x="10770" y="17862"/>
                    <a:pt x="10746" y="17886"/>
                  </a:cubicBezTo>
                  <a:cubicBezTo>
                    <a:pt x="10556" y="18337"/>
                    <a:pt x="10461" y="18811"/>
                    <a:pt x="10509" y="19309"/>
                  </a:cubicBezTo>
                  <a:cubicBezTo>
                    <a:pt x="10509" y="19380"/>
                    <a:pt x="10509" y="19451"/>
                    <a:pt x="10485" y="19523"/>
                  </a:cubicBezTo>
                  <a:cubicBezTo>
                    <a:pt x="10485" y="19570"/>
                    <a:pt x="10461" y="19618"/>
                    <a:pt x="10438" y="19641"/>
                  </a:cubicBezTo>
                  <a:lnTo>
                    <a:pt x="10414" y="19760"/>
                  </a:lnTo>
                  <a:cubicBezTo>
                    <a:pt x="10390" y="19926"/>
                    <a:pt x="10343" y="20092"/>
                    <a:pt x="10295" y="20234"/>
                  </a:cubicBezTo>
                  <a:lnTo>
                    <a:pt x="10295" y="20305"/>
                  </a:lnTo>
                  <a:cubicBezTo>
                    <a:pt x="10295" y="20377"/>
                    <a:pt x="10248" y="20471"/>
                    <a:pt x="10200" y="20543"/>
                  </a:cubicBezTo>
                  <a:cubicBezTo>
                    <a:pt x="10034" y="20732"/>
                    <a:pt x="9916" y="20946"/>
                    <a:pt x="9844" y="21183"/>
                  </a:cubicBezTo>
                  <a:lnTo>
                    <a:pt x="9844" y="21207"/>
                  </a:lnTo>
                  <a:cubicBezTo>
                    <a:pt x="9726" y="21515"/>
                    <a:pt x="9560" y="21800"/>
                    <a:pt x="9370" y="22061"/>
                  </a:cubicBezTo>
                  <a:cubicBezTo>
                    <a:pt x="9228" y="22227"/>
                    <a:pt x="9085" y="22417"/>
                    <a:pt x="8943" y="22630"/>
                  </a:cubicBezTo>
                  <a:cubicBezTo>
                    <a:pt x="8848" y="22749"/>
                    <a:pt x="8753" y="22867"/>
                    <a:pt x="8682" y="23010"/>
                  </a:cubicBezTo>
                  <a:cubicBezTo>
                    <a:pt x="8492" y="23271"/>
                    <a:pt x="8231" y="23460"/>
                    <a:pt x="7923" y="23603"/>
                  </a:cubicBezTo>
                  <a:cubicBezTo>
                    <a:pt x="7828" y="23626"/>
                    <a:pt x="7733" y="23650"/>
                    <a:pt x="7638" y="23674"/>
                  </a:cubicBezTo>
                  <a:lnTo>
                    <a:pt x="7638" y="23674"/>
                  </a:lnTo>
                  <a:cubicBezTo>
                    <a:pt x="7425" y="23650"/>
                    <a:pt x="7259" y="23531"/>
                    <a:pt x="7188" y="23365"/>
                  </a:cubicBezTo>
                  <a:cubicBezTo>
                    <a:pt x="7069" y="23152"/>
                    <a:pt x="6974" y="22938"/>
                    <a:pt x="6927" y="22725"/>
                  </a:cubicBezTo>
                  <a:cubicBezTo>
                    <a:pt x="6832" y="22393"/>
                    <a:pt x="6737" y="22084"/>
                    <a:pt x="6642" y="21776"/>
                  </a:cubicBezTo>
                  <a:cubicBezTo>
                    <a:pt x="6476" y="21302"/>
                    <a:pt x="6358" y="20804"/>
                    <a:pt x="6263" y="20305"/>
                  </a:cubicBezTo>
                  <a:cubicBezTo>
                    <a:pt x="6191" y="19926"/>
                    <a:pt x="5836" y="19665"/>
                    <a:pt x="5456" y="19665"/>
                  </a:cubicBezTo>
                  <a:cubicBezTo>
                    <a:pt x="5290" y="19665"/>
                    <a:pt x="5124" y="19712"/>
                    <a:pt x="4958" y="19831"/>
                  </a:cubicBezTo>
                  <a:cubicBezTo>
                    <a:pt x="4792" y="19926"/>
                    <a:pt x="4650" y="20068"/>
                    <a:pt x="4531" y="20234"/>
                  </a:cubicBezTo>
                  <a:cubicBezTo>
                    <a:pt x="4412" y="20448"/>
                    <a:pt x="4151" y="20566"/>
                    <a:pt x="3914" y="20543"/>
                  </a:cubicBezTo>
                  <a:lnTo>
                    <a:pt x="3772" y="20543"/>
                  </a:lnTo>
                  <a:lnTo>
                    <a:pt x="3250" y="20543"/>
                  </a:lnTo>
                  <a:lnTo>
                    <a:pt x="2942" y="20543"/>
                  </a:lnTo>
                  <a:cubicBezTo>
                    <a:pt x="2776" y="20543"/>
                    <a:pt x="2633" y="20471"/>
                    <a:pt x="2562" y="20329"/>
                  </a:cubicBezTo>
                  <a:cubicBezTo>
                    <a:pt x="2396" y="20139"/>
                    <a:pt x="2325" y="19902"/>
                    <a:pt x="2325" y="19665"/>
                  </a:cubicBezTo>
                  <a:cubicBezTo>
                    <a:pt x="2349" y="19428"/>
                    <a:pt x="2372" y="19191"/>
                    <a:pt x="2420" y="18953"/>
                  </a:cubicBezTo>
                  <a:cubicBezTo>
                    <a:pt x="2444" y="18740"/>
                    <a:pt x="2467" y="18431"/>
                    <a:pt x="2491" y="18171"/>
                  </a:cubicBezTo>
                  <a:cubicBezTo>
                    <a:pt x="2562" y="17767"/>
                    <a:pt x="2681" y="17388"/>
                    <a:pt x="2894" y="17032"/>
                  </a:cubicBezTo>
                  <a:cubicBezTo>
                    <a:pt x="2942" y="16937"/>
                    <a:pt x="2989" y="16842"/>
                    <a:pt x="3037" y="16747"/>
                  </a:cubicBezTo>
                  <a:cubicBezTo>
                    <a:pt x="3226" y="16320"/>
                    <a:pt x="3440" y="15870"/>
                    <a:pt x="3725" y="15348"/>
                  </a:cubicBezTo>
                  <a:cubicBezTo>
                    <a:pt x="3843" y="15158"/>
                    <a:pt x="3962" y="14992"/>
                    <a:pt x="4104" y="14826"/>
                  </a:cubicBezTo>
                  <a:cubicBezTo>
                    <a:pt x="4294" y="14636"/>
                    <a:pt x="4507" y="14423"/>
                    <a:pt x="4697" y="14233"/>
                  </a:cubicBezTo>
                  <a:lnTo>
                    <a:pt x="4934" y="13996"/>
                  </a:lnTo>
                  <a:cubicBezTo>
                    <a:pt x="5124" y="13853"/>
                    <a:pt x="5195" y="13616"/>
                    <a:pt x="5148" y="13379"/>
                  </a:cubicBezTo>
                  <a:cubicBezTo>
                    <a:pt x="5077" y="13142"/>
                    <a:pt x="4863" y="12976"/>
                    <a:pt x="4626" y="12976"/>
                  </a:cubicBezTo>
                  <a:cubicBezTo>
                    <a:pt x="3819" y="12715"/>
                    <a:pt x="3084" y="12383"/>
                    <a:pt x="2372" y="11932"/>
                  </a:cubicBezTo>
                  <a:cubicBezTo>
                    <a:pt x="2064" y="11742"/>
                    <a:pt x="1803" y="11481"/>
                    <a:pt x="1590" y="11197"/>
                  </a:cubicBezTo>
                  <a:cubicBezTo>
                    <a:pt x="1258" y="10841"/>
                    <a:pt x="1092" y="10343"/>
                    <a:pt x="1139" y="9868"/>
                  </a:cubicBezTo>
                  <a:cubicBezTo>
                    <a:pt x="1163" y="9465"/>
                    <a:pt x="1139" y="9062"/>
                    <a:pt x="1139" y="8682"/>
                  </a:cubicBezTo>
                  <a:lnTo>
                    <a:pt x="1139" y="8421"/>
                  </a:lnTo>
                  <a:cubicBezTo>
                    <a:pt x="1115" y="8184"/>
                    <a:pt x="1163" y="7923"/>
                    <a:pt x="1305" y="7733"/>
                  </a:cubicBezTo>
                  <a:cubicBezTo>
                    <a:pt x="1376" y="7638"/>
                    <a:pt x="1447" y="7520"/>
                    <a:pt x="1471" y="7401"/>
                  </a:cubicBezTo>
                  <a:cubicBezTo>
                    <a:pt x="1685" y="6856"/>
                    <a:pt x="2017" y="6358"/>
                    <a:pt x="2420" y="5954"/>
                  </a:cubicBezTo>
                  <a:lnTo>
                    <a:pt x="2538" y="5836"/>
                  </a:lnTo>
                  <a:cubicBezTo>
                    <a:pt x="2823" y="5504"/>
                    <a:pt x="3108" y="5219"/>
                    <a:pt x="3440" y="4839"/>
                  </a:cubicBezTo>
                  <a:cubicBezTo>
                    <a:pt x="3535" y="4721"/>
                    <a:pt x="3653" y="4602"/>
                    <a:pt x="3772" y="4507"/>
                  </a:cubicBezTo>
                  <a:cubicBezTo>
                    <a:pt x="4341" y="4033"/>
                    <a:pt x="4958" y="3630"/>
                    <a:pt x="5622" y="3298"/>
                  </a:cubicBezTo>
                  <a:cubicBezTo>
                    <a:pt x="6286" y="2989"/>
                    <a:pt x="6927" y="2681"/>
                    <a:pt x="7591" y="2372"/>
                  </a:cubicBezTo>
                  <a:cubicBezTo>
                    <a:pt x="8137" y="2112"/>
                    <a:pt x="8730" y="1993"/>
                    <a:pt x="9346" y="1993"/>
                  </a:cubicBezTo>
                  <a:lnTo>
                    <a:pt x="10105" y="1993"/>
                  </a:lnTo>
                  <a:lnTo>
                    <a:pt x="11766" y="1993"/>
                  </a:lnTo>
                  <a:cubicBezTo>
                    <a:pt x="12051" y="1993"/>
                    <a:pt x="12311" y="2040"/>
                    <a:pt x="12572" y="2135"/>
                  </a:cubicBezTo>
                  <a:cubicBezTo>
                    <a:pt x="12644" y="2159"/>
                    <a:pt x="12738" y="2183"/>
                    <a:pt x="12810" y="2206"/>
                  </a:cubicBezTo>
                  <a:cubicBezTo>
                    <a:pt x="13711" y="2420"/>
                    <a:pt x="14565" y="2776"/>
                    <a:pt x="15324" y="3298"/>
                  </a:cubicBezTo>
                  <a:cubicBezTo>
                    <a:pt x="15490" y="3392"/>
                    <a:pt x="15632" y="3535"/>
                    <a:pt x="15775" y="3677"/>
                  </a:cubicBezTo>
                  <a:cubicBezTo>
                    <a:pt x="15917" y="3796"/>
                    <a:pt x="15964" y="3985"/>
                    <a:pt x="15941" y="4152"/>
                  </a:cubicBezTo>
                  <a:lnTo>
                    <a:pt x="15704" y="4246"/>
                  </a:lnTo>
                  <a:cubicBezTo>
                    <a:pt x="15466" y="4318"/>
                    <a:pt x="15253" y="4365"/>
                    <a:pt x="15063" y="4460"/>
                  </a:cubicBezTo>
                  <a:cubicBezTo>
                    <a:pt x="14873" y="4531"/>
                    <a:pt x="14684" y="4626"/>
                    <a:pt x="14565" y="4792"/>
                  </a:cubicBezTo>
                  <a:cubicBezTo>
                    <a:pt x="14257" y="5148"/>
                    <a:pt x="13972" y="5527"/>
                    <a:pt x="13735" y="5907"/>
                  </a:cubicBezTo>
                  <a:cubicBezTo>
                    <a:pt x="13640" y="6073"/>
                    <a:pt x="13592" y="6263"/>
                    <a:pt x="13616" y="6429"/>
                  </a:cubicBezTo>
                  <a:cubicBezTo>
                    <a:pt x="13616" y="6595"/>
                    <a:pt x="13640" y="6761"/>
                    <a:pt x="13664" y="6903"/>
                  </a:cubicBezTo>
                  <a:cubicBezTo>
                    <a:pt x="13664" y="6951"/>
                    <a:pt x="13664" y="7022"/>
                    <a:pt x="13687" y="7069"/>
                  </a:cubicBezTo>
                  <a:cubicBezTo>
                    <a:pt x="13569" y="7140"/>
                    <a:pt x="13474" y="7212"/>
                    <a:pt x="13379" y="7306"/>
                  </a:cubicBezTo>
                  <a:cubicBezTo>
                    <a:pt x="13118" y="7496"/>
                    <a:pt x="12857" y="7686"/>
                    <a:pt x="12596" y="7923"/>
                  </a:cubicBezTo>
                  <a:cubicBezTo>
                    <a:pt x="12098" y="8350"/>
                    <a:pt x="11695" y="8919"/>
                    <a:pt x="11457" y="9536"/>
                  </a:cubicBezTo>
                  <a:cubicBezTo>
                    <a:pt x="11410" y="9702"/>
                    <a:pt x="11386" y="9892"/>
                    <a:pt x="11386" y="10058"/>
                  </a:cubicBezTo>
                  <a:cubicBezTo>
                    <a:pt x="11386" y="10817"/>
                    <a:pt x="11552" y="11291"/>
                    <a:pt x="12501" y="11386"/>
                  </a:cubicBezTo>
                  <a:lnTo>
                    <a:pt x="12525" y="11386"/>
                  </a:lnTo>
                  <a:cubicBezTo>
                    <a:pt x="12525" y="11386"/>
                    <a:pt x="12525" y="11386"/>
                    <a:pt x="12525" y="11386"/>
                  </a:cubicBezTo>
                  <a:cubicBezTo>
                    <a:pt x="12501" y="11458"/>
                    <a:pt x="12477" y="11529"/>
                    <a:pt x="12454" y="11576"/>
                  </a:cubicBezTo>
                  <a:cubicBezTo>
                    <a:pt x="12051" y="12335"/>
                    <a:pt x="11766" y="13142"/>
                    <a:pt x="11647" y="13996"/>
                  </a:cubicBezTo>
                  <a:close/>
                  <a:moveTo>
                    <a:pt x="12904" y="13735"/>
                  </a:moveTo>
                  <a:cubicBezTo>
                    <a:pt x="12881" y="13450"/>
                    <a:pt x="12952" y="13189"/>
                    <a:pt x="13071" y="12928"/>
                  </a:cubicBezTo>
                  <a:cubicBezTo>
                    <a:pt x="13213" y="12620"/>
                    <a:pt x="13379" y="12311"/>
                    <a:pt x="13521" y="11979"/>
                  </a:cubicBezTo>
                  <a:lnTo>
                    <a:pt x="13687" y="11671"/>
                  </a:lnTo>
                  <a:cubicBezTo>
                    <a:pt x="13782" y="11458"/>
                    <a:pt x="13901" y="11386"/>
                    <a:pt x="14091" y="11386"/>
                  </a:cubicBezTo>
                  <a:lnTo>
                    <a:pt x="14162" y="11386"/>
                  </a:lnTo>
                  <a:lnTo>
                    <a:pt x="14257" y="11386"/>
                  </a:lnTo>
                  <a:cubicBezTo>
                    <a:pt x="14517" y="11363"/>
                    <a:pt x="14755" y="11197"/>
                    <a:pt x="14873" y="10936"/>
                  </a:cubicBezTo>
                  <a:cubicBezTo>
                    <a:pt x="14992" y="10746"/>
                    <a:pt x="14992" y="10509"/>
                    <a:pt x="14897" y="10319"/>
                  </a:cubicBezTo>
                  <a:cubicBezTo>
                    <a:pt x="14778" y="10153"/>
                    <a:pt x="14589" y="10058"/>
                    <a:pt x="14375" y="10058"/>
                  </a:cubicBezTo>
                  <a:lnTo>
                    <a:pt x="14375" y="10058"/>
                  </a:lnTo>
                  <a:cubicBezTo>
                    <a:pt x="14185" y="10082"/>
                    <a:pt x="13972" y="10105"/>
                    <a:pt x="13758" y="10153"/>
                  </a:cubicBezTo>
                  <a:cubicBezTo>
                    <a:pt x="13545" y="10224"/>
                    <a:pt x="13308" y="10248"/>
                    <a:pt x="13071" y="10248"/>
                  </a:cubicBezTo>
                  <a:cubicBezTo>
                    <a:pt x="12928" y="10248"/>
                    <a:pt x="12786" y="10248"/>
                    <a:pt x="12644" y="10224"/>
                  </a:cubicBezTo>
                  <a:cubicBezTo>
                    <a:pt x="12596" y="10224"/>
                    <a:pt x="12549" y="10200"/>
                    <a:pt x="12525" y="10153"/>
                  </a:cubicBezTo>
                  <a:cubicBezTo>
                    <a:pt x="12501" y="10129"/>
                    <a:pt x="12501" y="10105"/>
                    <a:pt x="12525" y="10082"/>
                  </a:cubicBezTo>
                  <a:cubicBezTo>
                    <a:pt x="12572" y="9892"/>
                    <a:pt x="12644" y="9726"/>
                    <a:pt x="12738" y="9584"/>
                  </a:cubicBezTo>
                  <a:cubicBezTo>
                    <a:pt x="13094" y="8991"/>
                    <a:pt x="13569" y="8516"/>
                    <a:pt x="14162" y="8184"/>
                  </a:cubicBezTo>
                  <a:cubicBezTo>
                    <a:pt x="14257" y="8113"/>
                    <a:pt x="14375" y="8089"/>
                    <a:pt x="14494" y="8065"/>
                  </a:cubicBezTo>
                  <a:lnTo>
                    <a:pt x="14565" y="8065"/>
                  </a:lnTo>
                  <a:cubicBezTo>
                    <a:pt x="14612" y="8065"/>
                    <a:pt x="14684" y="8065"/>
                    <a:pt x="14755" y="8065"/>
                  </a:cubicBezTo>
                  <a:cubicBezTo>
                    <a:pt x="14802" y="8065"/>
                    <a:pt x="14873" y="8065"/>
                    <a:pt x="14944" y="8065"/>
                  </a:cubicBezTo>
                  <a:cubicBezTo>
                    <a:pt x="15348" y="8018"/>
                    <a:pt x="15632" y="7662"/>
                    <a:pt x="15561" y="7259"/>
                  </a:cubicBezTo>
                  <a:cubicBezTo>
                    <a:pt x="15537" y="7045"/>
                    <a:pt x="15419" y="6879"/>
                    <a:pt x="15229" y="6808"/>
                  </a:cubicBezTo>
                  <a:cubicBezTo>
                    <a:pt x="15182" y="6785"/>
                    <a:pt x="15134" y="6761"/>
                    <a:pt x="15063" y="6737"/>
                  </a:cubicBezTo>
                  <a:cubicBezTo>
                    <a:pt x="14992" y="6713"/>
                    <a:pt x="14944" y="6690"/>
                    <a:pt x="14873" y="6666"/>
                  </a:cubicBezTo>
                  <a:cubicBezTo>
                    <a:pt x="14826" y="6642"/>
                    <a:pt x="14802" y="6595"/>
                    <a:pt x="14778" y="6547"/>
                  </a:cubicBezTo>
                  <a:cubicBezTo>
                    <a:pt x="14778" y="6500"/>
                    <a:pt x="14778" y="6452"/>
                    <a:pt x="14802" y="6405"/>
                  </a:cubicBezTo>
                  <a:lnTo>
                    <a:pt x="14873" y="6310"/>
                  </a:lnTo>
                  <a:cubicBezTo>
                    <a:pt x="15016" y="6097"/>
                    <a:pt x="15158" y="5883"/>
                    <a:pt x="15324" y="5693"/>
                  </a:cubicBezTo>
                  <a:cubicBezTo>
                    <a:pt x="15514" y="5480"/>
                    <a:pt x="15798" y="5385"/>
                    <a:pt x="16083" y="5409"/>
                  </a:cubicBezTo>
                  <a:lnTo>
                    <a:pt x="17340" y="5409"/>
                  </a:lnTo>
                  <a:cubicBezTo>
                    <a:pt x="17483" y="5409"/>
                    <a:pt x="17625" y="5409"/>
                    <a:pt x="17767" y="5385"/>
                  </a:cubicBezTo>
                  <a:cubicBezTo>
                    <a:pt x="18028" y="5338"/>
                    <a:pt x="18242" y="5148"/>
                    <a:pt x="18313" y="4887"/>
                  </a:cubicBezTo>
                  <a:cubicBezTo>
                    <a:pt x="18360" y="4650"/>
                    <a:pt x="18265" y="4389"/>
                    <a:pt x="18076" y="4246"/>
                  </a:cubicBezTo>
                  <a:cubicBezTo>
                    <a:pt x="17933" y="4128"/>
                    <a:pt x="17791" y="3962"/>
                    <a:pt x="17672" y="3819"/>
                  </a:cubicBezTo>
                  <a:cubicBezTo>
                    <a:pt x="17340" y="3392"/>
                    <a:pt x="17174" y="2847"/>
                    <a:pt x="17198" y="2325"/>
                  </a:cubicBezTo>
                  <a:cubicBezTo>
                    <a:pt x="17198" y="2206"/>
                    <a:pt x="17198" y="2088"/>
                    <a:pt x="17222" y="1969"/>
                  </a:cubicBezTo>
                  <a:cubicBezTo>
                    <a:pt x="17222" y="1779"/>
                    <a:pt x="17222" y="1566"/>
                    <a:pt x="17245" y="1376"/>
                  </a:cubicBezTo>
                  <a:cubicBezTo>
                    <a:pt x="17269" y="1329"/>
                    <a:pt x="17269" y="1281"/>
                    <a:pt x="17293" y="1234"/>
                  </a:cubicBezTo>
                  <a:lnTo>
                    <a:pt x="17293" y="1210"/>
                  </a:lnTo>
                  <a:lnTo>
                    <a:pt x="17340" y="1210"/>
                  </a:lnTo>
                  <a:cubicBezTo>
                    <a:pt x="17601" y="1210"/>
                    <a:pt x="17862" y="1281"/>
                    <a:pt x="18099" y="1400"/>
                  </a:cubicBezTo>
                  <a:cubicBezTo>
                    <a:pt x="18265" y="1471"/>
                    <a:pt x="18384" y="1590"/>
                    <a:pt x="18503" y="1732"/>
                  </a:cubicBezTo>
                  <a:lnTo>
                    <a:pt x="18526" y="1756"/>
                  </a:lnTo>
                  <a:cubicBezTo>
                    <a:pt x="18645" y="1898"/>
                    <a:pt x="18764" y="2017"/>
                    <a:pt x="18858" y="2159"/>
                  </a:cubicBezTo>
                  <a:cubicBezTo>
                    <a:pt x="19001" y="2325"/>
                    <a:pt x="19119" y="2467"/>
                    <a:pt x="19262" y="2610"/>
                  </a:cubicBezTo>
                  <a:cubicBezTo>
                    <a:pt x="19523" y="2871"/>
                    <a:pt x="19665" y="3226"/>
                    <a:pt x="19689" y="3606"/>
                  </a:cubicBezTo>
                  <a:lnTo>
                    <a:pt x="19689" y="4626"/>
                  </a:lnTo>
                  <a:lnTo>
                    <a:pt x="19689" y="5053"/>
                  </a:lnTo>
                  <a:lnTo>
                    <a:pt x="19689" y="5053"/>
                  </a:lnTo>
                  <a:cubicBezTo>
                    <a:pt x="19617" y="5077"/>
                    <a:pt x="19570" y="5124"/>
                    <a:pt x="19523" y="5172"/>
                  </a:cubicBezTo>
                  <a:cubicBezTo>
                    <a:pt x="19380" y="5314"/>
                    <a:pt x="19285" y="5504"/>
                    <a:pt x="19309" y="5717"/>
                  </a:cubicBezTo>
                  <a:cubicBezTo>
                    <a:pt x="19333" y="5931"/>
                    <a:pt x="19428" y="6097"/>
                    <a:pt x="19594" y="6215"/>
                  </a:cubicBezTo>
                  <a:cubicBezTo>
                    <a:pt x="19665" y="6286"/>
                    <a:pt x="19760" y="6334"/>
                    <a:pt x="19855" y="6381"/>
                  </a:cubicBezTo>
                  <a:cubicBezTo>
                    <a:pt x="19902" y="6405"/>
                    <a:pt x="19973" y="6429"/>
                    <a:pt x="20021" y="6476"/>
                  </a:cubicBezTo>
                  <a:cubicBezTo>
                    <a:pt x="20092" y="6524"/>
                    <a:pt x="20163" y="6571"/>
                    <a:pt x="20234" y="6618"/>
                  </a:cubicBezTo>
                  <a:lnTo>
                    <a:pt x="20258" y="6642"/>
                  </a:lnTo>
                  <a:lnTo>
                    <a:pt x="20234" y="6713"/>
                  </a:lnTo>
                  <a:cubicBezTo>
                    <a:pt x="20210" y="6761"/>
                    <a:pt x="20187" y="6832"/>
                    <a:pt x="20139" y="6879"/>
                  </a:cubicBezTo>
                  <a:cubicBezTo>
                    <a:pt x="19712" y="7401"/>
                    <a:pt x="19285" y="7923"/>
                    <a:pt x="18835" y="8421"/>
                  </a:cubicBezTo>
                  <a:cubicBezTo>
                    <a:pt x="18787" y="8469"/>
                    <a:pt x="18740" y="8516"/>
                    <a:pt x="18692" y="8564"/>
                  </a:cubicBezTo>
                  <a:lnTo>
                    <a:pt x="18597" y="8635"/>
                  </a:lnTo>
                  <a:lnTo>
                    <a:pt x="18218" y="8967"/>
                  </a:lnTo>
                  <a:cubicBezTo>
                    <a:pt x="17957" y="9204"/>
                    <a:pt x="17696" y="9441"/>
                    <a:pt x="17459" y="9678"/>
                  </a:cubicBezTo>
                  <a:cubicBezTo>
                    <a:pt x="17079" y="10011"/>
                    <a:pt x="16771" y="10390"/>
                    <a:pt x="16510" y="10817"/>
                  </a:cubicBezTo>
                  <a:cubicBezTo>
                    <a:pt x="16415" y="11007"/>
                    <a:pt x="16273" y="11173"/>
                    <a:pt x="16130" y="11315"/>
                  </a:cubicBezTo>
                  <a:lnTo>
                    <a:pt x="15964" y="11505"/>
                  </a:lnTo>
                  <a:cubicBezTo>
                    <a:pt x="15893" y="11600"/>
                    <a:pt x="15798" y="11695"/>
                    <a:pt x="15727" y="11790"/>
                  </a:cubicBezTo>
                  <a:lnTo>
                    <a:pt x="15585" y="11908"/>
                  </a:lnTo>
                  <a:cubicBezTo>
                    <a:pt x="15182" y="12383"/>
                    <a:pt x="14921" y="12976"/>
                    <a:pt x="14826" y="13616"/>
                  </a:cubicBezTo>
                  <a:cubicBezTo>
                    <a:pt x="14802" y="13735"/>
                    <a:pt x="14778" y="13830"/>
                    <a:pt x="14755" y="13948"/>
                  </a:cubicBezTo>
                  <a:cubicBezTo>
                    <a:pt x="14731" y="14067"/>
                    <a:pt x="14707" y="14209"/>
                    <a:pt x="14684" y="14328"/>
                  </a:cubicBezTo>
                  <a:cubicBezTo>
                    <a:pt x="14684" y="14494"/>
                    <a:pt x="14541" y="14636"/>
                    <a:pt x="14375" y="14660"/>
                  </a:cubicBezTo>
                  <a:lnTo>
                    <a:pt x="14114" y="14684"/>
                  </a:lnTo>
                  <a:cubicBezTo>
                    <a:pt x="13901" y="14731"/>
                    <a:pt x="13687" y="14731"/>
                    <a:pt x="13450" y="14731"/>
                  </a:cubicBezTo>
                  <a:cubicBezTo>
                    <a:pt x="13331" y="14755"/>
                    <a:pt x="13189" y="14731"/>
                    <a:pt x="13071" y="14707"/>
                  </a:cubicBezTo>
                  <a:lnTo>
                    <a:pt x="13071" y="14707"/>
                  </a:lnTo>
                  <a:lnTo>
                    <a:pt x="13071" y="14684"/>
                  </a:lnTo>
                  <a:lnTo>
                    <a:pt x="13071" y="14684"/>
                  </a:lnTo>
                  <a:cubicBezTo>
                    <a:pt x="13284" y="14375"/>
                    <a:pt x="13189" y="13948"/>
                    <a:pt x="12881" y="13735"/>
                  </a:cubicBezTo>
                  <a:close/>
                  <a:moveTo>
                    <a:pt x="21634" y="6192"/>
                  </a:moveTo>
                  <a:cubicBezTo>
                    <a:pt x="21634" y="6144"/>
                    <a:pt x="21634" y="6097"/>
                    <a:pt x="21610" y="6049"/>
                  </a:cubicBezTo>
                  <a:lnTo>
                    <a:pt x="21610" y="6002"/>
                  </a:lnTo>
                  <a:cubicBezTo>
                    <a:pt x="21705" y="5836"/>
                    <a:pt x="21871" y="5717"/>
                    <a:pt x="22061" y="5646"/>
                  </a:cubicBezTo>
                  <a:cubicBezTo>
                    <a:pt x="22820" y="5314"/>
                    <a:pt x="23603" y="5053"/>
                    <a:pt x="24433" y="4911"/>
                  </a:cubicBezTo>
                  <a:cubicBezTo>
                    <a:pt x="25263" y="4745"/>
                    <a:pt x="26022" y="4626"/>
                    <a:pt x="26734" y="4531"/>
                  </a:cubicBezTo>
                  <a:cubicBezTo>
                    <a:pt x="27090" y="4460"/>
                    <a:pt x="27445" y="4436"/>
                    <a:pt x="27801" y="4436"/>
                  </a:cubicBezTo>
                  <a:lnTo>
                    <a:pt x="27896" y="4436"/>
                  </a:lnTo>
                  <a:cubicBezTo>
                    <a:pt x="28940" y="4436"/>
                    <a:pt x="29960" y="4460"/>
                    <a:pt x="31003" y="4531"/>
                  </a:cubicBezTo>
                  <a:cubicBezTo>
                    <a:pt x="31430" y="4578"/>
                    <a:pt x="31881" y="4650"/>
                    <a:pt x="32308" y="4721"/>
                  </a:cubicBezTo>
                  <a:cubicBezTo>
                    <a:pt x="32522" y="4768"/>
                    <a:pt x="32711" y="4792"/>
                    <a:pt x="32925" y="4816"/>
                  </a:cubicBezTo>
                  <a:cubicBezTo>
                    <a:pt x="34372" y="5029"/>
                    <a:pt x="35724" y="5646"/>
                    <a:pt x="36910" y="6192"/>
                  </a:cubicBezTo>
                  <a:cubicBezTo>
                    <a:pt x="37645" y="6547"/>
                    <a:pt x="38357" y="6927"/>
                    <a:pt x="39069" y="7378"/>
                  </a:cubicBezTo>
                  <a:lnTo>
                    <a:pt x="39282" y="7496"/>
                  </a:lnTo>
                  <a:cubicBezTo>
                    <a:pt x="39899" y="7899"/>
                    <a:pt x="40444" y="8350"/>
                    <a:pt x="40942" y="8896"/>
                  </a:cubicBezTo>
                  <a:lnTo>
                    <a:pt x="40966" y="8919"/>
                  </a:lnTo>
                  <a:cubicBezTo>
                    <a:pt x="41441" y="9418"/>
                    <a:pt x="41891" y="9939"/>
                    <a:pt x="42271" y="10485"/>
                  </a:cubicBezTo>
                  <a:cubicBezTo>
                    <a:pt x="42413" y="10698"/>
                    <a:pt x="42579" y="10888"/>
                    <a:pt x="42722" y="11078"/>
                  </a:cubicBezTo>
                  <a:cubicBezTo>
                    <a:pt x="42745" y="11125"/>
                    <a:pt x="42769" y="11173"/>
                    <a:pt x="42793" y="11220"/>
                  </a:cubicBezTo>
                  <a:cubicBezTo>
                    <a:pt x="42745" y="11173"/>
                    <a:pt x="42674" y="11125"/>
                    <a:pt x="42627" y="11054"/>
                  </a:cubicBezTo>
                  <a:cubicBezTo>
                    <a:pt x="42555" y="11007"/>
                    <a:pt x="42461" y="10983"/>
                    <a:pt x="42389" y="10983"/>
                  </a:cubicBezTo>
                  <a:cubicBezTo>
                    <a:pt x="42223" y="10983"/>
                    <a:pt x="42057" y="11102"/>
                    <a:pt x="42034" y="11291"/>
                  </a:cubicBezTo>
                  <a:cubicBezTo>
                    <a:pt x="41962" y="11552"/>
                    <a:pt x="42010" y="11813"/>
                    <a:pt x="42152" y="12051"/>
                  </a:cubicBezTo>
                  <a:cubicBezTo>
                    <a:pt x="42318" y="12311"/>
                    <a:pt x="42461" y="12596"/>
                    <a:pt x="42603" y="12881"/>
                  </a:cubicBezTo>
                  <a:cubicBezTo>
                    <a:pt x="42793" y="13284"/>
                    <a:pt x="43030" y="13664"/>
                    <a:pt x="43291" y="14019"/>
                  </a:cubicBezTo>
                  <a:cubicBezTo>
                    <a:pt x="43647" y="14518"/>
                    <a:pt x="43931" y="15063"/>
                    <a:pt x="44145" y="15632"/>
                  </a:cubicBezTo>
                  <a:cubicBezTo>
                    <a:pt x="44240" y="15870"/>
                    <a:pt x="44311" y="16107"/>
                    <a:pt x="44382" y="16344"/>
                  </a:cubicBezTo>
                  <a:cubicBezTo>
                    <a:pt x="44406" y="16439"/>
                    <a:pt x="44429" y="16534"/>
                    <a:pt x="44453" y="16652"/>
                  </a:cubicBezTo>
                  <a:cubicBezTo>
                    <a:pt x="44192" y="16890"/>
                    <a:pt x="43836" y="17032"/>
                    <a:pt x="43457" y="17032"/>
                  </a:cubicBezTo>
                  <a:cubicBezTo>
                    <a:pt x="43125" y="17032"/>
                    <a:pt x="42769" y="17079"/>
                    <a:pt x="42461" y="17198"/>
                  </a:cubicBezTo>
                  <a:cubicBezTo>
                    <a:pt x="42152" y="17269"/>
                    <a:pt x="41844" y="17340"/>
                    <a:pt x="41535" y="17364"/>
                  </a:cubicBezTo>
                  <a:cubicBezTo>
                    <a:pt x="40895" y="17411"/>
                    <a:pt x="40255" y="17459"/>
                    <a:pt x="39662" y="17459"/>
                  </a:cubicBezTo>
                  <a:cubicBezTo>
                    <a:pt x="38476" y="17459"/>
                    <a:pt x="37313" y="17340"/>
                    <a:pt x="36175" y="17103"/>
                  </a:cubicBezTo>
                  <a:cubicBezTo>
                    <a:pt x="35321" y="16937"/>
                    <a:pt x="34514" y="16605"/>
                    <a:pt x="33803" y="16131"/>
                  </a:cubicBezTo>
                  <a:cubicBezTo>
                    <a:pt x="33494" y="15941"/>
                    <a:pt x="33186" y="15704"/>
                    <a:pt x="32901" y="15490"/>
                  </a:cubicBezTo>
                  <a:lnTo>
                    <a:pt x="32545" y="15229"/>
                  </a:lnTo>
                  <a:cubicBezTo>
                    <a:pt x="32545" y="15229"/>
                    <a:pt x="32949" y="14351"/>
                    <a:pt x="33043" y="14114"/>
                  </a:cubicBezTo>
                  <a:cubicBezTo>
                    <a:pt x="33186" y="13782"/>
                    <a:pt x="33209" y="13426"/>
                    <a:pt x="33162" y="13071"/>
                  </a:cubicBezTo>
                  <a:cubicBezTo>
                    <a:pt x="33138" y="12810"/>
                    <a:pt x="32972" y="12572"/>
                    <a:pt x="32711" y="12454"/>
                  </a:cubicBezTo>
                  <a:cubicBezTo>
                    <a:pt x="32688" y="12430"/>
                    <a:pt x="32616" y="12406"/>
                    <a:pt x="32569" y="12406"/>
                  </a:cubicBezTo>
                  <a:cubicBezTo>
                    <a:pt x="32450" y="12406"/>
                    <a:pt x="32356" y="12478"/>
                    <a:pt x="32308" y="12596"/>
                  </a:cubicBezTo>
                  <a:cubicBezTo>
                    <a:pt x="32284" y="12691"/>
                    <a:pt x="32261" y="12786"/>
                    <a:pt x="32261" y="12881"/>
                  </a:cubicBezTo>
                  <a:cubicBezTo>
                    <a:pt x="32166" y="13687"/>
                    <a:pt x="31834" y="14446"/>
                    <a:pt x="31264" y="15039"/>
                  </a:cubicBezTo>
                  <a:cubicBezTo>
                    <a:pt x="30814" y="15538"/>
                    <a:pt x="30339" y="16036"/>
                    <a:pt x="29841" y="16510"/>
                  </a:cubicBezTo>
                  <a:lnTo>
                    <a:pt x="29675" y="16652"/>
                  </a:lnTo>
                  <a:cubicBezTo>
                    <a:pt x="29177" y="17127"/>
                    <a:pt x="28608" y="17506"/>
                    <a:pt x="27991" y="17791"/>
                  </a:cubicBezTo>
                  <a:lnTo>
                    <a:pt x="26425" y="18479"/>
                  </a:lnTo>
                  <a:cubicBezTo>
                    <a:pt x="26046" y="18645"/>
                    <a:pt x="25643" y="18740"/>
                    <a:pt x="25239" y="18740"/>
                  </a:cubicBezTo>
                  <a:cubicBezTo>
                    <a:pt x="25239" y="18716"/>
                    <a:pt x="25263" y="18669"/>
                    <a:pt x="25310" y="18645"/>
                  </a:cubicBezTo>
                  <a:cubicBezTo>
                    <a:pt x="25334" y="18621"/>
                    <a:pt x="25358" y="18598"/>
                    <a:pt x="25358" y="18598"/>
                  </a:cubicBezTo>
                  <a:cubicBezTo>
                    <a:pt x="26141" y="17601"/>
                    <a:pt x="26852" y="16534"/>
                    <a:pt x="27445" y="15395"/>
                  </a:cubicBezTo>
                  <a:cubicBezTo>
                    <a:pt x="27564" y="15158"/>
                    <a:pt x="27659" y="14921"/>
                    <a:pt x="27706" y="14660"/>
                  </a:cubicBezTo>
                  <a:cubicBezTo>
                    <a:pt x="27754" y="14518"/>
                    <a:pt x="27777" y="14351"/>
                    <a:pt x="27801" y="14209"/>
                  </a:cubicBezTo>
                  <a:cubicBezTo>
                    <a:pt x="27849" y="14043"/>
                    <a:pt x="27872" y="13853"/>
                    <a:pt x="27943" y="13687"/>
                  </a:cubicBezTo>
                  <a:cubicBezTo>
                    <a:pt x="28038" y="13331"/>
                    <a:pt x="28062" y="12952"/>
                    <a:pt x="28015" y="12596"/>
                  </a:cubicBezTo>
                  <a:cubicBezTo>
                    <a:pt x="28015" y="12478"/>
                    <a:pt x="28015" y="12383"/>
                    <a:pt x="27991" y="12264"/>
                  </a:cubicBezTo>
                  <a:cubicBezTo>
                    <a:pt x="27991" y="12217"/>
                    <a:pt x="27991" y="12169"/>
                    <a:pt x="27967" y="12145"/>
                  </a:cubicBezTo>
                  <a:cubicBezTo>
                    <a:pt x="27943" y="11979"/>
                    <a:pt x="27801" y="11837"/>
                    <a:pt x="27635" y="11813"/>
                  </a:cubicBezTo>
                  <a:lnTo>
                    <a:pt x="27611" y="11813"/>
                  </a:lnTo>
                  <a:cubicBezTo>
                    <a:pt x="27422" y="11837"/>
                    <a:pt x="27256" y="11979"/>
                    <a:pt x="27256" y="12169"/>
                  </a:cubicBezTo>
                  <a:cubicBezTo>
                    <a:pt x="27232" y="12240"/>
                    <a:pt x="27232" y="12288"/>
                    <a:pt x="27232" y="12359"/>
                  </a:cubicBezTo>
                  <a:cubicBezTo>
                    <a:pt x="27184" y="12905"/>
                    <a:pt x="27090" y="13450"/>
                    <a:pt x="26900" y="13996"/>
                  </a:cubicBezTo>
                  <a:cubicBezTo>
                    <a:pt x="26852" y="14138"/>
                    <a:pt x="26805" y="14280"/>
                    <a:pt x="26757" y="14446"/>
                  </a:cubicBezTo>
                  <a:cubicBezTo>
                    <a:pt x="26686" y="14684"/>
                    <a:pt x="26568" y="14897"/>
                    <a:pt x="26425" y="15111"/>
                  </a:cubicBezTo>
                  <a:cubicBezTo>
                    <a:pt x="25785" y="16036"/>
                    <a:pt x="25263" y="16795"/>
                    <a:pt x="24694" y="17578"/>
                  </a:cubicBezTo>
                  <a:cubicBezTo>
                    <a:pt x="24480" y="17862"/>
                    <a:pt x="24243" y="18147"/>
                    <a:pt x="23958" y="18384"/>
                  </a:cubicBezTo>
                  <a:lnTo>
                    <a:pt x="23460" y="18858"/>
                  </a:lnTo>
                  <a:cubicBezTo>
                    <a:pt x="22986" y="19357"/>
                    <a:pt x="22464" y="19807"/>
                    <a:pt x="21942" y="20211"/>
                  </a:cubicBezTo>
                  <a:cubicBezTo>
                    <a:pt x="20637" y="21207"/>
                    <a:pt x="19214" y="22013"/>
                    <a:pt x="17720" y="22654"/>
                  </a:cubicBezTo>
                  <a:cubicBezTo>
                    <a:pt x="17530" y="22725"/>
                    <a:pt x="17340" y="22820"/>
                    <a:pt x="17127" y="22891"/>
                  </a:cubicBezTo>
                  <a:lnTo>
                    <a:pt x="16581" y="23128"/>
                  </a:lnTo>
                  <a:cubicBezTo>
                    <a:pt x="16510" y="23152"/>
                    <a:pt x="16439" y="23176"/>
                    <a:pt x="16344" y="23176"/>
                  </a:cubicBezTo>
                  <a:lnTo>
                    <a:pt x="16297" y="23176"/>
                  </a:lnTo>
                  <a:lnTo>
                    <a:pt x="16297" y="23152"/>
                  </a:lnTo>
                  <a:cubicBezTo>
                    <a:pt x="16297" y="23104"/>
                    <a:pt x="16273" y="23057"/>
                    <a:pt x="16273" y="22986"/>
                  </a:cubicBezTo>
                  <a:lnTo>
                    <a:pt x="16273" y="22393"/>
                  </a:lnTo>
                  <a:lnTo>
                    <a:pt x="16273" y="21444"/>
                  </a:lnTo>
                  <a:cubicBezTo>
                    <a:pt x="16297" y="20993"/>
                    <a:pt x="16415" y="20543"/>
                    <a:pt x="16652" y="20139"/>
                  </a:cubicBezTo>
                  <a:cubicBezTo>
                    <a:pt x="16700" y="20068"/>
                    <a:pt x="16747" y="19997"/>
                    <a:pt x="16842" y="19926"/>
                  </a:cubicBezTo>
                  <a:lnTo>
                    <a:pt x="16913" y="19855"/>
                  </a:lnTo>
                  <a:cubicBezTo>
                    <a:pt x="17056" y="19736"/>
                    <a:pt x="17079" y="19546"/>
                    <a:pt x="17008" y="19404"/>
                  </a:cubicBezTo>
                  <a:cubicBezTo>
                    <a:pt x="16937" y="19238"/>
                    <a:pt x="16795" y="19167"/>
                    <a:pt x="16629" y="19167"/>
                  </a:cubicBezTo>
                  <a:lnTo>
                    <a:pt x="16534" y="19167"/>
                  </a:lnTo>
                  <a:cubicBezTo>
                    <a:pt x="16320" y="19214"/>
                    <a:pt x="16130" y="19333"/>
                    <a:pt x="16036" y="19523"/>
                  </a:cubicBezTo>
                  <a:cubicBezTo>
                    <a:pt x="15656" y="19997"/>
                    <a:pt x="15395" y="20566"/>
                    <a:pt x="15324" y="21183"/>
                  </a:cubicBezTo>
                  <a:cubicBezTo>
                    <a:pt x="15300" y="21373"/>
                    <a:pt x="15300" y="21563"/>
                    <a:pt x="15277" y="21752"/>
                  </a:cubicBezTo>
                  <a:cubicBezTo>
                    <a:pt x="15277" y="21895"/>
                    <a:pt x="15277" y="22061"/>
                    <a:pt x="15253" y="22179"/>
                  </a:cubicBezTo>
                  <a:cubicBezTo>
                    <a:pt x="15229" y="22322"/>
                    <a:pt x="15229" y="22369"/>
                    <a:pt x="15205" y="22488"/>
                  </a:cubicBezTo>
                  <a:lnTo>
                    <a:pt x="15205" y="22511"/>
                  </a:lnTo>
                  <a:cubicBezTo>
                    <a:pt x="15205" y="22511"/>
                    <a:pt x="15205" y="22488"/>
                    <a:pt x="15205" y="22488"/>
                  </a:cubicBezTo>
                  <a:lnTo>
                    <a:pt x="15205" y="21729"/>
                  </a:lnTo>
                  <a:cubicBezTo>
                    <a:pt x="15205" y="20827"/>
                    <a:pt x="15205" y="19926"/>
                    <a:pt x="15229" y="19024"/>
                  </a:cubicBezTo>
                  <a:cubicBezTo>
                    <a:pt x="15229" y="18692"/>
                    <a:pt x="15229" y="18360"/>
                    <a:pt x="15253" y="18052"/>
                  </a:cubicBezTo>
                  <a:lnTo>
                    <a:pt x="15253" y="17957"/>
                  </a:lnTo>
                  <a:cubicBezTo>
                    <a:pt x="15300" y="17079"/>
                    <a:pt x="15419" y="16202"/>
                    <a:pt x="15609" y="15324"/>
                  </a:cubicBezTo>
                  <a:cubicBezTo>
                    <a:pt x="15632" y="15182"/>
                    <a:pt x="15680" y="15063"/>
                    <a:pt x="15751" y="14945"/>
                  </a:cubicBezTo>
                  <a:cubicBezTo>
                    <a:pt x="16107" y="14399"/>
                    <a:pt x="16368" y="13830"/>
                    <a:pt x="16557" y="13213"/>
                  </a:cubicBezTo>
                  <a:cubicBezTo>
                    <a:pt x="16700" y="12810"/>
                    <a:pt x="16866" y="12430"/>
                    <a:pt x="17056" y="12074"/>
                  </a:cubicBezTo>
                  <a:cubicBezTo>
                    <a:pt x="17198" y="11813"/>
                    <a:pt x="17364" y="11529"/>
                    <a:pt x="17530" y="11268"/>
                  </a:cubicBezTo>
                  <a:lnTo>
                    <a:pt x="17672" y="11078"/>
                  </a:lnTo>
                  <a:cubicBezTo>
                    <a:pt x="17720" y="10983"/>
                    <a:pt x="17791" y="10912"/>
                    <a:pt x="17862" y="10841"/>
                  </a:cubicBezTo>
                  <a:cubicBezTo>
                    <a:pt x="18313" y="10366"/>
                    <a:pt x="18787" y="9916"/>
                    <a:pt x="19285" y="9512"/>
                  </a:cubicBezTo>
                  <a:cubicBezTo>
                    <a:pt x="19617" y="9228"/>
                    <a:pt x="19926" y="8919"/>
                    <a:pt x="20163" y="8564"/>
                  </a:cubicBezTo>
                  <a:lnTo>
                    <a:pt x="20377" y="8303"/>
                  </a:lnTo>
                  <a:lnTo>
                    <a:pt x="20543" y="8113"/>
                  </a:lnTo>
                  <a:cubicBezTo>
                    <a:pt x="20756" y="7828"/>
                    <a:pt x="20993" y="7567"/>
                    <a:pt x="21230" y="7330"/>
                  </a:cubicBezTo>
                  <a:cubicBezTo>
                    <a:pt x="21586" y="7069"/>
                    <a:pt x="21729" y="6618"/>
                    <a:pt x="21634" y="6192"/>
                  </a:cubicBezTo>
                  <a:close/>
                  <a:moveTo>
                    <a:pt x="8730" y="57049"/>
                  </a:moveTo>
                  <a:cubicBezTo>
                    <a:pt x="8753" y="56503"/>
                    <a:pt x="8848" y="55982"/>
                    <a:pt x="8919" y="55460"/>
                  </a:cubicBezTo>
                  <a:cubicBezTo>
                    <a:pt x="8967" y="55294"/>
                    <a:pt x="9014" y="55128"/>
                    <a:pt x="9062" y="54985"/>
                  </a:cubicBezTo>
                  <a:lnTo>
                    <a:pt x="9133" y="54843"/>
                  </a:lnTo>
                  <a:cubicBezTo>
                    <a:pt x="9180" y="54677"/>
                    <a:pt x="9228" y="54535"/>
                    <a:pt x="9299" y="54392"/>
                  </a:cubicBezTo>
                  <a:lnTo>
                    <a:pt x="9346" y="54226"/>
                  </a:lnTo>
                  <a:cubicBezTo>
                    <a:pt x="9418" y="53965"/>
                    <a:pt x="9560" y="53776"/>
                    <a:pt x="9750" y="53609"/>
                  </a:cubicBezTo>
                  <a:lnTo>
                    <a:pt x="9750" y="53657"/>
                  </a:lnTo>
                  <a:cubicBezTo>
                    <a:pt x="9773" y="53752"/>
                    <a:pt x="9797" y="53847"/>
                    <a:pt x="9797" y="53942"/>
                  </a:cubicBezTo>
                  <a:lnTo>
                    <a:pt x="9797" y="55602"/>
                  </a:lnTo>
                  <a:cubicBezTo>
                    <a:pt x="9773" y="56005"/>
                    <a:pt x="9678" y="56385"/>
                    <a:pt x="9512" y="56764"/>
                  </a:cubicBezTo>
                  <a:cubicBezTo>
                    <a:pt x="9394" y="57025"/>
                    <a:pt x="9275" y="57310"/>
                    <a:pt x="9157" y="57571"/>
                  </a:cubicBezTo>
                  <a:cubicBezTo>
                    <a:pt x="9062" y="57784"/>
                    <a:pt x="8967" y="57998"/>
                    <a:pt x="8872" y="58211"/>
                  </a:cubicBezTo>
                  <a:lnTo>
                    <a:pt x="8872" y="58211"/>
                  </a:lnTo>
                  <a:cubicBezTo>
                    <a:pt x="8730" y="57832"/>
                    <a:pt x="8682" y="57429"/>
                    <a:pt x="8730" y="57049"/>
                  </a:cubicBezTo>
                  <a:close/>
                  <a:moveTo>
                    <a:pt x="35226" y="72895"/>
                  </a:moveTo>
                  <a:cubicBezTo>
                    <a:pt x="35178" y="72942"/>
                    <a:pt x="35107" y="72989"/>
                    <a:pt x="35036" y="72989"/>
                  </a:cubicBezTo>
                  <a:lnTo>
                    <a:pt x="34419" y="72989"/>
                  </a:lnTo>
                  <a:cubicBezTo>
                    <a:pt x="34206" y="72989"/>
                    <a:pt x="33945" y="72989"/>
                    <a:pt x="33708" y="72966"/>
                  </a:cubicBezTo>
                  <a:cubicBezTo>
                    <a:pt x="33589" y="72966"/>
                    <a:pt x="33447" y="72918"/>
                    <a:pt x="33352" y="72847"/>
                  </a:cubicBezTo>
                  <a:lnTo>
                    <a:pt x="33328" y="72823"/>
                  </a:lnTo>
                  <a:cubicBezTo>
                    <a:pt x="32877" y="72562"/>
                    <a:pt x="32474" y="72207"/>
                    <a:pt x="32189" y="71780"/>
                  </a:cubicBezTo>
                  <a:cubicBezTo>
                    <a:pt x="32047" y="71566"/>
                    <a:pt x="31929" y="71353"/>
                    <a:pt x="31786" y="71092"/>
                  </a:cubicBezTo>
                  <a:lnTo>
                    <a:pt x="31644" y="70855"/>
                  </a:lnTo>
                  <a:cubicBezTo>
                    <a:pt x="31929" y="70926"/>
                    <a:pt x="32189" y="71021"/>
                    <a:pt x="32427" y="71115"/>
                  </a:cubicBezTo>
                  <a:cubicBezTo>
                    <a:pt x="33043" y="71424"/>
                    <a:pt x="33708" y="71709"/>
                    <a:pt x="34372" y="72017"/>
                  </a:cubicBezTo>
                  <a:cubicBezTo>
                    <a:pt x="34704" y="72159"/>
                    <a:pt x="34965" y="72373"/>
                    <a:pt x="35178" y="72681"/>
                  </a:cubicBezTo>
                  <a:cubicBezTo>
                    <a:pt x="35226" y="72729"/>
                    <a:pt x="35249" y="72823"/>
                    <a:pt x="35226" y="728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0"/>
            <p:cNvSpPr/>
            <p:nvPr/>
          </p:nvSpPr>
          <p:spPr>
            <a:xfrm>
              <a:off x="10621000" y="1598425"/>
              <a:ext cx="320850" cy="115075"/>
            </a:xfrm>
            <a:custGeom>
              <a:avLst/>
              <a:gdLst/>
              <a:ahLst/>
              <a:cxnLst/>
              <a:rect l="l" t="t" r="r" b="b"/>
              <a:pathLst>
                <a:path w="12834" h="4603" extrusionOk="0">
                  <a:moveTo>
                    <a:pt x="11790" y="2752"/>
                  </a:moveTo>
                  <a:cubicBezTo>
                    <a:pt x="12003" y="2515"/>
                    <a:pt x="12217" y="2277"/>
                    <a:pt x="12406" y="2017"/>
                  </a:cubicBezTo>
                  <a:cubicBezTo>
                    <a:pt x="12738" y="1613"/>
                    <a:pt x="12833" y="1020"/>
                    <a:pt x="12620" y="522"/>
                  </a:cubicBezTo>
                  <a:cubicBezTo>
                    <a:pt x="12596" y="475"/>
                    <a:pt x="12572" y="403"/>
                    <a:pt x="12572" y="332"/>
                  </a:cubicBezTo>
                  <a:cubicBezTo>
                    <a:pt x="12549" y="285"/>
                    <a:pt x="12525" y="214"/>
                    <a:pt x="12525" y="166"/>
                  </a:cubicBezTo>
                  <a:cubicBezTo>
                    <a:pt x="12477" y="71"/>
                    <a:pt x="12383" y="0"/>
                    <a:pt x="12288" y="0"/>
                  </a:cubicBezTo>
                  <a:lnTo>
                    <a:pt x="12288" y="0"/>
                  </a:lnTo>
                  <a:cubicBezTo>
                    <a:pt x="12193" y="24"/>
                    <a:pt x="12122" y="95"/>
                    <a:pt x="12074" y="166"/>
                  </a:cubicBezTo>
                  <a:cubicBezTo>
                    <a:pt x="11956" y="688"/>
                    <a:pt x="11671" y="1139"/>
                    <a:pt x="11291" y="1495"/>
                  </a:cubicBezTo>
                  <a:cubicBezTo>
                    <a:pt x="11244" y="1542"/>
                    <a:pt x="11197" y="1590"/>
                    <a:pt x="11149" y="1637"/>
                  </a:cubicBezTo>
                  <a:cubicBezTo>
                    <a:pt x="10936" y="1969"/>
                    <a:pt x="10627" y="2206"/>
                    <a:pt x="10271" y="2349"/>
                  </a:cubicBezTo>
                  <a:cubicBezTo>
                    <a:pt x="10129" y="2396"/>
                    <a:pt x="9963" y="2467"/>
                    <a:pt x="9821" y="2515"/>
                  </a:cubicBezTo>
                  <a:cubicBezTo>
                    <a:pt x="9536" y="2633"/>
                    <a:pt x="9251" y="2752"/>
                    <a:pt x="8967" y="2894"/>
                  </a:cubicBezTo>
                  <a:cubicBezTo>
                    <a:pt x="8208" y="3250"/>
                    <a:pt x="7354" y="3440"/>
                    <a:pt x="6476" y="3416"/>
                  </a:cubicBezTo>
                  <a:cubicBezTo>
                    <a:pt x="6025" y="3416"/>
                    <a:pt x="5598" y="3392"/>
                    <a:pt x="5148" y="3345"/>
                  </a:cubicBezTo>
                  <a:cubicBezTo>
                    <a:pt x="4816" y="3297"/>
                    <a:pt x="4507" y="3226"/>
                    <a:pt x="4199" y="3131"/>
                  </a:cubicBezTo>
                  <a:lnTo>
                    <a:pt x="3914" y="3060"/>
                  </a:lnTo>
                  <a:cubicBezTo>
                    <a:pt x="3250" y="2942"/>
                    <a:pt x="2610" y="2681"/>
                    <a:pt x="2088" y="2277"/>
                  </a:cubicBezTo>
                  <a:lnTo>
                    <a:pt x="1969" y="2183"/>
                  </a:lnTo>
                  <a:cubicBezTo>
                    <a:pt x="1661" y="2017"/>
                    <a:pt x="1352" y="1850"/>
                    <a:pt x="1020" y="1708"/>
                  </a:cubicBezTo>
                  <a:lnTo>
                    <a:pt x="902" y="1661"/>
                  </a:lnTo>
                  <a:cubicBezTo>
                    <a:pt x="759" y="1613"/>
                    <a:pt x="593" y="1590"/>
                    <a:pt x="427" y="1590"/>
                  </a:cubicBezTo>
                  <a:cubicBezTo>
                    <a:pt x="261" y="1590"/>
                    <a:pt x="119" y="1708"/>
                    <a:pt x="71" y="1850"/>
                  </a:cubicBezTo>
                  <a:cubicBezTo>
                    <a:pt x="0" y="1993"/>
                    <a:pt x="24" y="2159"/>
                    <a:pt x="143" y="2277"/>
                  </a:cubicBezTo>
                  <a:cubicBezTo>
                    <a:pt x="332" y="2443"/>
                    <a:pt x="522" y="2586"/>
                    <a:pt x="712" y="2728"/>
                  </a:cubicBezTo>
                  <a:cubicBezTo>
                    <a:pt x="949" y="2894"/>
                    <a:pt x="1186" y="3037"/>
                    <a:pt x="1400" y="3179"/>
                  </a:cubicBezTo>
                  <a:cubicBezTo>
                    <a:pt x="1637" y="3321"/>
                    <a:pt x="1851" y="3463"/>
                    <a:pt x="2088" y="3606"/>
                  </a:cubicBezTo>
                  <a:cubicBezTo>
                    <a:pt x="2301" y="3748"/>
                    <a:pt x="2562" y="3867"/>
                    <a:pt x="2823" y="3938"/>
                  </a:cubicBezTo>
                  <a:cubicBezTo>
                    <a:pt x="3155" y="4009"/>
                    <a:pt x="3511" y="4128"/>
                    <a:pt x="3891" y="4223"/>
                  </a:cubicBezTo>
                  <a:cubicBezTo>
                    <a:pt x="4555" y="4436"/>
                    <a:pt x="5243" y="4578"/>
                    <a:pt x="5930" y="4602"/>
                  </a:cubicBezTo>
                  <a:lnTo>
                    <a:pt x="6144" y="4602"/>
                  </a:lnTo>
                  <a:lnTo>
                    <a:pt x="6666" y="4602"/>
                  </a:lnTo>
                  <a:cubicBezTo>
                    <a:pt x="7662" y="4602"/>
                    <a:pt x="8635" y="4365"/>
                    <a:pt x="9512" y="3914"/>
                  </a:cubicBezTo>
                  <a:cubicBezTo>
                    <a:pt x="9583" y="3890"/>
                    <a:pt x="9678" y="3843"/>
                    <a:pt x="9773" y="3819"/>
                  </a:cubicBezTo>
                  <a:cubicBezTo>
                    <a:pt x="9868" y="3796"/>
                    <a:pt x="9939" y="3748"/>
                    <a:pt x="10010" y="3724"/>
                  </a:cubicBezTo>
                  <a:lnTo>
                    <a:pt x="10177" y="3653"/>
                  </a:lnTo>
                  <a:cubicBezTo>
                    <a:pt x="10556" y="3487"/>
                    <a:pt x="10959" y="3321"/>
                    <a:pt x="11339" y="3108"/>
                  </a:cubicBezTo>
                  <a:cubicBezTo>
                    <a:pt x="11505" y="3013"/>
                    <a:pt x="11647" y="2894"/>
                    <a:pt x="11790" y="27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10588975" y="1511250"/>
              <a:ext cx="53400" cy="48650"/>
            </a:xfrm>
            <a:custGeom>
              <a:avLst/>
              <a:gdLst/>
              <a:ahLst/>
              <a:cxnLst/>
              <a:rect l="l" t="t" r="r" b="b"/>
              <a:pathLst>
                <a:path w="2136" h="1946" extrusionOk="0">
                  <a:moveTo>
                    <a:pt x="1993" y="1424"/>
                  </a:moveTo>
                  <a:cubicBezTo>
                    <a:pt x="2135" y="1020"/>
                    <a:pt x="2064" y="593"/>
                    <a:pt x="1803" y="285"/>
                  </a:cubicBezTo>
                  <a:cubicBezTo>
                    <a:pt x="1613" y="95"/>
                    <a:pt x="1376" y="0"/>
                    <a:pt x="1115" y="24"/>
                  </a:cubicBezTo>
                  <a:lnTo>
                    <a:pt x="831" y="24"/>
                  </a:lnTo>
                  <a:cubicBezTo>
                    <a:pt x="546" y="24"/>
                    <a:pt x="285" y="190"/>
                    <a:pt x="143" y="451"/>
                  </a:cubicBezTo>
                  <a:cubicBezTo>
                    <a:pt x="0" y="712"/>
                    <a:pt x="24" y="1044"/>
                    <a:pt x="190" y="1305"/>
                  </a:cubicBezTo>
                  <a:cubicBezTo>
                    <a:pt x="332" y="1542"/>
                    <a:pt x="522" y="1708"/>
                    <a:pt x="759" y="1827"/>
                  </a:cubicBezTo>
                  <a:cubicBezTo>
                    <a:pt x="878" y="1898"/>
                    <a:pt x="1020" y="1922"/>
                    <a:pt x="1139" y="1945"/>
                  </a:cubicBezTo>
                  <a:lnTo>
                    <a:pt x="1186" y="1945"/>
                  </a:lnTo>
                  <a:cubicBezTo>
                    <a:pt x="1518" y="1945"/>
                    <a:pt x="1851" y="1732"/>
                    <a:pt x="1993"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10903275" y="1461425"/>
              <a:ext cx="39150" cy="44500"/>
            </a:xfrm>
            <a:custGeom>
              <a:avLst/>
              <a:gdLst/>
              <a:ahLst/>
              <a:cxnLst/>
              <a:rect l="l" t="t" r="r" b="b"/>
              <a:pathLst>
                <a:path w="1566" h="1780" extrusionOk="0">
                  <a:moveTo>
                    <a:pt x="24" y="1092"/>
                  </a:moveTo>
                  <a:cubicBezTo>
                    <a:pt x="24" y="1210"/>
                    <a:pt x="48" y="1305"/>
                    <a:pt x="95" y="1424"/>
                  </a:cubicBezTo>
                  <a:cubicBezTo>
                    <a:pt x="238" y="1661"/>
                    <a:pt x="499" y="1780"/>
                    <a:pt x="783" y="1756"/>
                  </a:cubicBezTo>
                  <a:lnTo>
                    <a:pt x="807" y="1756"/>
                  </a:lnTo>
                  <a:cubicBezTo>
                    <a:pt x="1092" y="1756"/>
                    <a:pt x="1352" y="1590"/>
                    <a:pt x="1447" y="1305"/>
                  </a:cubicBezTo>
                  <a:cubicBezTo>
                    <a:pt x="1542" y="1021"/>
                    <a:pt x="1566" y="712"/>
                    <a:pt x="1471" y="428"/>
                  </a:cubicBezTo>
                  <a:cubicBezTo>
                    <a:pt x="1424" y="167"/>
                    <a:pt x="1186" y="1"/>
                    <a:pt x="926" y="24"/>
                  </a:cubicBezTo>
                  <a:lnTo>
                    <a:pt x="831" y="24"/>
                  </a:lnTo>
                  <a:lnTo>
                    <a:pt x="736" y="24"/>
                  </a:lnTo>
                  <a:lnTo>
                    <a:pt x="641" y="24"/>
                  </a:lnTo>
                  <a:cubicBezTo>
                    <a:pt x="380" y="24"/>
                    <a:pt x="166" y="190"/>
                    <a:pt x="95" y="451"/>
                  </a:cubicBezTo>
                  <a:cubicBezTo>
                    <a:pt x="48" y="546"/>
                    <a:pt x="24" y="665"/>
                    <a:pt x="24" y="760"/>
                  </a:cubicBezTo>
                  <a:cubicBezTo>
                    <a:pt x="24" y="807"/>
                    <a:pt x="24" y="855"/>
                    <a:pt x="0" y="902"/>
                  </a:cubicBezTo>
                  <a:cubicBezTo>
                    <a:pt x="0" y="926"/>
                    <a:pt x="0" y="926"/>
                    <a:pt x="0" y="950"/>
                  </a:cubicBezTo>
                  <a:cubicBezTo>
                    <a:pt x="0" y="1021"/>
                    <a:pt x="0" y="1044"/>
                    <a:pt x="24" y="1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901;p50">
            <a:extLst>
              <a:ext uri="{FF2B5EF4-FFF2-40B4-BE49-F238E27FC236}">
                <a16:creationId xmlns:a16="http://schemas.microsoft.com/office/drawing/2014/main" id="{14663A62-5EEE-B2E7-B39F-15C0842EC142}"/>
              </a:ext>
            </a:extLst>
          </p:cNvPr>
          <p:cNvSpPr txBox="1">
            <a:spLocks/>
          </p:cNvSpPr>
          <p:nvPr/>
        </p:nvSpPr>
        <p:spPr>
          <a:xfrm>
            <a:off x="161055" y="799706"/>
            <a:ext cx="8104900" cy="412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9pPr>
          </a:lstStyle>
          <a:p>
            <a:pPr marL="457200" indent="-457200" algn="l">
              <a:lnSpc>
                <a:spcPct val="150000"/>
              </a:lnSpc>
              <a:buSzPts val="1100"/>
              <a:buFont typeface="Wingdings" panose="05000000000000000000" pitchFamily="2" charset="2"/>
              <a:buChar char="v"/>
            </a:pPr>
            <a:r>
              <a:rPr lang="en-US" sz="3200" b="0" dirty="0">
                <a:latin typeface="+mn-lt"/>
              </a:rPr>
              <a:t>Separate into 10 groups. </a:t>
            </a:r>
          </a:p>
          <a:p>
            <a:pPr marL="457200" indent="-457200" algn="l">
              <a:lnSpc>
                <a:spcPct val="150000"/>
              </a:lnSpc>
              <a:buSzPts val="1100"/>
              <a:buFont typeface="Wingdings" panose="05000000000000000000" pitchFamily="2" charset="2"/>
              <a:buChar char="v"/>
            </a:pPr>
            <a:r>
              <a:rPr lang="en-US" sz="3200" b="0" dirty="0">
                <a:latin typeface="+mn-lt"/>
              </a:rPr>
              <a:t>Use the cootie catcher to review the material. </a:t>
            </a:r>
          </a:p>
          <a:p>
            <a:pPr marL="457200" indent="-457200" algn="l">
              <a:lnSpc>
                <a:spcPct val="150000"/>
              </a:lnSpc>
              <a:buSzPts val="1100"/>
              <a:buFont typeface="Wingdings" panose="05000000000000000000" pitchFamily="2" charset="2"/>
              <a:buChar char="v"/>
            </a:pPr>
            <a:r>
              <a:rPr lang="en-US" sz="3200" b="0" dirty="0">
                <a:latin typeface="+mn-lt"/>
              </a:rPr>
              <a:t>Make sure all of the members get a turn. </a:t>
            </a:r>
          </a:p>
          <a:p>
            <a:pPr marL="457200" indent="-457200" algn="l">
              <a:lnSpc>
                <a:spcPct val="150000"/>
              </a:lnSpc>
              <a:buSzPts val="1100"/>
              <a:buFont typeface="Wingdings" panose="05000000000000000000" pitchFamily="2" charset="2"/>
              <a:buChar char="v"/>
            </a:pPr>
            <a:r>
              <a:rPr lang="en-US" sz="3200" b="0" dirty="0">
                <a:latin typeface="+mn-lt"/>
              </a:rPr>
              <a:t>You have 10 minutes for this activity.</a:t>
            </a:r>
            <a:endParaRPr lang="en-GB" sz="3200" b="0" dirty="0">
              <a:latin typeface="+mn-lt"/>
            </a:endParaRPr>
          </a:p>
        </p:txBody>
      </p:sp>
    </p:spTree>
    <p:extLst>
      <p:ext uri="{BB962C8B-B14F-4D97-AF65-F5344CB8AC3E}">
        <p14:creationId xmlns:p14="http://schemas.microsoft.com/office/powerpoint/2010/main" val="35178625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pic>
        <p:nvPicPr>
          <p:cNvPr id="6" name="Picture 5" descr="A paper with text on it&#10;&#10;Description automatically generated">
            <a:extLst>
              <a:ext uri="{FF2B5EF4-FFF2-40B4-BE49-F238E27FC236}">
                <a16:creationId xmlns:a16="http://schemas.microsoft.com/office/drawing/2014/main" id="{C226285E-D353-6887-C742-F1CEC7F4AD1A}"/>
              </a:ext>
            </a:extLst>
          </p:cNvPr>
          <p:cNvPicPr>
            <a:picLocks noChangeAspect="1"/>
          </p:cNvPicPr>
          <p:nvPr/>
        </p:nvPicPr>
        <p:blipFill>
          <a:blip r:embed="rId3"/>
          <a:stretch>
            <a:fillRect/>
          </a:stretch>
        </p:blipFill>
        <p:spPr>
          <a:xfrm>
            <a:off x="2354257" y="513642"/>
            <a:ext cx="4435486" cy="4116216"/>
          </a:xfrm>
          <a:prstGeom prst="rect">
            <a:avLst/>
          </a:prstGeom>
        </p:spPr>
      </p:pic>
    </p:spTree>
    <p:extLst>
      <p:ext uri="{BB962C8B-B14F-4D97-AF65-F5344CB8AC3E}">
        <p14:creationId xmlns:p14="http://schemas.microsoft.com/office/powerpoint/2010/main" val="13964076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pic>
        <p:nvPicPr>
          <p:cNvPr id="2" name="Online Media 1" title="How to Make a Cootie Catcher!">
            <a:hlinkClick r:id="" action="ppaction://media"/>
            <a:extLst>
              <a:ext uri="{FF2B5EF4-FFF2-40B4-BE49-F238E27FC236}">
                <a16:creationId xmlns:a16="http://schemas.microsoft.com/office/drawing/2014/main" id="{203CAAB3-11E3-596D-56BC-0F608C04EAB0}"/>
              </a:ext>
            </a:extLst>
          </p:cNvPr>
          <p:cNvPicPr>
            <a:picLocks noRot="1" noChangeAspect="1"/>
          </p:cNvPicPr>
          <p:nvPr>
            <a:videoFile r:link="rId1"/>
          </p:nvPr>
        </p:nvPicPr>
        <p:blipFill>
          <a:blip r:embed="rId4"/>
          <a:stretch>
            <a:fillRect/>
          </a:stretch>
        </p:blipFill>
        <p:spPr>
          <a:xfrm>
            <a:off x="933450" y="588563"/>
            <a:ext cx="7020728" cy="3966374"/>
          </a:xfrm>
          <a:prstGeom prst="rect">
            <a:avLst/>
          </a:prstGeom>
        </p:spPr>
      </p:pic>
    </p:spTree>
    <p:extLst>
      <p:ext uri="{BB962C8B-B14F-4D97-AF65-F5344CB8AC3E}">
        <p14:creationId xmlns:p14="http://schemas.microsoft.com/office/powerpoint/2010/main" val="138349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847"/>
        <p:cNvGrpSpPr/>
        <p:nvPr/>
      </p:nvGrpSpPr>
      <p:grpSpPr>
        <a:xfrm>
          <a:off x="0" y="0"/>
          <a:ext cx="0" cy="0"/>
          <a:chOff x="0" y="0"/>
          <a:chExt cx="0" cy="0"/>
        </a:xfrm>
      </p:grpSpPr>
      <p:sp>
        <p:nvSpPr>
          <p:cNvPr id="848" name="Google Shape;848;p49"/>
          <p:cNvSpPr txBox="1">
            <a:spLocks noGrp="1"/>
          </p:cNvSpPr>
          <p:nvPr>
            <p:ph type="title"/>
          </p:nvPr>
        </p:nvSpPr>
        <p:spPr>
          <a:xfrm>
            <a:off x="962525" y="272715"/>
            <a:ext cx="7419016" cy="4617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6000" dirty="0"/>
              <a:t>Unit 2</a:t>
            </a:r>
            <a:br>
              <a:rPr lang="en-US" sz="2000" dirty="0"/>
            </a:br>
            <a:br>
              <a:rPr lang="en-US" sz="2000" dirty="0"/>
            </a:br>
            <a:r>
              <a:rPr lang="en-US" sz="5400" dirty="0">
                <a:solidFill>
                  <a:srgbClr val="000000"/>
                </a:solidFill>
                <a:effectLst/>
                <a:latin typeface="Calibri" panose="020F0502020204030204" pitchFamily="34" charset="0"/>
                <a:ea typeface="Calibri" panose="020F0502020204030204" pitchFamily="34" charset="0"/>
              </a:rPr>
              <a:t>Mastering Grammar: Teaching and Assessment Strategies   </a:t>
            </a:r>
            <a:br>
              <a:rPr lang="en-US" sz="5400" dirty="0">
                <a:solidFill>
                  <a:srgbClr val="000000"/>
                </a:solidFill>
                <a:effectLst/>
                <a:latin typeface="Calibri" panose="020F0502020204030204" pitchFamily="34" charset="0"/>
                <a:ea typeface="Calibri" panose="020F0502020204030204" pitchFamily="34" charset="0"/>
              </a:rPr>
            </a:br>
            <a:endParaRPr lang="en-US" dirty="0"/>
          </a:p>
        </p:txBody>
      </p:sp>
      <p:grpSp>
        <p:nvGrpSpPr>
          <p:cNvPr id="849" name="Google Shape;849;p49"/>
          <p:cNvGrpSpPr/>
          <p:nvPr/>
        </p:nvGrpSpPr>
        <p:grpSpPr>
          <a:xfrm rot="-6123802">
            <a:off x="162394" y="183040"/>
            <a:ext cx="1068247" cy="1196196"/>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49"/>
          <p:cNvGrpSpPr/>
          <p:nvPr/>
        </p:nvGrpSpPr>
        <p:grpSpPr>
          <a:xfrm rot="2964127">
            <a:off x="8169012" y="3865339"/>
            <a:ext cx="797523" cy="834283"/>
            <a:chOff x="1835200" y="3337050"/>
            <a:chExt cx="279350" cy="312825"/>
          </a:xfrm>
        </p:grpSpPr>
        <p:sp>
          <p:nvSpPr>
            <p:cNvPr id="854" name="Google Shape;854;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9"/>
          <p:cNvGrpSpPr/>
          <p:nvPr/>
        </p:nvGrpSpPr>
        <p:grpSpPr>
          <a:xfrm rot="5202478" flipH="1">
            <a:off x="473789" y="3652112"/>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0" name="Google Shape;880;p49"/>
          <p:cNvGrpSpPr/>
          <p:nvPr/>
        </p:nvGrpSpPr>
        <p:grpSpPr>
          <a:xfrm>
            <a:off x="7840225" y="325325"/>
            <a:ext cx="741250" cy="792000"/>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49"/>
          <p:cNvGrpSpPr/>
          <p:nvPr/>
        </p:nvGrpSpPr>
        <p:grpSpPr>
          <a:xfrm>
            <a:off x="6924413" y="378025"/>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9"/>
          <p:cNvGrpSpPr/>
          <p:nvPr/>
        </p:nvGrpSpPr>
        <p:grpSpPr>
          <a:xfrm>
            <a:off x="7364688" y="849725"/>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53214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847"/>
        <p:cNvGrpSpPr/>
        <p:nvPr/>
      </p:nvGrpSpPr>
      <p:grpSpPr>
        <a:xfrm>
          <a:off x="0" y="0"/>
          <a:ext cx="0" cy="0"/>
          <a:chOff x="0" y="0"/>
          <a:chExt cx="0" cy="0"/>
        </a:xfrm>
      </p:grpSpPr>
      <p:sp>
        <p:nvSpPr>
          <p:cNvPr id="848" name="Google Shape;848;p49"/>
          <p:cNvSpPr txBox="1">
            <a:spLocks noGrp="1"/>
          </p:cNvSpPr>
          <p:nvPr>
            <p:ph type="title"/>
          </p:nvPr>
        </p:nvSpPr>
        <p:spPr>
          <a:xfrm>
            <a:off x="2181726" y="192505"/>
            <a:ext cx="4122821" cy="1042737"/>
          </a:xfrm>
          <a:prstGeom prst="rect">
            <a:avLst/>
          </a:prstGeom>
        </p:spPr>
        <p:txBody>
          <a:bodyPr spcFirstLastPara="1" wrap="square" lIns="91425" tIns="91425" rIns="91425" bIns="91425" anchor="t" anchorCtr="0">
            <a:noAutofit/>
          </a:bodyPr>
          <a:lstStyle/>
          <a:p>
            <a:pPr marR="0" lvl="0" algn="l">
              <a:lnSpc>
                <a:spcPct val="100000"/>
              </a:lnSpc>
              <a:spcBef>
                <a:spcPts val="0"/>
              </a:spcBef>
              <a:spcAft>
                <a:spcPts val="0"/>
              </a:spcAft>
            </a:pPr>
            <a:r>
              <a:rPr lang="en-GB" sz="4800" dirty="0"/>
              <a:t> </a:t>
            </a:r>
            <a:r>
              <a:rPr lang="en-GB" sz="4400" dirty="0"/>
              <a:t>Unit 2 Objectives </a:t>
            </a:r>
            <a:br>
              <a:rPr lang="en-GB" sz="2000" dirty="0"/>
            </a:br>
            <a:br>
              <a:rPr lang="en-GB" sz="2000" dirty="0"/>
            </a:br>
            <a:endParaRPr sz="1600" dirty="0">
              <a:latin typeface="+mj-lt"/>
            </a:endParaRPr>
          </a:p>
        </p:txBody>
      </p:sp>
      <p:grpSp>
        <p:nvGrpSpPr>
          <p:cNvPr id="849" name="Google Shape;849;p49"/>
          <p:cNvGrpSpPr/>
          <p:nvPr/>
        </p:nvGrpSpPr>
        <p:grpSpPr>
          <a:xfrm rot="-6123802">
            <a:off x="162394" y="183040"/>
            <a:ext cx="1068247" cy="1196196"/>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49"/>
          <p:cNvGrpSpPr/>
          <p:nvPr/>
        </p:nvGrpSpPr>
        <p:grpSpPr>
          <a:xfrm>
            <a:off x="7840225" y="325325"/>
            <a:ext cx="741250" cy="792000"/>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49"/>
          <p:cNvGrpSpPr/>
          <p:nvPr/>
        </p:nvGrpSpPr>
        <p:grpSpPr>
          <a:xfrm>
            <a:off x="6924413" y="378025"/>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9"/>
          <p:cNvGrpSpPr/>
          <p:nvPr/>
        </p:nvGrpSpPr>
        <p:grpSpPr>
          <a:xfrm>
            <a:off x="7364688" y="849725"/>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BD5AFE88-577F-406F-8257-06F5C3EFA681}"/>
              </a:ext>
            </a:extLst>
          </p:cNvPr>
          <p:cNvSpPr txBox="1"/>
          <p:nvPr/>
        </p:nvSpPr>
        <p:spPr>
          <a:xfrm>
            <a:off x="593558" y="1403502"/>
            <a:ext cx="8550442" cy="3370666"/>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600" b="1" dirty="0">
                <a:latin typeface="+mj-lt"/>
              </a:rPr>
              <a:t>Explore the 3P Model (Presentation, Practice, Production) to grammar instruction effectively.</a:t>
            </a:r>
          </a:p>
          <a:p>
            <a:pPr marL="285750" indent="-285750">
              <a:lnSpc>
                <a:spcPct val="150000"/>
              </a:lnSpc>
              <a:buFont typeface="Wingdings" panose="05000000000000000000" pitchFamily="2" charset="2"/>
              <a:buChar char="§"/>
            </a:pPr>
            <a:r>
              <a:rPr lang="en-US" sz="1600" b="1" dirty="0">
                <a:latin typeface="+mj-lt"/>
              </a:rPr>
              <a:t>Acquire diverse methods for presenting grammar concepts in a context suitable for the primary level and catering to young learners' learning styles.</a:t>
            </a:r>
          </a:p>
          <a:p>
            <a:pPr marL="285750" indent="-285750">
              <a:lnSpc>
                <a:spcPct val="150000"/>
              </a:lnSpc>
              <a:buFont typeface="Wingdings" panose="05000000000000000000" pitchFamily="2" charset="2"/>
              <a:buChar char="§"/>
            </a:pPr>
            <a:r>
              <a:rPr lang="en-US" sz="1600" b="1" dirty="0">
                <a:latin typeface="+mj-lt"/>
              </a:rPr>
              <a:t>Engage in hands-on activities for practice and production, implementing creative strategies to enhance teaching and assessment of grammar.</a:t>
            </a:r>
          </a:p>
          <a:p>
            <a:pPr marL="285750" indent="-285750">
              <a:lnSpc>
                <a:spcPct val="150000"/>
              </a:lnSpc>
              <a:buFont typeface="Wingdings" panose="05000000000000000000" pitchFamily="2" charset="2"/>
              <a:buChar char="§"/>
            </a:pPr>
            <a:r>
              <a:rPr lang="en-US" sz="1600" b="1" dirty="0">
                <a:latin typeface="+mj-lt"/>
              </a:rPr>
              <a:t>Identify ways to integrate grammar across the four skills of language.</a:t>
            </a:r>
          </a:p>
          <a:p>
            <a:pPr marL="285750" indent="-285750">
              <a:lnSpc>
                <a:spcPct val="150000"/>
              </a:lnSpc>
              <a:buFont typeface="Wingdings" panose="05000000000000000000" pitchFamily="2" charset="2"/>
              <a:buChar char="§"/>
            </a:pPr>
            <a:r>
              <a:rPr lang="en-US" sz="1600" b="1" dirty="0">
                <a:latin typeface="+mj-lt"/>
              </a:rPr>
              <a:t>Reflect on their experiences and adapt the 3P Model for their own teaching contexts.</a:t>
            </a:r>
          </a:p>
        </p:txBody>
      </p:sp>
    </p:spTree>
    <p:extLst>
      <p:ext uri="{BB962C8B-B14F-4D97-AF65-F5344CB8AC3E}">
        <p14:creationId xmlns:p14="http://schemas.microsoft.com/office/powerpoint/2010/main" val="1529036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sp>
        <p:nvSpPr>
          <p:cNvPr id="901" name="Google Shape;901;p50"/>
          <p:cNvSpPr txBox="1">
            <a:spLocks noGrp="1"/>
          </p:cNvSpPr>
          <p:nvPr>
            <p:ph type="title"/>
          </p:nvPr>
        </p:nvSpPr>
        <p:spPr>
          <a:xfrm>
            <a:off x="635604" y="344967"/>
            <a:ext cx="7704000" cy="113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5400" dirty="0"/>
              <a:t>Instructions for Padlet </a:t>
            </a:r>
            <a:endParaRPr sz="5400" dirty="0"/>
          </a:p>
        </p:txBody>
      </p:sp>
      <p:sp>
        <p:nvSpPr>
          <p:cNvPr id="8" name="Google Shape;901;p50">
            <a:extLst>
              <a:ext uri="{FF2B5EF4-FFF2-40B4-BE49-F238E27FC236}">
                <a16:creationId xmlns:a16="http://schemas.microsoft.com/office/drawing/2014/main" id="{14663A62-5EEE-B2E7-B39F-15C0842EC142}"/>
              </a:ext>
            </a:extLst>
          </p:cNvPr>
          <p:cNvSpPr txBox="1">
            <a:spLocks/>
          </p:cNvSpPr>
          <p:nvPr/>
        </p:nvSpPr>
        <p:spPr>
          <a:xfrm>
            <a:off x="417443" y="1630017"/>
            <a:ext cx="8319053" cy="31685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9pPr>
          </a:lstStyle>
          <a:p>
            <a:pPr algn="l">
              <a:lnSpc>
                <a:spcPct val="150000"/>
              </a:lnSpc>
              <a:buSzPts val="1100"/>
            </a:pPr>
            <a:r>
              <a:rPr lang="en-US" sz="1600" dirty="0">
                <a:latin typeface="+mn-lt"/>
              </a:rPr>
              <a:t>1.Think: Spend 2 minutes individually reflecting on the challenges you face when teaching English Grammar at the primary level.</a:t>
            </a:r>
          </a:p>
          <a:p>
            <a:pPr algn="l">
              <a:lnSpc>
                <a:spcPct val="150000"/>
              </a:lnSpc>
              <a:buSzPts val="1100"/>
            </a:pPr>
            <a:r>
              <a:rPr lang="en-US" sz="1600" dirty="0">
                <a:latin typeface="+mn-lt"/>
              </a:rPr>
              <a:t>2.Pair: After your reflection, pair up with a partner and discuss the challenges you identified. Together, compile a list of these challenges. You have 2 minutes for this discussion.</a:t>
            </a:r>
          </a:p>
          <a:p>
            <a:pPr algn="l">
              <a:lnSpc>
                <a:spcPct val="150000"/>
              </a:lnSpc>
              <a:buSzPts val="1100"/>
            </a:pPr>
            <a:r>
              <a:rPr lang="en-US" sz="1600" dirty="0">
                <a:latin typeface="+mn-lt"/>
              </a:rPr>
              <a:t>3.Share: After your discussion, you will receive a link via your WhatsApp group. Click on the link to access a Padlet page. Once there, click on the “+” sign to open a text box. Write down the key challenges you and your partner discussed, then click submit. You have 2-3 minutes to post your responses.</a:t>
            </a:r>
          </a:p>
          <a:p>
            <a:pPr marL="457200" indent="-457200" algn="l">
              <a:lnSpc>
                <a:spcPct val="150000"/>
              </a:lnSpc>
              <a:buSzPts val="1100"/>
              <a:buFont typeface="Wingdings" panose="05000000000000000000" pitchFamily="2" charset="2"/>
              <a:buChar char="v"/>
            </a:pPr>
            <a:endParaRPr lang="en-US" sz="1600" dirty="0">
              <a:latin typeface="+mn-lt"/>
            </a:endParaRPr>
          </a:p>
        </p:txBody>
      </p:sp>
    </p:spTree>
    <p:extLst>
      <p:ext uri="{BB962C8B-B14F-4D97-AF65-F5344CB8AC3E}">
        <p14:creationId xmlns:p14="http://schemas.microsoft.com/office/powerpoint/2010/main" val="368945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B02B52-6CC4-4CB4-8F6A-071A158A1F96}"/>
              </a:ext>
            </a:extLst>
          </p:cNvPr>
          <p:cNvSpPr txBox="1"/>
          <p:nvPr/>
        </p:nvSpPr>
        <p:spPr>
          <a:xfrm>
            <a:off x="1892587" y="2096444"/>
            <a:ext cx="6027821" cy="847604"/>
          </a:xfrm>
          <a:prstGeom prst="rect">
            <a:avLst/>
          </a:prstGeom>
          <a:noFill/>
        </p:spPr>
        <p:txBody>
          <a:bodyPr wrap="square">
            <a:spAutoFit/>
          </a:bodyPr>
          <a:lstStyle/>
          <a:p>
            <a:pPr marL="0" marR="0">
              <a:lnSpc>
                <a:spcPct val="107000"/>
              </a:lnSpc>
              <a:spcBef>
                <a:spcPts val="0"/>
              </a:spcBef>
              <a:spcAft>
                <a:spcPts val="800"/>
              </a:spcAft>
            </a:pPr>
            <a:r>
              <a:rPr lang="en-US" sz="48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See I Think I Wonder </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58460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sp>
        <p:nvSpPr>
          <p:cNvPr id="901" name="Google Shape;901;p50"/>
          <p:cNvSpPr txBox="1">
            <a:spLocks noGrp="1"/>
          </p:cNvSpPr>
          <p:nvPr>
            <p:ph type="title"/>
          </p:nvPr>
        </p:nvSpPr>
        <p:spPr>
          <a:xfrm>
            <a:off x="680243" y="110470"/>
            <a:ext cx="7704000" cy="113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5400" dirty="0"/>
              <a:t>Checking for understanding </a:t>
            </a:r>
            <a:endParaRPr sz="5400" dirty="0"/>
          </a:p>
        </p:txBody>
      </p:sp>
      <p:sp>
        <p:nvSpPr>
          <p:cNvPr id="8" name="Google Shape;901;p50">
            <a:extLst>
              <a:ext uri="{FF2B5EF4-FFF2-40B4-BE49-F238E27FC236}">
                <a16:creationId xmlns:a16="http://schemas.microsoft.com/office/drawing/2014/main" id="{14663A62-5EEE-B2E7-B39F-15C0842EC142}"/>
              </a:ext>
            </a:extLst>
          </p:cNvPr>
          <p:cNvSpPr txBox="1">
            <a:spLocks/>
          </p:cNvSpPr>
          <p:nvPr/>
        </p:nvSpPr>
        <p:spPr>
          <a:xfrm>
            <a:off x="467139" y="678520"/>
            <a:ext cx="8130209" cy="412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9pPr>
          </a:lstStyle>
          <a:p>
            <a:pPr marL="285750" indent="-285750" algn="l">
              <a:lnSpc>
                <a:spcPct val="150000"/>
              </a:lnSpc>
              <a:buSzPts val="1100"/>
              <a:buFont typeface="Courier New" panose="02070309020205020404" pitchFamily="49" charset="0"/>
              <a:buChar char="o"/>
            </a:pPr>
            <a:r>
              <a:rPr lang="en-US" sz="1800" dirty="0">
                <a:latin typeface="+mn-lt"/>
              </a:rPr>
              <a:t>What challenges are you reflecting on during the "Think" step?</a:t>
            </a:r>
          </a:p>
          <a:p>
            <a:pPr marL="285750" indent="-285750" algn="l">
              <a:lnSpc>
                <a:spcPct val="150000"/>
              </a:lnSpc>
              <a:buSzPts val="1100"/>
              <a:buFont typeface="Courier New" panose="02070309020205020404" pitchFamily="49" charset="0"/>
              <a:buChar char="o"/>
            </a:pPr>
            <a:r>
              <a:rPr lang="en-US" sz="1800" dirty="0">
                <a:latin typeface="+mn-lt"/>
              </a:rPr>
              <a:t>How much time do you have to think? (2 minutes)</a:t>
            </a:r>
          </a:p>
          <a:p>
            <a:pPr marL="285750" indent="-285750" algn="l">
              <a:lnSpc>
                <a:spcPct val="150000"/>
              </a:lnSpc>
              <a:buSzPts val="1100"/>
              <a:buFont typeface="Courier New" panose="02070309020205020404" pitchFamily="49" charset="0"/>
              <a:buChar char="o"/>
            </a:pPr>
            <a:r>
              <a:rPr lang="en-US" sz="1800" dirty="0">
                <a:latin typeface="+mn-lt"/>
              </a:rPr>
              <a:t>What will you do during the "Pair" stage?</a:t>
            </a:r>
          </a:p>
          <a:p>
            <a:pPr marL="285750" indent="-285750" algn="l">
              <a:lnSpc>
                <a:spcPct val="150000"/>
              </a:lnSpc>
              <a:buSzPts val="1100"/>
              <a:buFont typeface="Courier New" panose="02070309020205020404" pitchFamily="49" charset="0"/>
              <a:buChar char="o"/>
            </a:pPr>
            <a:r>
              <a:rPr lang="en-US" sz="1800" dirty="0">
                <a:latin typeface="+mn-lt"/>
              </a:rPr>
              <a:t>How much time do you have to discuss with your partner? (2 minutes)</a:t>
            </a:r>
          </a:p>
          <a:p>
            <a:pPr marL="285750" indent="-285750" algn="l">
              <a:lnSpc>
                <a:spcPct val="150000"/>
              </a:lnSpc>
              <a:buSzPts val="1100"/>
              <a:buFont typeface="Courier New" panose="02070309020205020404" pitchFamily="49" charset="0"/>
              <a:buChar char="o"/>
            </a:pPr>
            <a:r>
              <a:rPr lang="en-US" sz="1800" dirty="0">
                <a:latin typeface="+mn-lt"/>
              </a:rPr>
              <a:t>What will you do after discussing with your partner?</a:t>
            </a:r>
          </a:p>
          <a:p>
            <a:pPr marL="285750" indent="-285750" algn="l">
              <a:lnSpc>
                <a:spcPct val="150000"/>
              </a:lnSpc>
              <a:buSzPts val="1100"/>
              <a:buFont typeface="Courier New" panose="02070309020205020404" pitchFamily="49" charset="0"/>
              <a:buChar char="o"/>
            </a:pPr>
            <a:r>
              <a:rPr lang="en-US" sz="1800" dirty="0">
                <a:latin typeface="+mn-lt"/>
              </a:rPr>
              <a:t>Where will you write your responses? (On Padlet)</a:t>
            </a:r>
          </a:p>
          <a:p>
            <a:pPr marL="285750" indent="-285750" algn="l">
              <a:lnSpc>
                <a:spcPct val="150000"/>
              </a:lnSpc>
              <a:buSzPts val="1100"/>
              <a:buFont typeface="Courier New" panose="02070309020205020404" pitchFamily="49" charset="0"/>
              <a:buChar char="o"/>
            </a:pPr>
            <a:r>
              <a:rPr lang="en-US" sz="1800" dirty="0">
                <a:latin typeface="+mn-lt"/>
              </a:rPr>
              <a:t>How will you post after accessing the Padlet link? (By clicking the “+” sign and submitting)</a:t>
            </a:r>
          </a:p>
        </p:txBody>
      </p:sp>
    </p:spTree>
    <p:extLst>
      <p:ext uri="{BB962C8B-B14F-4D97-AF65-F5344CB8AC3E}">
        <p14:creationId xmlns:p14="http://schemas.microsoft.com/office/powerpoint/2010/main" val="22576386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808574" y="793127"/>
            <a:ext cx="7317998" cy="9520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a:t>Pre-assessment</a:t>
            </a:r>
            <a:endParaRPr sz="8000" dirty="0"/>
          </a:p>
        </p:txBody>
      </p:sp>
      <p:grpSp>
        <p:nvGrpSpPr>
          <p:cNvPr id="2253" name="Google Shape;2253;p74"/>
          <p:cNvGrpSpPr/>
          <p:nvPr/>
        </p:nvGrpSpPr>
        <p:grpSpPr>
          <a:xfrm>
            <a:off x="705931" y="2525819"/>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7" name="Google Shape;2287;p74"/>
          <p:cNvGrpSpPr/>
          <p:nvPr/>
        </p:nvGrpSpPr>
        <p:grpSpPr>
          <a:xfrm>
            <a:off x="2701184" y="1995762"/>
            <a:ext cx="3874407" cy="2937163"/>
            <a:chOff x="4211406" y="1267963"/>
            <a:chExt cx="3874407" cy="2937163"/>
          </a:xfrm>
        </p:grpSpPr>
        <p:sp>
          <p:nvSpPr>
            <p:cNvPr id="2288" name="Google Shape;2288;p74"/>
            <p:cNvSpPr/>
            <p:nvPr/>
          </p:nvSpPr>
          <p:spPr>
            <a:xfrm>
              <a:off x="6116888" y="2798550"/>
              <a:ext cx="543000" cy="844825"/>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4"/>
            <p:cNvSpPr/>
            <p:nvPr/>
          </p:nvSpPr>
          <p:spPr>
            <a:xfrm>
              <a:off x="6956438" y="1783750"/>
              <a:ext cx="635575" cy="472900"/>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4"/>
            <p:cNvSpPr/>
            <p:nvPr/>
          </p:nvSpPr>
          <p:spPr>
            <a:xfrm>
              <a:off x="7392713" y="2349750"/>
              <a:ext cx="534100" cy="545600"/>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4"/>
            <p:cNvSpPr/>
            <p:nvPr/>
          </p:nvSpPr>
          <p:spPr>
            <a:xfrm>
              <a:off x="6906738" y="1494475"/>
              <a:ext cx="706200" cy="422700"/>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4"/>
            <p:cNvSpPr/>
            <p:nvPr/>
          </p:nvSpPr>
          <p:spPr>
            <a:xfrm>
              <a:off x="4841588" y="2747300"/>
              <a:ext cx="458775" cy="505325"/>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4"/>
            <p:cNvSpPr/>
            <p:nvPr/>
          </p:nvSpPr>
          <p:spPr>
            <a:xfrm>
              <a:off x="4735413" y="2269175"/>
              <a:ext cx="578025" cy="480225"/>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4"/>
            <p:cNvSpPr/>
            <p:nvPr/>
          </p:nvSpPr>
          <p:spPr>
            <a:xfrm>
              <a:off x="7258788" y="2203800"/>
              <a:ext cx="357825" cy="566525"/>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4"/>
            <p:cNvSpPr/>
            <p:nvPr/>
          </p:nvSpPr>
          <p:spPr>
            <a:xfrm>
              <a:off x="4614563" y="2949200"/>
              <a:ext cx="285625" cy="46347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4"/>
            <p:cNvSpPr/>
            <p:nvPr/>
          </p:nvSpPr>
          <p:spPr>
            <a:xfrm>
              <a:off x="4922663" y="3127050"/>
              <a:ext cx="509000" cy="310750"/>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4"/>
            <p:cNvSpPr/>
            <p:nvPr/>
          </p:nvSpPr>
          <p:spPr>
            <a:xfrm>
              <a:off x="5428488" y="3056950"/>
              <a:ext cx="711425" cy="207175"/>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4"/>
            <p:cNvSpPr/>
            <p:nvPr/>
          </p:nvSpPr>
          <p:spPr>
            <a:xfrm>
              <a:off x="6556288" y="2833075"/>
              <a:ext cx="620925" cy="192000"/>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4"/>
            <p:cNvSpPr/>
            <p:nvPr/>
          </p:nvSpPr>
          <p:spPr>
            <a:xfrm>
              <a:off x="7169863" y="2779725"/>
              <a:ext cx="210300" cy="162700"/>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4"/>
            <p:cNvSpPr/>
            <p:nvPr/>
          </p:nvSpPr>
          <p:spPr>
            <a:xfrm>
              <a:off x="4445613" y="1943300"/>
              <a:ext cx="888225" cy="863125"/>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4"/>
            <p:cNvSpPr/>
            <p:nvPr/>
          </p:nvSpPr>
          <p:spPr>
            <a:xfrm>
              <a:off x="5299813" y="2376950"/>
              <a:ext cx="134450" cy="2532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4"/>
            <p:cNvSpPr/>
            <p:nvPr/>
          </p:nvSpPr>
          <p:spPr>
            <a:xfrm>
              <a:off x="4763388" y="2576250"/>
              <a:ext cx="103600" cy="10935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4"/>
            <p:cNvSpPr/>
            <p:nvPr/>
          </p:nvSpPr>
          <p:spPr>
            <a:xfrm>
              <a:off x="5523188" y="3461300"/>
              <a:ext cx="111950" cy="90525"/>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4"/>
            <p:cNvSpPr/>
            <p:nvPr/>
          </p:nvSpPr>
          <p:spPr>
            <a:xfrm>
              <a:off x="7609788" y="1786375"/>
              <a:ext cx="79525" cy="110925"/>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4"/>
            <p:cNvSpPr/>
            <p:nvPr/>
          </p:nvSpPr>
          <p:spPr>
            <a:xfrm>
              <a:off x="7383813" y="3035500"/>
              <a:ext cx="106725" cy="69075"/>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4"/>
            <p:cNvSpPr/>
            <p:nvPr/>
          </p:nvSpPr>
          <p:spPr>
            <a:xfrm>
              <a:off x="5310813" y="2282775"/>
              <a:ext cx="60175" cy="99950"/>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4"/>
            <p:cNvSpPr/>
            <p:nvPr/>
          </p:nvSpPr>
          <p:spPr>
            <a:xfrm>
              <a:off x="6871713" y="1961600"/>
              <a:ext cx="68550" cy="81100"/>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4"/>
            <p:cNvSpPr/>
            <p:nvPr/>
          </p:nvSpPr>
          <p:spPr>
            <a:xfrm>
              <a:off x="7148938" y="3110825"/>
              <a:ext cx="97325" cy="74850"/>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4"/>
            <p:cNvSpPr/>
            <p:nvPr/>
          </p:nvSpPr>
          <p:spPr>
            <a:xfrm>
              <a:off x="5185788" y="3586850"/>
              <a:ext cx="113525" cy="48675"/>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4"/>
            <p:cNvSpPr/>
            <p:nvPr/>
          </p:nvSpPr>
          <p:spPr>
            <a:xfrm>
              <a:off x="6950163" y="2665175"/>
              <a:ext cx="73775" cy="190425"/>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4"/>
            <p:cNvSpPr/>
            <p:nvPr/>
          </p:nvSpPr>
          <p:spPr>
            <a:xfrm>
              <a:off x="5517938" y="2947100"/>
              <a:ext cx="88425" cy="196200"/>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4"/>
            <p:cNvSpPr/>
            <p:nvPr/>
          </p:nvSpPr>
          <p:spPr>
            <a:xfrm>
              <a:off x="6926638" y="2591925"/>
              <a:ext cx="63300" cy="54950"/>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4"/>
            <p:cNvSpPr/>
            <p:nvPr/>
          </p:nvSpPr>
          <p:spPr>
            <a:xfrm>
              <a:off x="5505913" y="2878050"/>
              <a:ext cx="76400" cy="5757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4"/>
            <p:cNvSpPr/>
            <p:nvPr/>
          </p:nvSpPr>
          <p:spPr>
            <a:xfrm>
              <a:off x="6988863" y="2597150"/>
              <a:ext cx="37700" cy="53925"/>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4"/>
            <p:cNvSpPr/>
            <p:nvPr/>
          </p:nvSpPr>
          <p:spPr>
            <a:xfrm>
              <a:off x="5474538" y="2908400"/>
              <a:ext cx="52325" cy="43450"/>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4"/>
            <p:cNvSpPr/>
            <p:nvPr/>
          </p:nvSpPr>
          <p:spPr>
            <a:xfrm>
              <a:off x="5581763" y="2866025"/>
              <a:ext cx="35600" cy="46575"/>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4"/>
            <p:cNvSpPr/>
            <p:nvPr/>
          </p:nvSpPr>
          <p:spPr>
            <a:xfrm>
              <a:off x="6885838" y="2597675"/>
              <a:ext cx="23025" cy="50775"/>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4"/>
            <p:cNvSpPr/>
            <p:nvPr/>
          </p:nvSpPr>
          <p:spPr>
            <a:xfrm>
              <a:off x="7041713" y="2617550"/>
              <a:ext cx="6300" cy="18875"/>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4"/>
            <p:cNvSpPr/>
            <p:nvPr/>
          </p:nvSpPr>
          <p:spPr>
            <a:xfrm>
              <a:off x="5462488" y="2934550"/>
              <a:ext cx="9450" cy="18350"/>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4"/>
            <p:cNvSpPr/>
            <p:nvPr/>
          </p:nvSpPr>
          <p:spPr>
            <a:xfrm>
              <a:off x="6297338" y="2995750"/>
              <a:ext cx="113550" cy="121400"/>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4"/>
            <p:cNvSpPr/>
            <p:nvPr/>
          </p:nvSpPr>
          <p:spPr>
            <a:xfrm>
              <a:off x="7148413" y="2044775"/>
              <a:ext cx="187300" cy="121900"/>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4"/>
            <p:cNvSpPr/>
            <p:nvPr/>
          </p:nvSpPr>
          <p:spPr>
            <a:xfrm>
              <a:off x="5012113" y="2508225"/>
              <a:ext cx="168475" cy="140225"/>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4"/>
            <p:cNvSpPr/>
            <p:nvPr/>
          </p:nvSpPr>
          <p:spPr>
            <a:xfrm>
              <a:off x="7362363" y="1930225"/>
              <a:ext cx="142825" cy="138125"/>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4"/>
            <p:cNvSpPr/>
            <p:nvPr/>
          </p:nvSpPr>
          <p:spPr>
            <a:xfrm>
              <a:off x="6968988" y="2010250"/>
              <a:ext cx="127150" cy="123475"/>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4"/>
            <p:cNvSpPr/>
            <p:nvPr/>
          </p:nvSpPr>
          <p:spPr>
            <a:xfrm>
              <a:off x="4787188" y="2536475"/>
              <a:ext cx="162175" cy="146500"/>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4"/>
            <p:cNvSpPr/>
            <p:nvPr/>
          </p:nvSpPr>
          <p:spPr>
            <a:xfrm>
              <a:off x="5182113" y="2400475"/>
              <a:ext cx="137075" cy="119825"/>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4"/>
            <p:cNvSpPr/>
            <p:nvPr/>
          </p:nvSpPr>
          <p:spPr>
            <a:xfrm>
              <a:off x="4884488" y="3053300"/>
              <a:ext cx="403325" cy="166375"/>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4"/>
            <p:cNvSpPr/>
            <p:nvPr/>
          </p:nvSpPr>
          <p:spPr>
            <a:xfrm>
              <a:off x="4868788" y="2993675"/>
              <a:ext cx="413275" cy="167400"/>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4"/>
            <p:cNvSpPr/>
            <p:nvPr/>
          </p:nvSpPr>
          <p:spPr>
            <a:xfrm>
              <a:off x="7797563" y="2998375"/>
              <a:ext cx="137075" cy="311775"/>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4"/>
            <p:cNvSpPr/>
            <p:nvPr/>
          </p:nvSpPr>
          <p:spPr>
            <a:xfrm>
              <a:off x="7860863" y="2936125"/>
              <a:ext cx="139175" cy="231225"/>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4"/>
            <p:cNvSpPr/>
            <p:nvPr/>
          </p:nvSpPr>
          <p:spPr>
            <a:xfrm>
              <a:off x="6280613" y="2976925"/>
              <a:ext cx="150150" cy="161650"/>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4"/>
            <p:cNvSpPr/>
            <p:nvPr/>
          </p:nvSpPr>
          <p:spPr>
            <a:xfrm>
              <a:off x="7117038" y="2030650"/>
              <a:ext cx="236975" cy="156950"/>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4"/>
            <p:cNvSpPr/>
            <p:nvPr/>
          </p:nvSpPr>
          <p:spPr>
            <a:xfrm>
              <a:off x="7068388" y="1978875"/>
              <a:ext cx="27750" cy="32450"/>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4"/>
            <p:cNvSpPr/>
            <p:nvPr/>
          </p:nvSpPr>
          <p:spPr>
            <a:xfrm>
              <a:off x="7261938" y="1947475"/>
              <a:ext cx="23550" cy="30900"/>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4"/>
            <p:cNvSpPr/>
            <p:nvPr/>
          </p:nvSpPr>
          <p:spPr>
            <a:xfrm>
              <a:off x="4988588" y="2487325"/>
              <a:ext cx="211350" cy="182575"/>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4"/>
            <p:cNvSpPr/>
            <p:nvPr/>
          </p:nvSpPr>
          <p:spPr>
            <a:xfrm>
              <a:off x="4925288" y="2467950"/>
              <a:ext cx="30350" cy="41875"/>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4"/>
            <p:cNvSpPr/>
            <p:nvPr/>
          </p:nvSpPr>
          <p:spPr>
            <a:xfrm>
              <a:off x="5161188" y="2381125"/>
              <a:ext cx="29850" cy="3140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4"/>
            <p:cNvSpPr/>
            <p:nvPr/>
          </p:nvSpPr>
          <p:spPr>
            <a:xfrm>
              <a:off x="4837663" y="3161575"/>
              <a:ext cx="129225" cy="140725"/>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9" name="Google Shape;2339;p74"/>
            <p:cNvGrpSpPr/>
            <p:nvPr/>
          </p:nvGrpSpPr>
          <p:grpSpPr>
            <a:xfrm rot="-5400000">
              <a:off x="6676625" y="1251225"/>
              <a:ext cx="279350" cy="312825"/>
              <a:chOff x="1835200" y="3337050"/>
              <a:chExt cx="279350" cy="312825"/>
            </a:xfrm>
          </p:grpSpPr>
          <p:sp>
            <p:nvSpPr>
              <p:cNvPr id="2340" name="Google Shape;2340;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3" name="Google Shape;2343;p74"/>
            <p:cNvSpPr/>
            <p:nvPr/>
          </p:nvSpPr>
          <p:spPr>
            <a:xfrm>
              <a:off x="4426788" y="1479850"/>
              <a:ext cx="3527725" cy="2187050"/>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4" name="Google Shape;2344;p74"/>
            <p:cNvGrpSpPr/>
            <p:nvPr/>
          </p:nvGrpSpPr>
          <p:grpSpPr>
            <a:xfrm>
              <a:off x="7797563" y="3645950"/>
              <a:ext cx="288250" cy="266800"/>
              <a:chOff x="7797563" y="3645950"/>
              <a:chExt cx="288250" cy="266800"/>
            </a:xfrm>
          </p:grpSpPr>
          <p:sp>
            <p:nvSpPr>
              <p:cNvPr id="2345" name="Google Shape;2345;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0" name="Google Shape;2350;p74"/>
            <p:cNvSpPr/>
            <p:nvPr/>
          </p:nvSpPr>
          <p:spPr>
            <a:xfrm>
              <a:off x="4647213" y="405967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1" name="Google Shape;2351;p74"/>
            <p:cNvGrpSpPr/>
            <p:nvPr/>
          </p:nvGrpSpPr>
          <p:grpSpPr>
            <a:xfrm>
              <a:off x="6953025" y="3691475"/>
              <a:ext cx="643950" cy="195675"/>
              <a:chOff x="806663" y="3241275"/>
              <a:chExt cx="643950" cy="195675"/>
            </a:xfrm>
          </p:grpSpPr>
          <p:sp>
            <p:nvSpPr>
              <p:cNvPr id="2352" name="Google Shape;2352;p74"/>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4"/>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4" name="Google Shape;2354;p74"/>
            <p:cNvGrpSpPr/>
            <p:nvPr/>
          </p:nvGrpSpPr>
          <p:grpSpPr>
            <a:xfrm rot="605099" flipH="1">
              <a:off x="4236635" y="1677296"/>
              <a:ext cx="279336" cy="312809"/>
              <a:chOff x="1835200" y="3337050"/>
              <a:chExt cx="279350" cy="312825"/>
            </a:xfrm>
          </p:grpSpPr>
          <p:sp>
            <p:nvSpPr>
              <p:cNvPr id="2355" name="Google Shape;2355;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74"/>
            <p:cNvSpPr/>
            <p:nvPr/>
          </p:nvSpPr>
          <p:spPr>
            <a:xfrm>
              <a:off x="5961663" y="217372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9" name="Google Shape;2359;p74"/>
            <p:cNvGrpSpPr/>
            <p:nvPr/>
          </p:nvGrpSpPr>
          <p:grpSpPr>
            <a:xfrm>
              <a:off x="5254388" y="1293275"/>
              <a:ext cx="288250" cy="266800"/>
              <a:chOff x="7797563" y="3645950"/>
              <a:chExt cx="288250" cy="266800"/>
            </a:xfrm>
          </p:grpSpPr>
          <p:sp>
            <p:nvSpPr>
              <p:cNvPr id="2360" name="Google Shape;2360;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5" name="Google Shape;2365;p74"/>
          <p:cNvGrpSpPr/>
          <p:nvPr/>
        </p:nvGrpSpPr>
        <p:grpSpPr>
          <a:xfrm>
            <a:off x="6952156" y="2563147"/>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092592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165253" y="793127"/>
            <a:ext cx="8787335" cy="9520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a:t>Participatory Learning A- Jigsaw </a:t>
            </a:r>
          </a:p>
        </p:txBody>
      </p:sp>
      <p:grpSp>
        <p:nvGrpSpPr>
          <p:cNvPr id="2253" name="Google Shape;2253;p74"/>
          <p:cNvGrpSpPr/>
          <p:nvPr/>
        </p:nvGrpSpPr>
        <p:grpSpPr>
          <a:xfrm>
            <a:off x="705931" y="2525819"/>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7" name="Google Shape;2287;p74"/>
          <p:cNvGrpSpPr/>
          <p:nvPr/>
        </p:nvGrpSpPr>
        <p:grpSpPr>
          <a:xfrm>
            <a:off x="2701184" y="1995762"/>
            <a:ext cx="3874407" cy="2937163"/>
            <a:chOff x="4211406" y="1267963"/>
            <a:chExt cx="3874407" cy="2937163"/>
          </a:xfrm>
        </p:grpSpPr>
        <p:sp>
          <p:nvSpPr>
            <p:cNvPr id="2288" name="Google Shape;2288;p74"/>
            <p:cNvSpPr/>
            <p:nvPr/>
          </p:nvSpPr>
          <p:spPr>
            <a:xfrm>
              <a:off x="6116888" y="2798550"/>
              <a:ext cx="543000" cy="844825"/>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4"/>
            <p:cNvSpPr/>
            <p:nvPr/>
          </p:nvSpPr>
          <p:spPr>
            <a:xfrm>
              <a:off x="6956438" y="1783750"/>
              <a:ext cx="635575" cy="472900"/>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4"/>
            <p:cNvSpPr/>
            <p:nvPr/>
          </p:nvSpPr>
          <p:spPr>
            <a:xfrm>
              <a:off x="7392713" y="2349750"/>
              <a:ext cx="534100" cy="545600"/>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4"/>
            <p:cNvSpPr/>
            <p:nvPr/>
          </p:nvSpPr>
          <p:spPr>
            <a:xfrm>
              <a:off x="6906738" y="1494475"/>
              <a:ext cx="706200" cy="422700"/>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4"/>
            <p:cNvSpPr/>
            <p:nvPr/>
          </p:nvSpPr>
          <p:spPr>
            <a:xfrm>
              <a:off x="4841588" y="2747300"/>
              <a:ext cx="458775" cy="505325"/>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4"/>
            <p:cNvSpPr/>
            <p:nvPr/>
          </p:nvSpPr>
          <p:spPr>
            <a:xfrm>
              <a:off x="4735413" y="2269175"/>
              <a:ext cx="578025" cy="480225"/>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4"/>
            <p:cNvSpPr/>
            <p:nvPr/>
          </p:nvSpPr>
          <p:spPr>
            <a:xfrm>
              <a:off x="7258788" y="2203800"/>
              <a:ext cx="357825" cy="566525"/>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4"/>
            <p:cNvSpPr/>
            <p:nvPr/>
          </p:nvSpPr>
          <p:spPr>
            <a:xfrm>
              <a:off x="4614563" y="2949200"/>
              <a:ext cx="285625" cy="46347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4"/>
            <p:cNvSpPr/>
            <p:nvPr/>
          </p:nvSpPr>
          <p:spPr>
            <a:xfrm>
              <a:off x="4922663" y="3127050"/>
              <a:ext cx="509000" cy="310750"/>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4"/>
            <p:cNvSpPr/>
            <p:nvPr/>
          </p:nvSpPr>
          <p:spPr>
            <a:xfrm>
              <a:off x="5428488" y="3056950"/>
              <a:ext cx="711425" cy="207175"/>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4"/>
            <p:cNvSpPr/>
            <p:nvPr/>
          </p:nvSpPr>
          <p:spPr>
            <a:xfrm>
              <a:off x="6556288" y="2833075"/>
              <a:ext cx="620925" cy="192000"/>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4"/>
            <p:cNvSpPr/>
            <p:nvPr/>
          </p:nvSpPr>
          <p:spPr>
            <a:xfrm>
              <a:off x="7169863" y="2779725"/>
              <a:ext cx="210300" cy="162700"/>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4"/>
            <p:cNvSpPr/>
            <p:nvPr/>
          </p:nvSpPr>
          <p:spPr>
            <a:xfrm>
              <a:off x="4445613" y="1943300"/>
              <a:ext cx="888225" cy="863125"/>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4"/>
            <p:cNvSpPr/>
            <p:nvPr/>
          </p:nvSpPr>
          <p:spPr>
            <a:xfrm>
              <a:off x="5299813" y="2376950"/>
              <a:ext cx="134450" cy="2532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4"/>
            <p:cNvSpPr/>
            <p:nvPr/>
          </p:nvSpPr>
          <p:spPr>
            <a:xfrm>
              <a:off x="4763388" y="2576250"/>
              <a:ext cx="103600" cy="10935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4"/>
            <p:cNvSpPr/>
            <p:nvPr/>
          </p:nvSpPr>
          <p:spPr>
            <a:xfrm>
              <a:off x="5523188" y="3461300"/>
              <a:ext cx="111950" cy="90525"/>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4"/>
            <p:cNvSpPr/>
            <p:nvPr/>
          </p:nvSpPr>
          <p:spPr>
            <a:xfrm>
              <a:off x="7609788" y="1786375"/>
              <a:ext cx="79525" cy="110925"/>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4"/>
            <p:cNvSpPr/>
            <p:nvPr/>
          </p:nvSpPr>
          <p:spPr>
            <a:xfrm>
              <a:off x="7383813" y="3035500"/>
              <a:ext cx="106725" cy="69075"/>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4"/>
            <p:cNvSpPr/>
            <p:nvPr/>
          </p:nvSpPr>
          <p:spPr>
            <a:xfrm>
              <a:off x="5310813" y="2282775"/>
              <a:ext cx="60175" cy="99950"/>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4"/>
            <p:cNvSpPr/>
            <p:nvPr/>
          </p:nvSpPr>
          <p:spPr>
            <a:xfrm>
              <a:off x="6871713" y="1961600"/>
              <a:ext cx="68550" cy="81100"/>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4"/>
            <p:cNvSpPr/>
            <p:nvPr/>
          </p:nvSpPr>
          <p:spPr>
            <a:xfrm>
              <a:off x="7148938" y="3110825"/>
              <a:ext cx="97325" cy="74850"/>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4"/>
            <p:cNvSpPr/>
            <p:nvPr/>
          </p:nvSpPr>
          <p:spPr>
            <a:xfrm>
              <a:off x="5185788" y="3586850"/>
              <a:ext cx="113525" cy="48675"/>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4"/>
            <p:cNvSpPr/>
            <p:nvPr/>
          </p:nvSpPr>
          <p:spPr>
            <a:xfrm>
              <a:off x="6950163" y="2665175"/>
              <a:ext cx="73775" cy="190425"/>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4"/>
            <p:cNvSpPr/>
            <p:nvPr/>
          </p:nvSpPr>
          <p:spPr>
            <a:xfrm>
              <a:off x="5517938" y="2947100"/>
              <a:ext cx="88425" cy="196200"/>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4"/>
            <p:cNvSpPr/>
            <p:nvPr/>
          </p:nvSpPr>
          <p:spPr>
            <a:xfrm>
              <a:off x="6926638" y="2591925"/>
              <a:ext cx="63300" cy="54950"/>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4"/>
            <p:cNvSpPr/>
            <p:nvPr/>
          </p:nvSpPr>
          <p:spPr>
            <a:xfrm>
              <a:off x="5505913" y="2878050"/>
              <a:ext cx="76400" cy="5757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4"/>
            <p:cNvSpPr/>
            <p:nvPr/>
          </p:nvSpPr>
          <p:spPr>
            <a:xfrm>
              <a:off x="6988863" y="2597150"/>
              <a:ext cx="37700" cy="53925"/>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4"/>
            <p:cNvSpPr/>
            <p:nvPr/>
          </p:nvSpPr>
          <p:spPr>
            <a:xfrm>
              <a:off x="5474538" y="2908400"/>
              <a:ext cx="52325" cy="43450"/>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4"/>
            <p:cNvSpPr/>
            <p:nvPr/>
          </p:nvSpPr>
          <p:spPr>
            <a:xfrm>
              <a:off x="5581763" y="2866025"/>
              <a:ext cx="35600" cy="46575"/>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4"/>
            <p:cNvSpPr/>
            <p:nvPr/>
          </p:nvSpPr>
          <p:spPr>
            <a:xfrm>
              <a:off x="6885838" y="2597675"/>
              <a:ext cx="23025" cy="50775"/>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4"/>
            <p:cNvSpPr/>
            <p:nvPr/>
          </p:nvSpPr>
          <p:spPr>
            <a:xfrm>
              <a:off x="7041713" y="2617550"/>
              <a:ext cx="6300" cy="18875"/>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4"/>
            <p:cNvSpPr/>
            <p:nvPr/>
          </p:nvSpPr>
          <p:spPr>
            <a:xfrm>
              <a:off x="5462488" y="2934550"/>
              <a:ext cx="9450" cy="18350"/>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4"/>
            <p:cNvSpPr/>
            <p:nvPr/>
          </p:nvSpPr>
          <p:spPr>
            <a:xfrm>
              <a:off x="6297338" y="2995750"/>
              <a:ext cx="113550" cy="121400"/>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4"/>
            <p:cNvSpPr/>
            <p:nvPr/>
          </p:nvSpPr>
          <p:spPr>
            <a:xfrm>
              <a:off x="7148413" y="2044775"/>
              <a:ext cx="187300" cy="121900"/>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4"/>
            <p:cNvSpPr/>
            <p:nvPr/>
          </p:nvSpPr>
          <p:spPr>
            <a:xfrm>
              <a:off x="5012113" y="2508225"/>
              <a:ext cx="168475" cy="140225"/>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4"/>
            <p:cNvSpPr/>
            <p:nvPr/>
          </p:nvSpPr>
          <p:spPr>
            <a:xfrm>
              <a:off x="7362363" y="1930225"/>
              <a:ext cx="142825" cy="138125"/>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4"/>
            <p:cNvSpPr/>
            <p:nvPr/>
          </p:nvSpPr>
          <p:spPr>
            <a:xfrm>
              <a:off x="6968988" y="2010250"/>
              <a:ext cx="127150" cy="123475"/>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4"/>
            <p:cNvSpPr/>
            <p:nvPr/>
          </p:nvSpPr>
          <p:spPr>
            <a:xfrm>
              <a:off x="4787188" y="2536475"/>
              <a:ext cx="162175" cy="146500"/>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4"/>
            <p:cNvSpPr/>
            <p:nvPr/>
          </p:nvSpPr>
          <p:spPr>
            <a:xfrm>
              <a:off x="5182113" y="2400475"/>
              <a:ext cx="137075" cy="119825"/>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4"/>
            <p:cNvSpPr/>
            <p:nvPr/>
          </p:nvSpPr>
          <p:spPr>
            <a:xfrm>
              <a:off x="4884488" y="3053300"/>
              <a:ext cx="403325" cy="166375"/>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4"/>
            <p:cNvSpPr/>
            <p:nvPr/>
          </p:nvSpPr>
          <p:spPr>
            <a:xfrm>
              <a:off x="4868788" y="2993675"/>
              <a:ext cx="413275" cy="167400"/>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4"/>
            <p:cNvSpPr/>
            <p:nvPr/>
          </p:nvSpPr>
          <p:spPr>
            <a:xfrm>
              <a:off x="7797563" y="2998375"/>
              <a:ext cx="137075" cy="311775"/>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4"/>
            <p:cNvSpPr/>
            <p:nvPr/>
          </p:nvSpPr>
          <p:spPr>
            <a:xfrm>
              <a:off x="7860863" y="2936125"/>
              <a:ext cx="139175" cy="231225"/>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4"/>
            <p:cNvSpPr/>
            <p:nvPr/>
          </p:nvSpPr>
          <p:spPr>
            <a:xfrm>
              <a:off x="6280613" y="2976925"/>
              <a:ext cx="150150" cy="161650"/>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4"/>
            <p:cNvSpPr/>
            <p:nvPr/>
          </p:nvSpPr>
          <p:spPr>
            <a:xfrm>
              <a:off x="7117038" y="2030650"/>
              <a:ext cx="236975" cy="156950"/>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4"/>
            <p:cNvSpPr/>
            <p:nvPr/>
          </p:nvSpPr>
          <p:spPr>
            <a:xfrm>
              <a:off x="7068388" y="1978875"/>
              <a:ext cx="27750" cy="32450"/>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4"/>
            <p:cNvSpPr/>
            <p:nvPr/>
          </p:nvSpPr>
          <p:spPr>
            <a:xfrm>
              <a:off x="7261938" y="1947475"/>
              <a:ext cx="23550" cy="30900"/>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4"/>
            <p:cNvSpPr/>
            <p:nvPr/>
          </p:nvSpPr>
          <p:spPr>
            <a:xfrm>
              <a:off x="4988588" y="2487325"/>
              <a:ext cx="211350" cy="182575"/>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4"/>
            <p:cNvSpPr/>
            <p:nvPr/>
          </p:nvSpPr>
          <p:spPr>
            <a:xfrm>
              <a:off x="4925288" y="2467950"/>
              <a:ext cx="30350" cy="41875"/>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4"/>
            <p:cNvSpPr/>
            <p:nvPr/>
          </p:nvSpPr>
          <p:spPr>
            <a:xfrm>
              <a:off x="5161188" y="2381125"/>
              <a:ext cx="29850" cy="3140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4"/>
            <p:cNvSpPr/>
            <p:nvPr/>
          </p:nvSpPr>
          <p:spPr>
            <a:xfrm>
              <a:off x="4837663" y="3161575"/>
              <a:ext cx="129225" cy="140725"/>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9" name="Google Shape;2339;p74"/>
            <p:cNvGrpSpPr/>
            <p:nvPr/>
          </p:nvGrpSpPr>
          <p:grpSpPr>
            <a:xfrm rot="-5400000">
              <a:off x="6676625" y="1251225"/>
              <a:ext cx="279350" cy="312825"/>
              <a:chOff x="1835200" y="3337050"/>
              <a:chExt cx="279350" cy="312825"/>
            </a:xfrm>
          </p:grpSpPr>
          <p:sp>
            <p:nvSpPr>
              <p:cNvPr id="2340" name="Google Shape;2340;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3" name="Google Shape;2343;p74"/>
            <p:cNvSpPr/>
            <p:nvPr/>
          </p:nvSpPr>
          <p:spPr>
            <a:xfrm>
              <a:off x="4426788" y="1479850"/>
              <a:ext cx="3527725" cy="2187050"/>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4" name="Google Shape;2344;p74"/>
            <p:cNvGrpSpPr/>
            <p:nvPr/>
          </p:nvGrpSpPr>
          <p:grpSpPr>
            <a:xfrm>
              <a:off x="7797563" y="3645950"/>
              <a:ext cx="288250" cy="266800"/>
              <a:chOff x="7797563" y="3645950"/>
              <a:chExt cx="288250" cy="266800"/>
            </a:xfrm>
          </p:grpSpPr>
          <p:sp>
            <p:nvSpPr>
              <p:cNvPr id="2345" name="Google Shape;2345;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0" name="Google Shape;2350;p74"/>
            <p:cNvSpPr/>
            <p:nvPr/>
          </p:nvSpPr>
          <p:spPr>
            <a:xfrm>
              <a:off x="4647213" y="405967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1" name="Google Shape;2351;p74"/>
            <p:cNvGrpSpPr/>
            <p:nvPr/>
          </p:nvGrpSpPr>
          <p:grpSpPr>
            <a:xfrm>
              <a:off x="6953025" y="3691475"/>
              <a:ext cx="643950" cy="195675"/>
              <a:chOff x="806663" y="3241275"/>
              <a:chExt cx="643950" cy="195675"/>
            </a:xfrm>
          </p:grpSpPr>
          <p:sp>
            <p:nvSpPr>
              <p:cNvPr id="2352" name="Google Shape;2352;p74"/>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4"/>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4" name="Google Shape;2354;p74"/>
            <p:cNvGrpSpPr/>
            <p:nvPr/>
          </p:nvGrpSpPr>
          <p:grpSpPr>
            <a:xfrm rot="605099" flipH="1">
              <a:off x="4236635" y="1677296"/>
              <a:ext cx="279336" cy="312809"/>
              <a:chOff x="1835200" y="3337050"/>
              <a:chExt cx="279350" cy="312825"/>
            </a:xfrm>
          </p:grpSpPr>
          <p:sp>
            <p:nvSpPr>
              <p:cNvPr id="2355" name="Google Shape;2355;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74"/>
            <p:cNvSpPr/>
            <p:nvPr/>
          </p:nvSpPr>
          <p:spPr>
            <a:xfrm>
              <a:off x="5961663" y="217372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9" name="Google Shape;2359;p74"/>
            <p:cNvGrpSpPr/>
            <p:nvPr/>
          </p:nvGrpSpPr>
          <p:grpSpPr>
            <a:xfrm>
              <a:off x="5254388" y="1293275"/>
              <a:ext cx="288250" cy="266800"/>
              <a:chOff x="7797563" y="3645950"/>
              <a:chExt cx="288250" cy="266800"/>
            </a:xfrm>
          </p:grpSpPr>
          <p:sp>
            <p:nvSpPr>
              <p:cNvPr id="2360" name="Google Shape;2360;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5" name="Google Shape;2365;p74"/>
          <p:cNvGrpSpPr/>
          <p:nvPr/>
        </p:nvGrpSpPr>
        <p:grpSpPr>
          <a:xfrm>
            <a:off x="6952156" y="2563147"/>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682710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sp>
        <p:nvSpPr>
          <p:cNvPr id="8" name="Google Shape;901;p50">
            <a:extLst>
              <a:ext uri="{FF2B5EF4-FFF2-40B4-BE49-F238E27FC236}">
                <a16:creationId xmlns:a16="http://schemas.microsoft.com/office/drawing/2014/main" id="{14663A62-5EEE-B2E7-B39F-15C0842EC142}"/>
              </a:ext>
            </a:extLst>
          </p:cNvPr>
          <p:cNvSpPr txBox="1">
            <a:spLocks/>
          </p:cNvSpPr>
          <p:nvPr/>
        </p:nvSpPr>
        <p:spPr>
          <a:xfrm>
            <a:off x="596349" y="864704"/>
            <a:ext cx="7772400" cy="39558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9pPr>
          </a:lstStyle>
          <a:p>
            <a:pPr algn="l">
              <a:lnSpc>
                <a:spcPct val="150000"/>
              </a:lnSpc>
              <a:buSzPts val="1100"/>
            </a:pPr>
            <a:r>
              <a:rPr lang="en-US" sz="2000" dirty="0">
                <a:latin typeface="+mn-lt"/>
              </a:rPr>
              <a:t>Home Groups: </a:t>
            </a:r>
          </a:p>
          <a:p>
            <a:pPr marL="285750" indent="-285750" algn="l">
              <a:lnSpc>
                <a:spcPct val="150000"/>
              </a:lnSpc>
              <a:buSzPts val="1100"/>
              <a:buFont typeface="Courier New" panose="02070309020205020404" pitchFamily="49" charset="0"/>
              <a:buChar char="o"/>
            </a:pPr>
            <a:r>
              <a:rPr lang="en-US" sz="2000" dirty="0">
                <a:latin typeface="+mn-lt"/>
              </a:rPr>
              <a:t>1. Warriors </a:t>
            </a:r>
          </a:p>
          <a:p>
            <a:pPr marL="285750" indent="-285750" algn="l">
              <a:lnSpc>
                <a:spcPct val="150000"/>
              </a:lnSpc>
              <a:buSzPts val="1100"/>
              <a:buFont typeface="Courier New" panose="02070309020205020404" pitchFamily="49" charset="0"/>
              <a:buChar char="o"/>
            </a:pPr>
            <a:r>
              <a:rPr lang="en-US" sz="2000" dirty="0">
                <a:latin typeface="+mn-lt"/>
              </a:rPr>
              <a:t>2. Champions </a:t>
            </a:r>
          </a:p>
          <a:p>
            <a:pPr marL="285750" indent="-285750" algn="l">
              <a:lnSpc>
                <a:spcPct val="150000"/>
              </a:lnSpc>
              <a:buSzPts val="1100"/>
              <a:buFont typeface="Courier New" panose="02070309020205020404" pitchFamily="49" charset="0"/>
              <a:buChar char="o"/>
            </a:pPr>
            <a:r>
              <a:rPr lang="en-US" sz="2000" dirty="0">
                <a:latin typeface="+mn-lt"/>
              </a:rPr>
              <a:t>3. Gladiators </a:t>
            </a:r>
          </a:p>
          <a:p>
            <a:pPr marL="285750" indent="-285750" algn="l">
              <a:lnSpc>
                <a:spcPct val="150000"/>
              </a:lnSpc>
              <a:buSzPts val="1100"/>
              <a:buFont typeface="Courier New" panose="02070309020205020404" pitchFamily="49" charset="0"/>
              <a:buChar char="o"/>
            </a:pPr>
            <a:r>
              <a:rPr lang="en-US" sz="2000" dirty="0">
                <a:latin typeface="+mn-lt"/>
              </a:rPr>
              <a:t>4. Dynamos </a:t>
            </a:r>
          </a:p>
          <a:p>
            <a:pPr marL="285750" indent="-285750" algn="l">
              <a:lnSpc>
                <a:spcPct val="150000"/>
              </a:lnSpc>
              <a:buSzPts val="1100"/>
              <a:buFont typeface="Courier New" panose="02070309020205020404" pitchFamily="49" charset="0"/>
              <a:buChar char="o"/>
            </a:pPr>
            <a:r>
              <a:rPr lang="en-US" sz="2000" dirty="0">
                <a:latin typeface="+mn-lt"/>
              </a:rPr>
              <a:t>5. Legends </a:t>
            </a:r>
          </a:p>
          <a:p>
            <a:pPr marL="285750" indent="-285750" algn="l">
              <a:lnSpc>
                <a:spcPct val="150000"/>
              </a:lnSpc>
              <a:buSzPts val="1100"/>
              <a:buFont typeface="Courier New" panose="02070309020205020404" pitchFamily="49" charset="0"/>
              <a:buChar char="o"/>
            </a:pPr>
            <a:r>
              <a:rPr lang="en-US" sz="2000" dirty="0">
                <a:latin typeface="+mn-lt"/>
              </a:rPr>
              <a:t>6. Knights </a:t>
            </a:r>
          </a:p>
          <a:p>
            <a:pPr marL="285750" indent="-285750" algn="l">
              <a:lnSpc>
                <a:spcPct val="150000"/>
              </a:lnSpc>
              <a:buSzPts val="1100"/>
              <a:buFont typeface="Courier New" panose="02070309020205020404" pitchFamily="49" charset="0"/>
              <a:buChar char="o"/>
            </a:pPr>
            <a:r>
              <a:rPr lang="en-US" sz="2000" dirty="0">
                <a:latin typeface="+mn-lt"/>
              </a:rPr>
              <a:t>7. Conqueror </a:t>
            </a:r>
          </a:p>
        </p:txBody>
      </p:sp>
      <p:sp>
        <p:nvSpPr>
          <p:cNvPr id="5" name="Google Shape;2252;p74">
            <a:extLst>
              <a:ext uri="{FF2B5EF4-FFF2-40B4-BE49-F238E27FC236}">
                <a16:creationId xmlns:a16="http://schemas.microsoft.com/office/drawing/2014/main" id="{E2CDEDBD-3670-E881-5390-34221A4DFED5}"/>
              </a:ext>
            </a:extLst>
          </p:cNvPr>
          <p:cNvSpPr txBox="1">
            <a:spLocks noGrp="1"/>
          </p:cNvSpPr>
          <p:nvPr>
            <p:ph type="title"/>
          </p:nvPr>
        </p:nvSpPr>
        <p:spPr>
          <a:xfrm>
            <a:off x="178332" y="228600"/>
            <a:ext cx="8787335" cy="9520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t>Participatory Learning A- Jigsaw </a:t>
            </a:r>
          </a:p>
        </p:txBody>
      </p:sp>
    </p:spTree>
    <p:extLst>
      <p:ext uri="{BB962C8B-B14F-4D97-AF65-F5344CB8AC3E}">
        <p14:creationId xmlns:p14="http://schemas.microsoft.com/office/powerpoint/2010/main" val="13442518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808574" y="793127"/>
            <a:ext cx="7317998" cy="9520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a:t>BUZZ AND BRIEF</a:t>
            </a:r>
            <a:endParaRPr sz="8000" dirty="0"/>
          </a:p>
        </p:txBody>
      </p:sp>
      <p:grpSp>
        <p:nvGrpSpPr>
          <p:cNvPr id="2253" name="Google Shape;2253;p74"/>
          <p:cNvGrpSpPr/>
          <p:nvPr/>
        </p:nvGrpSpPr>
        <p:grpSpPr>
          <a:xfrm>
            <a:off x="705931" y="2525819"/>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7" name="Google Shape;2287;p74"/>
          <p:cNvGrpSpPr/>
          <p:nvPr/>
        </p:nvGrpSpPr>
        <p:grpSpPr>
          <a:xfrm>
            <a:off x="2701184" y="1995762"/>
            <a:ext cx="3874407" cy="2937163"/>
            <a:chOff x="4211406" y="1267963"/>
            <a:chExt cx="3874407" cy="2937163"/>
          </a:xfrm>
        </p:grpSpPr>
        <p:sp>
          <p:nvSpPr>
            <p:cNvPr id="2288" name="Google Shape;2288;p74"/>
            <p:cNvSpPr/>
            <p:nvPr/>
          </p:nvSpPr>
          <p:spPr>
            <a:xfrm>
              <a:off x="6116888" y="2798550"/>
              <a:ext cx="543000" cy="844825"/>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4"/>
            <p:cNvSpPr/>
            <p:nvPr/>
          </p:nvSpPr>
          <p:spPr>
            <a:xfrm>
              <a:off x="6956438" y="1783750"/>
              <a:ext cx="635575" cy="472900"/>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4"/>
            <p:cNvSpPr/>
            <p:nvPr/>
          </p:nvSpPr>
          <p:spPr>
            <a:xfrm>
              <a:off x="7392713" y="2349750"/>
              <a:ext cx="534100" cy="545600"/>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4"/>
            <p:cNvSpPr/>
            <p:nvPr/>
          </p:nvSpPr>
          <p:spPr>
            <a:xfrm>
              <a:off x="6906738" y="1494475"/>
              <a:ext cx="706200" cy="422700"/>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4"/>
            <p:cNvSpPr/>
            <p:nvPr/>
          </p:nvSpPr>
          <p:spPr>
            <a:xfrm>
              <a:off x="4841588" y="2747300"/>
              <a:ext cx="458775" cy="505325"/>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4"/>
            <p:cNvSpPr/>
            <p:nvPr/>
          </p:nvSpPr>
          <p:spPr>
            <a:xfrm>
              <a:off x="4735413" y="2269175"/>
              <a:ext cx="578025" cy="480225"/>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4"/>
            <p:cNvSpPr/>
            <p:nvPr/>
          </p:nvSpPr>
          <p:spPr>
            <a:xfrm>
              <a:off x="7258788" y="2203800"/>
              <a:ext cx="357825" cy="566525"/>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4"/>
            <p:cNvSpPr/>
            <p:nvPr/>
          </p:nvSpPr>
          <p:spPr>
            <a:xfrm>
              <a:off x="4614563" y="2949200"/>
              <a:ext cx="285625" cy="46347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4"/>
            <p:cNvSpPr/>
            <p:nvPr/>
          </p:nvSpPr>
          <p:spPr>
            <a:xfrm>
              <a:off x="4922663" y="3127050"/>
              <a:ext cx="509000" cy="310750"/>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4"/>
            <p:cNvSpPr/>
            <p:nvPr/>
          </p:nvSpPr>
          <p:spPr>
            <a:xfrm>
              <a:off x="5428488" y="3056950"/>
              <a:ext cx="711425" cy="207175"/>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4"/>
            <p:cNvSpPr/>
            <p:nvPr/>
          </p:nvSpPr>
          <p:spPr>
            <a:xfrm>
              <a:off x="6556288" y="2833075"/>
              <a:ext cx="620925" cy="192000"/>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4"/>
            <p:cNvSpPr/>
            <p:nvPr/>
          </p:nvSpPr>
          <p:spPr>
            <a:xfrm>
              <a:off x="7169863" y="2779725"/>
              <a:ext cx="210300" cy="162700"/>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4"/>
            <p:cNvSpPr/>
            <p:nvPr/>
          </p:nvSpPr>
          <p:spPr>
            <a:xfrm>
              <a:off x="4445613" y="1943300"/>
              <a:ext cx="888225" cy="863125"/>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4"/>
            <p:cNvSpPr/>
            <p:nvPr/>
          </p:nvSpPr>
          <p:spPr>
            <a:xfrm>
              <a:off x="5299813" y="2376950"/>
              <a:ext cx="134450" cy="2532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4"/>
            <p:cNvSpPr/>
            <p:nvPr/>
          </p:nvSpPr>
          <p:spPr>
            <a:xfrm>
              <a:off x="4763388" y="2576250"/>
              <a:ext cx="103600" cy="10935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4"/>
            <p:cNvSpPr/>
            <p:nvPr/>
          </p:nvSpPr>
          <p:spPr>
            <a:xfrm>
              <a:off x="5523188" y="3461300"/>
              <a:ext cx="111950" cy="90525"/>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4"/>
            <p:cNvSpPr/>
            <p:nvPr/>
          </p:nvSpPr>
          <p:spPr>
            <a:xfrm>
              <a:off x="7609788" y="1786375"/>
              <a:ext cx="79525" cy="110925"/>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4"/>
            <p:cNvSpPr/>
            <p:nvPr/>
          </p:nvSpPr>
          <p:spPr>
            <a:xfrm>
              <a:off x="7383813" y="3035500"/>
              <a:ext cx="106725" cy="69075"/>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4"/>
            <p:cNvSpPr/>
            <p:nvPr/>
          </p:nvSpPr>
          <p:spPr>
            <a:xfrm>
              <a:off x="5310813" y="2282775"/>
              <a:ext cx="60175" cy="99950"/>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4"/>
            <p:cNvSpPr/>
            <p:nvPr/>
          </p:nvSpPr>
          <p:spPr>
            <a:xfrm>
              <a:off x="6871713" y="1961600"/>
              <a:ext cx="68550" cy="81100"/>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4"/>
            <p:cNvSpPr/>
            <p:nvPr/>
          </p:nvSpPr>
          <p:spPr>
            <a:xfrm>
              <a:off x="7148938" y="3110825"/>
              <a:ext cx="97325" cy="74850"/>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4"/>
            <p:cNvSpPr/>
            <p:nvPr/>
          </p:nvSpPr>
          <p:spPr>
            <a:xfrm>
              <a:off x="5185788" y="3586850"/>
              <a:ext cx="113525" cy="48675"/>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4"/>
            <p:cNvSpPr/>
            <p:nvPr/>
          </p:nvSpPr>
          <p:spPr>
            <a:xfrm>
              <a:off x="6950163" y="2665175"/>
              <a:ext cx="73775" cy="190425"/>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4"/>
            <p:cNvSpPr/>
            <p:nvPr/>
          </p:nvSpPr>
          <p:spPr>
            <a:xfrm>
              <a:off x="5517938" y="2947100"/>
              <a:ext cx="88425" cy="196200"/>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4"/>
            <p:cNvSpPr/>
            <p:nvPr/>
          </p:nvSpPr>
          <p:spPr>
            <a:xfrm>
              <a:off x="6926638" y="2591925"/>
              <a:ext cx="63300" cy="54950"/>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4"/>
            <p:cNvSpPr/>
            <p:nvPr/>
          </p:nvSpPr>
          <p:spPr>
            <a:xfrm>
              <a:off x="5505913" y="2878050"/>
              <a:ext cx="76400" cy="5757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4"/>
            <p:cNvSpPr/>
            <p:nvPr/>
          </p:nvSpPr>
          <p:spPr>
            <a:xfrm>
              <a:off x="6988863" y="2597150"/>
              <a:ext cx="37700" cy="53925"/>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4"/>
            <p:cNvSpPr/>
            <p:nvPr/>
          </p:nvSpPr>
          <p:spPr>
            <a:xfrm>
              <a:off x="5474538" y="2908400"/>
              <a:ext cx="52325" cy="43450"/>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4"/>
            <p:cNvSpPr/>
            <p:nvPr/>
          </p:nvSpPr>
          <p:spPr>
            <a:xfrm>
              <a:off x="5581763" y="2866025"/>
              <a:ext cx="35600" cy="46575"/>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4"/>
            <p:cNvSpPr/>
            <p:nvPr/>
          </p:nvSpPr>
          <p:spPr>
            <a:xfrm>
              <a:off x="6885838" y="2597675"/>
              <a:ext cx="23025" cy="50775"/>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4"/>
            <p:cNvSpPr/>
            <p:nvPr/>
          </p:nvSpPr>
          <p:spPr>
            <a:xfrm>
              <a:off x="7041713" y="2617550"/>
              <a:ext cx="6300" cy="18875"/>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4"/>
            <p:cNvSpPr/>
            <p:nvPr/>
          </p:nvSpPr>
          <p:spPr>
            <a:xfrm>
              <a:off x="5462488" y="2934550"/>
              <a:ext cx="9450" cy="18350"/>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4"/>
            <p:cNvSpPr/>
            <p:nvPr/>
          </p:nvSpPr>
          <p:spPr>
            <a:xfrm>
              <a:off x="6297338" y="2995750"/>
              <a:ext cx="113550" cy="121400"/>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4"/>
            <p:cNvSpPr/>
            <p:nvPr/>
          </p:nvSpPr>
          <p:spPr>
            <a:xfrm>
              <a:off x="7148413" y="2044775"/>
              <a:ext cx="187300" cy="121900"/>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4"/>
            <p:cNvSpPr/>
            <p:nvPr/>
          </p:nvSpPr>
          <p:spPr>
            <a:xfrm>
              <a:off x="5012113" y="2508225"/>
              <a:ext cx="168475" cy="140225"/>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4"/>
            <p:cNvSpPr/>
            <p:nvPr/>
          </p:nvSpPr>
          <p:spPr>
            <a:xfrm>
              <a:off x="7362363" y="1930225"/>
              <a:ext cx="142825" cy="138125"/>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4"/>
            <p:cNvSpPr/>
            <p:nvPr/>
          </p:nvSpPr>
          <p:spPr>
            <a:xfrm>
              <a:off x="6968988" y="2010250"/>
              <a:ext cx="127150" cy="123475"/>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4"/>
            <p:cNvSpPr/>
            <p:nvPr/>
          </p:nvSpPr>
          <p:spPr>
            <a:xfrm>
              <a:off x="4787188" y="2536475"/>
              <a:ext cx="162175" cy="146500"/>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4"/>
            <p:cNvSpPr/>
            <p:nvPr/>
          </p:nvSpPr>
          <p:spPr>
            <a:xfrm>
              <a:off x="5182113" y="2400475"/>
              <a:ext cx="137075" cy="119825"/>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4"/>
            <p:cNvSpPr/>
            <p:nvPr/>
          </p:nvSpPr>
          <p:spPr>
            <a:xfrm>
              <a:off x="4884488" y="3053300"/>
              <a:ext cx="403325" cy="166375"/>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4"/>
            <p:cNvSpPr/>
            <p:nvPr/>
          </p:nvSpPr>
          <p:spPr>
            <a:xfrm>
              <a:off x="4868788" y="2993675"/>
              <a:ext cx="413275" cy="167400"/>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4"/>
            <p:cNvSpPr/>
            <p:nvPr/>
          </p:nvSpPr>
          <p:spPr>
            <a:xfrm>
              <a:off x="7797563" y="2998375"/>
              <a:ext cx="137075" cy="311775"/>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4"/>
            <p:cNvSpPr/>
            <p:nvPr/>
          </p:nvSpPr>
          <p:spPr>
            <a:xfrm>
              <a:off x="7860863" y="2936125"/>
              <a:ext cx="139175" cy="231225"/>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4"/>
            <p:cNvSpPr/>
            <p:nvPr/>
          </p:nvSpPr>
          <p:spPr>
            <a:xfrm>
              <a:off x="6280613" y="2976925"/>
              <a:ext cx="150150" cy="161650"/>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4"/>
            <p:cNvSpPr/>
            <p:nvPr/>
          </p:nvSpPr>
          <p:spPr>
            <a:xfrm>
              <a:off x="7117038" y="2030650"/>
              <a:ext cx="236975" cy="156950"/>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4"/>
            <p:cNvSpPr/>
            <p:nvPr/>
          </p:nvSpPr>
          <p:spPr>
            <a:xfrm>
              <a:off x="7068388" y="1978875"/>
              <a:ext cx="27750" cy="32450"/>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4"/>
            <p:cNvSpPr/>
            <p:nvPr/>
          </p:nvSpPr>
          <p:spPr>
            <a:xfrm>
              <a:off x="7261938" y="1947475"/>
              <a:ext cx="23550" cy="30900"/>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4"/>
            <p:cNvSpPr/>
            <p:nvPr/>
          </p:nvSpPr>
          <p:spPr>
            <a:xfrm>
              <a:off x="4988588" y="2487325"/>
              <a:ext cx="211350" cy="182575"/>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4"/>
            <p:cNvSpPr/>
            <p:nvPr/>
          </p:nvSpPr>
          <p:spPr>
            <a:xfrm>
              <a:off x="4925288" y="2467950"/>
              <a:ext cx="30350" cy="41875"/>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4"/>
            <p:cNvSpPr/>
            <p:nvPr/>
          </p:nvSpPr>
          <p:spPr>
            <a:xfrm>
              <a:off x="5161188" y="2381125"/>
              <a:ext cx="29850" cy="3140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4"/>
            <p:cNvSpPr/>
            <p:nvPr/>
          </p:nvSpPr>
          <p:spPr>
            <a:xfrm>
              <a:off x="4837663" y="3161575"/>
              <a:ext cx="129225" cy="140725"/>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9" name="Google Shape;2339;p74"/>
            <p:cNvGrpSpPr/>
            <p:nvPr/>
          </p:nvGrpSpPr>
          <p:grpSpPr>
            <a:xfrm rot="-5400000">
              <a:off x="6676625" y="1251225"/>
              <a:ext cx="279350" cy="312825"/>
              <a:chOff x="1835200" y="3337050"/>
              <a:chExt cx="279350" cy="312825"/>
            </a:xfrm>
          </p:grpSpPr>
          <p:sp>
            <p:nvSpPr>
              <p:cNvPr id="2340" name="Google Shape;2340;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3" name="Google Shape;2343;p74"/>
            <p:cNvSpPr/>
            <p:nvPr/>
          </p:nvSpPr>
          <p:spPr>
            <a:xfrm>
              <a:off x="4426788" y="1479850"/>
              <a:ext cx="3527725" cy="2187050"/>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4" name="Google Shape;2344;p74"/>
            <p:cNvGrpSpPr/>
            <p:nvPr/>
          </p:nvGrpSpPr>
          <p:grpSpPr>
            <a:xfrm>
              <a:off x="7797563" y="3645950"/>
              <a:ext cx="288250" cy="266800"/>
              <a:chOff x="7797563" y="3645950"/>
              <a:chExt cx="288250" cy="266800"/>
            </a:xfrm>
          </p:grpSpPr>
          <p:sp>
            <p:nvSpPr>
              <p:cNvPr id="2345" name="Google Shape;2345;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0" name="Google Shape;2350;p74"/>
            <p:cNvSpPr/>
            <p:nvPr/>
          </p:nvSpPr>
          <p:spPr>
            <a:xfrm>
              <a:off x="4647213" y="405967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1" name="Google Shape;2351;p74"/>
            <p:cNvGrpSpPr/>
            <p:nvPr/>
          </p:nvGrpSpPr>
          <p:grpSpPr>
            <a:xfrm>
              <a:off x="6953025" y="3691475"/>
              <a:ext cx="643950" cy="195675"/>
              <a:chOff x="806663" y="3241275"/>
              <a:chExt cx="643950" cy="195675"/>
            </a:xfrm>
          </p:grpSpPr>
          <p:sp>
            <p:nvSpPr>
              <p:cNvPr id="2352" name="Google Shape;2352;p74"/>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4"/>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4" name="Google Shape;2354;p74"/>
            <p:cNvGrpSpPr/>
            <p:nvPr/>
          </p:nvGrpSpPr>
          <p:grpSpPr>
            <a:xfrm rot="605099" flipH="1">
              <a:off x="4236635" y="1677296"/>
              <a:ext cx="279336" cy="312809"/>
              <a:chOff x="1835200" y="3337050"/>
              <a:chExt cx="279350" cy="312825"/>
            </a:xfrm>
          </p:grpSpPr>
          <p:sp>
            <p:nvSpPr>
              <p:cNvPr id="2355" name="Google Shape;2355;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74"/>
            <p:cNvSpPr/>
            <p:nvPr/>
          </p:nvSpPr>
          <p:spPr>
            <a:xfrm>
              <a:off x="5961663" y="217372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9" name="Google Shape;2359;p74"/>
            <p:cNvGrpSpPr/>
            <p:nvPr/>
          </p:nvGrpSpPr>
          <p:grpSpPr>
            <a:xfrm>
              <a:off x="5254388" y="1293275"/>
              <a:ext cx="288250" cy="266800"/>
              <a:chOff x="7797563" y="3645950"/>
              <a:chExt cx="288250" cy="266800"/>
            </a:xfrm>
          </p:grpSpPr>
          <p:sp>
            <p:nvSpPr>
              <p:cNvPr id="2360" name="Google Shape;2360;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5" name="Google Shape;2365;p74"/>
          <p:cNvGrpSpPr/>
          <p:nvPr/>
        </p:nvGrpSpPr>
        <p:grpSpPr>
          <a:xfrm>
            <a:off x="6952156" y="2563147"/>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93897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sp>
        <p:nvSpPr>
          <p:cNvPr id="901" name="Google Shape;901;p50"/>
          <p:cNvSpPr txBox="1">
            <a:spLocks noGrp="1"/>
          </p:cNvSpPr>
          <p:nvPr>
            <p:ph type="title"/>
          </p:nvPr>
        </p:nvSpPr>
        <p:spPr>
          <a:xfrm>
            <a:off x="635604" y="344967"/>
            <a:ext cx="7704000" cy="113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5400" dirty="0"/>
              <a:t>Instruction </a:t>
            </a:r>
            <a:endParaRPr sz="5400" dirty="0"/>
          </a:p>
        </p:txBody>
      </p:sp>
      <p:sp>
        <p:nvSpPr>
          <p:cNvPr id="8" name="Google Shape;901;p50">
            <a:extLst>
              <a:ext uri="{FF2B5EF4-FFF2-40B4-BE49-F238E27FC236}">
                <a16:creationId xmlns:a16="http://schemas.microsoft.com/office/drawing/2014/main" id="{14663A62-5EEE-B2E7-B39F-15C0842EC142}"/>
              </a:ext>
            </a:extLst>
          </p:cNvPr>
          <p:cNvSpPr txBox="1">
            <a:spLocks/>
          </p:cNvSpPr>
          <p:nvPr/>
        </p:nvSpPr>
        <p:spPr>
          <a:xfrm>
            <a:off x="161055" y="678520"/>
            <a:ext cx="8982945" cy="412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9pPr>
          </a:lstStyle>
          <a:p>
            <a:pPr marL="285750" indent="-285750" algn="l">
              <a:lnSpc>
                <a:spcPct val="150000"/>
              </a:lnSpc>
              <a:buSzPts val="1100"/>
              <a:buFont typeface="Courier New" panose="02070309020205020404" pitchFamily="49" charset="0"/>
              <a:buChar char="o"/>
            </a:pPr>
            <a:r>
              <a:rPr lang="en-US" sz="2000" dirty="0">
                <a:latin typeface="+mn-lt"/>
              </a:rPr>
              <a:t>Question will be flashed on the PPT and groups can buzz in to participate. </a:t>
            </a:r>
          </a:p>
          <a:p>
            <a:pPr marL="285750" indent="-285750" algn="l">
              <a:lnSpc>
                <a:spcPct val="150000"/>
              </a:lnSpc>
              <a:buSzPts val="1100"/>
              <a:buFont typeface="Courier New" panose="02070309020205020404" pitchFamily="49" charset="0"/>
              <a:buChar char="o"/>
            </a:pPr>
            <a:r>
              <a:rPr lang="en-US" sz="2000" dirty="0">
                <a:latin typeface="+mn-lt"/>
              </a:rPr>
              <a:t>The group that buzzes in first will get the chance to provide a 30-second commentary on the term displayed.</a:t>
            </a:r>
          </a:p>
          <a:p>
            <a:pPr marL="285750" indent="-285750" algn="l">
              <a:lnSpc>
                <a:spcPct val="150000"/>
              </a:lnSpc>
              <a:buSzPts val="1100"/>
              <a:buFont typeface="Courier New" panose="02070309020205020404" pitchFamily="49" charset="0"/>
              <a:buChar char="o"/>
            </a:pPr>
            <a:r>
              <a:rPr lang="en-US" sz="2000" dirty="0">
                <a:latin typeface="+mn-lt"/>
              </a:rPr>
              <a:t>Scoring: The group that answers the most questions accurately will be declared the winner.</a:t>
            </a:r>
          </a:p>
        </p:txBody>
      </p:sp>
    </p:spTree>
    <p:extLst>
      <p:ext uri="{BB962C8B-B14F-4D97-AF65-F5344CB8AC3E}">
        <p14:creationId xmlns:p14="http://schemas.microsoft.com/office/powerpoint/2010/main" val="35257577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830226" y="561565"/>
            <a:ext cx="7373275" cy="26442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a:t>What is the stage where the teacher is introducing a concept?</a:t>
            </a:r>
            <a:endParaRPr sz="6600" dirty="0"/>
          </a:p>
        </p:txBody>
      </p:sp>
      <p:grpSp>
        <p:nvGrpSpPr>
          <p:cNvPr id="2253" name="Google Shape;2253;p74"/>
          <p:cNvGrpSpPr/>
          <p:nvPr/>
        </p:nvGrpSpPr>
        <p:grpSpPr>
          <a:xfrm>
            <a:off x="-102828" y="2849796"/>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5" name="Google Shape;2365;p74"/>
          <p:cNvGrpSpPr/>
          <p:nvPr/>
        </p:nvGrpSpPr>
        <p:grpSpPr>
          <a:xfrm>
            <a:off x="7578253" y="3125341"/>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62742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830226" y="561565"/>
            <a:ext cx="7373275" cy="26442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a:t>What is the use of drilling?</a:t>
            </a:r>
            <a:endParaRPr sz="6600" dirty="0"/>
          </a:p>
        </p:txBody>
      </p:sp>
      <p:grpSp>
        <p:nvGrpSpPr>
          <p:cNvPr id="2253" name="Google Shape;2253;p74"/>
          <p:cNvGrpSpPr/>
          <p:nvPr/>
        </p:nvGrpSpPr>
        <p:grpSpPr>
          <a:xfrm>
            <a:off x="-102828" y="2849796"/>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5" name="Google Shape;2365;p74"/>
          <p:cNvGrpSpPr/>
          <p:nvPr/>
        </p:nvGrpSpPr>
        <p:grpSpPr>
          <a:xfrm>
            <a:off x="7578253" y="3125341"/>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09067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830226" y="561565"/>
            <a:ext cx="7373275" cy="26442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a:t>What is the role of the teacher during the practice stage?</a:t>
            </a:r>
            <a:endParaRPr sz="6600" dirty="0"/>
          </a:p>
        </p:txBody>
      </p:sp>
      <p:grpSp>
        <p:nvGrpSpPr>
          <p:cNvPr id="2253" name="Google Shape;2253;p74"/>
          <p:cNvGrpSpPr/>
          <p:nvPr/>
        </p:nvGrpSpPr>
        <p:grpSpPr>
          <a:xfrm>
            <a:off x="-102828" y="2849796"/>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5" name="Google Shape;2365;p74"/>
          <p:cNvGrpSpPr/>
          <p:nvPr/>
        </p:nvGrpSpPr>
        <p:grpSpPr>
          <a:xfrm>
            <a:off x="7578253" y="3125341"/>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71612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830226" y="561565"/>
            <a:ext cx="7373275" cy="26442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a:t>What is the realia? How can we use it?</a:t>
            </a:r>
            <a:endParaRPr sz="6600" dirty="0"/>
          </a:p>
        </p:txBody>
      </p:sp>
      <p:grpSp>
        <p:nvGrpSpPr>
          <p:cNvPr id="2253" name="Google Shape;2253;p74"/>
          <p:cNvGrpSpPr/>
          <p:nvPr/>
        </p:nvGrpSpPr>
        <p:grpSpPr>
          <a:xfrm>
            <a:off x="-102828" y="2849796"/>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5" name="Google Shape;2365;p74"/>
          <p:cNvGrpSpPr/>
          <p:nvPr/>
        </p:nvGrpSpPr>
        <p:grpSpPr>
          <a:xfrm>
            <a:off x="7578253" y="3125341"/>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7305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2EBFF3-FE71-4131-9EA4-53A46CF5CA56}"/>
              </a:ext>
            </a:extLst>
          </p:cNvPr>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flipH="1">
            <a:off x="1339516" y="555362"/>
            <a:ext cx="6464968" cy="3914273"/>
          </a:xfrm>
          <a:prstGeom prst="rect">
            <a:avLst/>
          </a:prstGeom>
          <a:ln>
            <a:noFill/>
          </a:ln>
          <a:effectLst/>
        </p:spPr>
      </p:pic>
    </p:spTree>
    <p:extLst>
      <p:ext uri="{BB962C8B-B14F-4D97-AF65-F5344CB8AC3E}">
        <p14:creationId xmlns:p14="http://schemas.microsoft.com/office/powerpoint/2010/main" val="37421000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830227" y="1003535"/>
            <a:ext cx="7373275" cy="26442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a:t>Give one example how a song and a picture can be used to teach a concept?</a:t>
            </a:r>
            <a:endParaRPr sz="6600" dirty="0"/>
          </a:p>
        </p:txBody>
      </p:sp>
      <p:grpSp>
        <p:nvGrpSpPr>
          <p:cNvPr id="2253" name="Google Shape;2253;p74"/>
          <p:cNvGrpSpPr/>
          <p:nvPr/>
        </p:nvGrpSpPr>
        <p:grpSpPr>
          <a:xfrm>
            <a:off x="-102828" y="2849796"/>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5" name="Google Shape;2365;p74"/>
          <p:cNvGrpSpPr/>
          <p:nvPr/>
        </p:nvGrpSpPr>
        <p:grpSpPr>
          <a:xfrm>
            <a:off x="7578253" y="3125341"/>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28027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830227" y="1003535"/>
            <a:ext cx="7373275" cy="26442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a:t>What are some of the exercises that are used as controlled exercises?</a:t>
            </a:r>
            <a:endParaRPr sz="6600" dirty="0"/>
          </a:p>
        </p:txBody>
      </p:sp>
      <p:grpSp>
        <p:nvGrpSpPr>
          <p:cNvPr id="2253" name="Google Shape;2253;p74"/>
          <p:cNvGrpSpPr/>
          <p:nvPr/>
        </p:nvGrpSpPr>
        <p:grpSpPr>
          <a:xfrm>
            <a:off x="-102828" y="2849796"/>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5" name="Google Shape;2365;p74"/>
          <p:cNvGrpSpPr/>
          <p:nvPr/>
        </p:nvGrpSpPr>
        <p:grpSpPr>
          <a:xfrm>
            <a:off x="7578253" y="3125341"/>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933321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830227" y="1003535"/>
            <a:ext cx="7373275" cy="26442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a:t>What is the aim of the production stage?</a:t>
            </a:r>
            <a:endParaRPr sz="6600" dirty="0"/>
          </a:p>
        </p:txBody>
      </p:sp>
      <p:grpSp>
        <p:nvGrpSpPr>
          <p:cNvPr id="2253" name="Google Shape;2253;p74"/>
          <p:cNvGrpSpPr/>
          <p:nvPr/>
        </p:nvGrpSpPr>
        <p:grpSpPr>
          <a:xfrm>
            <a:off x="-102828" y="2849796"/>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5" name="Google Shape;2365;p74"/>
          <p:cNvGrpSpPr/>
          <p:nvPr/>
        </p:nvGrpSpPr>
        <p:grpSpPr>
          <a:xfrm>
            <a:off x="7578253" y="3125341"/>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796178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805063" y="527952"/>
            <a:ext cx="7373275" cy="26442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a:t>How can surveys be used in the production stage? Give one example </a:t>
            </a:r>
            <a:endParaRPr sz="6600" dirty="0"/>
          </a:p>
        </p:txBody>
      </p:sp>
      <p:grpSp>
        <p:nvGrpSpPr>
          <p:cNvPr id="2253" name="Google Shape;2253;p74"/>
          <p:cNvGrpSpPr/>
          <p:nvPr/>
        </p:nvGrpSpPr>
        <p:grpSpPr>
          <a:xfrm>
            <a:off x="-102828" y="2849796"/>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5" name="Google Shape;2365;p74"/>
          <p:cNvGrpSpPr/>
          <p:nvPr/>
        </p:nvGrpSpPr>
        <p:grpSpPr>
          <a:xfrm>
            <a:off x="7578253" y="3125341"/>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766226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311700D-7992-4AC4-89B5-1DD6AA3FAE96}"/>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472070" y="1868557"/>
            <a:ext cx="2717523" cy="271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F80EE5F6-3C62-4241-BECB-EE171839010E}"/>
              </a:ext>
            </a:extLst>
          </p:cNvPr>
          <p:cNvSpPr txBox="1"/>
          <p:nvPr/>
        </p:nvSpPr>
        <p:spPr>
          <a:xfrm>
            <a:off x="2133600" y="334004"/>
            <a:ext cx="4717774" cy="658835"/>
          </a:xfrm>
          <a:prstGeom prst="rect">
            <a:avLst/>
          </a:prstGeom>
          <a:noFill/>
        </p:spPr>
        <p:txBody>
          <a:bodyPr wrap="square">
            <a:spAutoFit/>
          </a:bodyPr>
          <a:lstStyle/>
          <a:p>
            <a:pPr marL="0" marR="0" algn="ctr">
              <a:lnSpc>
                <a:spcPct val="107000"/>
              </a:lnSpc>
              <a:spcBef>
                <a:spcPts val="0"/>
              </a:spcBef>
              <a:spcAft>
                <a:spcPts val="800"/>
              </a:spcAft>
            </a:pPr>
            <a:r>
              <a:rPr lang="en-US" sz="3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Buzz and Brief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267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830227" y="561565"/>
            <a:ext cx="7317998" cy="9520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a:t>3 P MODEL </a:t>
            </a:r>
            <a:endParaRPr sz="6600" dirty="0"/>
          </a:p>
        </p:txBody>
      </p:sp>
      <p:grpSp>
        <p:nvGrpSpPr>
          <p:cNvPr id="2253" name="Google Shape;2253;p74"/>
          <p:cNvGrpSpPr/>
          <p:nvPr/>
        </p:nvGrpSpPr>
        <p:grpSpPr>
          <a:xfrm>
            <a:off x="705931" y="2525819"/>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7" name="Google Shape;2287;p74"/>
          <p:cNvGrpSpPr/>
          <p:nvPr/>
        </p:nvGrpSpPr>
        <p:grpSpPr>
          <a:xfrm>
            <a:off x="2701184" y="1995762"/>
            <a:ext cx="3874407" cy="2937163"/>
            <a:chOff x="4211406" y="1267963"/>
            <a:chExt cx="3874407" cy="2937163"/>
          </a:xfrm>
        </p:grpSpPr>
        <p:sp>
          <p:nvSpPr>
            <p:cNvPr id="2288" name="Google Shape;2288;p74"/>
            <p:cNvSpPr/>
            <p:nvPr/>
          </p:nvSpPr>
          <p:spPr>
            <a:xfrm>
              <a:off x="6116888" y="2798550"/>
              <a:ext cx="543000" cy="844825"/>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4"/>
            <p:cNvSpPr/>
            <p:nvPr/>
          </p:nvSpPr>
          <p:spPr>
            <a:xfrm>
              <a:off x="6956438" y="1783750"/>
              <a:ext cx="635575" cy="472900"/>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4"/>
            <p:cNvSpPr/>
            <p:nvPr/>
          </p:nvSpPr>
          <p:spPr>
            <a:xfrm>
              <a:off x="7392713" y="2349750"/>
              <a:ext cx="534100" cy="545600"/>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4"/>
            <p:cNvSpPr/>
            <p:nvPr/>
          </p:nvSpPr>
          <p:spPr>
            <a:xfrm>
              <a:off x="6906738" y="1494475"/>
              <a:ext cx="706200" cy="422700"/>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4"/>
            <p:cNvSpPr/>
            <p:nvPr/>
          </p:nvSpPr>
          <p:spPr>
            <a:xfrm>
              <a:off x="4841588" y="2747300"/>
              <a:ext cx="458775" cy="505325"/>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4"/>
            <p:cNvSpPr/>
            <p:nvPr/>
          </p:nvSpPr>
          <p:spPr>
            <a:xfrm>
              <a:off x="4735413" y="2269175"/>
              <a:ext cx="578025" cy="480225"/>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4"/>
            <p:cNvSpPr/>
            <p:nvPr/>
          </p:nvSpPr>
          <p:spPr>
            <a:xfrm>
              <a:off x="7258788" y="2203800"/>
              <a:ext cx="357825" cy="566525"/>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4"/>
            <p:cNvSpPr/>
            <p:nvPr/>
          </p:nvSpPr>
          <p:spPr>
            <a:xfrm>
              <a:off x="4614563" y="2949200"/>
              <a:ext cx="285625" cy="46347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4"/>
            <p:cNvSpPr/>
            <p:nvPr/>
          </p:nvSpPr>
          <p:spPr>
            <a:xfrm>
              <a:off x="4922663" y="3127050"/>
              <a:ext cx="509000" cy="310750"/>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4"/>
            <p:cNvSpPr/>
            <p:nvPr/>
          </p:nvSpPr>
          <p:spPr>
            <a:xfrm>
              <a:off x="5428488" y="3056950"/>
              <a:ext cx="711425" cy="207175"/>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4"/>
            <p:cNvSpPr/>
            <p:nvPr/>
          </p:nvSpPr>
          <p:spPr>
            <a:xfrm>
              <a:off x="6556288" y="2833075"/>
              <a:ext cx="620925" cy="192000"/>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4"/>
            <p:cNvSpPr/>
            <p:nvPr/>
          </p:nvSpPr>
          <p:spPr>
            <a:xfrm>
              <a:off x="7169863" y="2779725"/>
              <a:ext cx="210300" cy="162700"/>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4"/>
            <p:cNvSpPr/>
            <p:nvPr/>
          </p:nvSpPr>
          <p:spPr>
            <a:xfrm>
              <a:off x="4445613" y="1943300"/>
              <a:ext cx="888225" cy="863125"/>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4"/>
            <p:cNvSpPr/>
            <p:nvPr/>
          </p:nvSpPr>
          <p:spPr>
            <a:xfrm>
              <a:off x="5299813" y="2376950"/>
              <a:ext cx="134450" cy="2532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4"/>
            <p:cNvSpPr/>
            <p:nvPr/>
          </p:nvSpPr>
          <p:spPr>
            <a:xfrm>
              <a:off x="4763388" y="2576250"/>
              <a:ext cx="103600" cy="10935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4"/>
            <p:cNvSpPr/>
            <p:nvPr/>
          </p:nvSpPr>
          <p:spPr>
            <a:xfrm>
              <a:off x="5523188" y="3461300"/>
              <a:ext cx="111950" cy="90525"/>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4"/>
            <p:cNvSpPr/>
            <p:nvPr/>
          </p:nvSpPr>
          <p:spPr>
            <a:xfrm>
              <a:off x="7609788" y="1786375"/>
              <a:ext cx="79525" cy="110925"/>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4"/>
            <p:cNvSpPr/>
            <p:nvPr/>
          </p:nvSpPr>
          <p:spPr>
            <a:xfrm>
              <a:off x="7383813" y="3035500"/>
              <a:ext cx="106725" cy="69075"/>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4"/>
            <p:cNvSpPr/>
            <p:nvPr/>
          </p:nvSpPr>
          <p:spPr>
            <a:xfrm>
              <a:off x="5310813" y="2282775"/>
              <a:ext cx="60175" cy="99950"/>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4"/>
            <p:cNvSpPr/>
            <p:nvPr/>
          </p:nvSpPr>
          <p:spPr>
            <a:xfrm>
              <a:off x="6871713" y="1961600"/>
              <a:ext cx="68550" cy="81100"/>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4"/>
            <p:cNvSpPr/>
            <p:nvPr/>
          </p:nvSpPr>
          <p:spPr>
            <a:xfrm>
              <a:off x="7148938" y="3110825"/>
              <a:ext cx="97325" cy="74850"/>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4"/>
            <p:cNvSpPr/>
            <p:nvPr/>
          </p:nvSpPr>
          <p:spPr>
            <a:xfrm>
              <a:off x="5185788" y="3586850"/>
              <a:ext cx="113525" cy="48675"/>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4"/>
            <p:cNvSpPr/>
            <p:nvPr/>
          </p:nvSpPr>
          <p:spPr>
            <a:xfrm>
              <a:off x="6950163" y="2665175"/>
              <a:ext cx="73775" cy="190425"/>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4"/>
            <p:cNvSpPr/>
            <p:nvPr/>
          </p:nvSpPr>
          <p:spPr>
            <a:xfrm>
              <a:off x="5517938" y="2947100"/>
              <a:ext cx="88425" cy="196200"/>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4"/>
            <p:cNvSpPr/>
            <p:nvPr/>
          </p:nvSpPr>
          <p:spPr>
            <a:xfrm>
              <a:off x="6926638" y="2591925"/>
              <a:ext cx="63300" cy="54950"/>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4"/>
            <p:cNvSpPr/>
            <p:nvPr/>
          </p:nvSpPr>
          <p:spPr>
            <a:xfrm>
              <a:off x="5505913" y="2878050"/>
              <a:ext cx="76400" cy="5757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4"/>
            <p:cNvSpPr/>
            <p:nvPr/>
          </p:nvSpPr>
          <p:spPr>
            <a:xfrm>
              <a:off x="6988863" y="2597150"/>
              <a:ext cx="37700" cy="53925"/>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4"/>
            <p:cNvSpPr/>
            <p:nvPr/>
          </p:nvSpPr>
          <p:spPr>
            <a:xfrm>
              <a:off x="5474538" y="2908400"/>
              <a:ext cx="52325" cy="43450"/>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4"/>
            <p:cNvSpPr/>
            <p:nvPr/>
          </p:nvSpPr>
          <p:spPr>
            <a:xfrm>
              <a:off x="5581763" y="2866025"/>
              <a:ext cx="35600" cy="46575"/>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4"/>
            <p:cNvSpPr/>
            <p:nvPr/>
          </p:nvSpPr>
          <p:spPr>
            <a:xfrm>
              <a:off x="6885838" y="2597675"/>
              <a:ext cx="23025" cy="50775"/>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4"/>
            <p:cNvSpPr/>
            <p:nvPr/>
          </p:nvSpPr>
          <p:spPr>
            <a:xfrm>
              <a:off x="7041713" y="2617550"/>
              <a:ext cx="6300" cy="18875"/>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4"/>
            <p:cNvSpPr/>
            <p:nvPr/>
          </p:nvSpPr>
          <p:spPr>
            <a:xfrm>
              <a:off x="5462488" y="2934550"/>
              <a:ext cx="9450" cy="18350"/>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4"/>
            <p:cNvSpPr/>
            <p:nvPr/>
          </p:nvSpPr>
          <p:spPr>
            <a:xfrm>
              <a:off x="6297338" y="2995750"/>
              <a:ext cx="113550" cy="121400"/>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4"/>
            <p:cNvSpPr/>
            <p:nvPr/>
          </p:nvSpPr>
          <p:spPr>
            <a:xfrm>
              <a:off x="7148413" y="2044775"/>
              <a:ext cx="187300" cy="121900"/>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4"/>
            <p:cNvSpPr/>
            <p:nvPr/>
          </p:nvSpPr>
          <p:spPr>
            <a:xfrm>
              <a:off x="5012113" y="2508225"/>
              <a:ext cx="168475" cy="140225"/>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4"/>
            <p:cNvSpPr/>
            <p:nvPr/>
          </p:nvSpPr>
          <p:spPr>
            <a:xfrm>
              <a:off x="7362363" y="1930225"/>
              <a:ext cx="142825" cy="138125"/>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4"/>
            <p:cNvSpPr/>
            <p:nvPr/>
          </p:nvSpPr>
          <p:spPr>
            <a:xfrm>
              <a:off x="6968988" y="2010250"/>
              <a:ext cx="127150" cy="123475"/>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4"/>
            <p:cNvSpPr/>
            <p:nvPr/>
          </p:nvSpPr>
          <p:spPr>
            <a:xfrm>
              <a:off x="4787188" y="2536475"/>
              <a:ext cx="162175" cy="146500"/>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4"/>
            <p:cNvSpPr/>
            <p:nvPr/>
          </p:nvSpPr>
          <p:spPr>
            <a:xfrm>
              <a:off x="5182113" y="2400475"/>
              <a:ext cx="137075" cy="119825"/>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4"/>
            <p:cNvSpPr/>
            <p:nvPr/>
          </p:nvSpPr>
          <p:spPr>
            <a:xfrm>
              <a:off x="4884488" y="3053300"/>
              <a:ext cx="403325" cy="166375"/>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4"/>
            <p:cNvSpPr/>
            <p:nvPr/>
          </p:nvSpPr>
          <p:spPr>
            <a:xfrm>
              <a:off x="4868788" y="2993675"/>
              <a:ext cx="413275" cy="167400"/>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4"/>
            <p:cNvSpPr/>
            <p:nvPr/>
          </p:nvSpPr>
          <p:spPr>
            <a:xfrm>
              <a:off x="7797563" y="2998375"/>
              <a:ext cx="137075" cy="311775"/>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4"/>
            <p:cNvSpPr/>
            <p:nvPr/>
          </p:nvSpPr>
          <p:spPr>
            <a:xfrm>
              <a:off x="7860863" y="2936125"/>
              <a:ext cx="139175" cy="231225"/>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4"/>
            <p:cNvSpPr/>
            <p:nvPr/>
          </p:nvSpPr>
          <p:spPr>
            <a:xfrm>
              <a:off x="6280613" y="2976925"/>
              <a:ext cx="150150" cy="161650"/>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4"/>
            <p:cNvSpPr/>
            <p:nvPr/>
          </p:nvSpPr>
          <p:spPr>
            <a:xfrm>
              <a:off x="7117038" y="2030650"/>
              <a:ext cx="236975" cy="156950"/>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4"/>
            <p:cNvSpPr/>
            <p:nvPr/>
          </p:nvSpPr>
          <p:spPr>
            <a:xfrm>
              <a:off x="7068388" y="1978875"/>
              <a:ext cx="27750" cy="32450"/>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4"/>
            <p:cNvSpPr/>
            <p:nvPr/>
          </p:nvSpPr>
          <p:spPr>
            <a:xfrm>
              <a:off x="7261938" y="1947475"/>
              <a:ext cx="23550" cy="30900"/>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4"/>
            <p:cNvSpPr/>
            <p:nvPr/>
          </p:nvSpPr>
          <p:spPr>
            <a:xfrm>
              <a:off x="4988588" y="2487325"/>
              <a:ext cx="211350" cy="182575"/>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4"/>
            <p:cNvSpPr/>
            <p:nvPr/>
          </p:nvSpPr>
          <p:spPr>
            <a:xfrm>
              <a:off x="4925288" y="2467950"/>
              <a:ext cx="30350" cy="41875"/>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4"/>
            <p:cNvSpPr/>
            <p:nvPr/>
          </p:nvSpPr>
          <p:spPr>
            <a:xfrm>
              <a:off x="5161188" y="2381125"/>
              <a:ext cx="29850" cy="3140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4"/>
            <p:cNvSpPr/>
            <p:nvPr/>
          </p:nvSpPr>
          <p:spPr>
            <a:xfrm>
              <a:off x="4837663" y="3161575"/>
              <a:ext cx="129225" cy="140725"/>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9" name="Google Shape;2339;p74"/>
            <p:cNvGrpSpPr/>
            <p:nvPr/>
          </p:nvGrpSpPr>
          <p:grpSpPr>
            <a:xfrm rot="-5400000">
              <a:off x="6676625" y="1251225"/>
              <a:ext cx="279350" cy="312825"/>
              <a:chOff x="1835200" y="3337050"/>
              <a:chExt cx="279350" cy="312825"/>
            </a:xfrm>
          </p:grpSpPr>
          <p:sp>
            <p:nvSpPr>
              <p:cNvPr id="2340" name="Google Shape;2340;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3" name="Google Shape;2343;p74"/>
            <p:cNvSpPr/>
            <p:nvPr/>
          </p:nvSpPr>
          <p:spPr>
            <a:xfrm>
              <a:off x="4426788" y="1479850"/>
              <a:ext cx="3527725" cy="2187050"/>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4" name="Google Shape;2344;p74"/>
            <p:cNvGrpSpPr/>
            <p:nvPr/>
          </p:nvGrpSpPr>
          <p:grpSpPr>
            <a:xfrm>
              <a:off x="7797563" y="3645950"/>
              <a:ext cx="288250" cy="266800"/>
              <a:chOff x="7797563" y="3645950"/>
              <a:chExt cx="288250" cy="266800"/>
            </a:xfrm>
          </p:grpSpPr>
          <p:sp>
            <p:nvSpPr>
              <p:cNvPr id="2345" name="Google Shape;2345;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0" name="Google Shape;2350;p74"/>
            <p:cNvSpPr/>
            <p:nvPr/>
          </p:nvSpPr>
          <p:spPr>
            <a:xfrm>
              <a:off x="4647213" y="405967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1" name="Google Shape;2351;p74"/>
            <p:cNvGrpSpPr/>
            <p:nvPr/>
          </p:nvGrpSpPr>
          <p:grpSpPr>
            <a:xfrm>
              <a:off x="6953025" y="3691475"/>
              <a:ext cx="643950" cy="195675"/>
              <a:chOff x="806663" y="3241275"/>
              <a:chExt cx="643950" cy="195675"/>
            </a:xfrm>
          </p:grpSpPr>
          <p:sp>
            <p:nvSpPr>
              <p:cNvPr id="2352" name="Google Shape;2352;p74"/>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4"/>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4" name="Google Shape;2354;p74"/>
            <p:cNvGrpSpPr/>
            <p:nvPr/>
          </p:nvGrpSpPr>
          <p:grpSpPr>
            <a:xfrm rot="605099" flipH="1">
              <a:off x="4236635" y="1677296"/>
              <a:ext cx="279336" cy="312809"/>
              <a:chOff x="1835200" y="3337050"/>
              <a:chExt cx="279350" cy="312825"/>
            </a:xfrm>
          </p:grpSpPr>
          <p:sp>
            <p:nvSpPr>
              <p:cNvPr id="2355" name="Google Shape;2355;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74"/>
            <p:cNvSpPr/>
            <p:nvPr/>
          </p:nvSpPr>
          <p:spPr>
            <a:xfrm>
              <a:off x="5961663" y="217372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9" name="Google Shape;2359;p74"/>
            <p:cNvGrpSpPr/>
            <p:nvPr/>
          </p:nvGrpSpPr>
          <p:grpSpPr>
            <a:xfrm>
              <a:off x="5254388" y="1293275"/>
              <a:ext cx="288250" cy="266800"/>
              <a:chOff x="7797563" y="3645950"/>
              <a:chExt cx="288250" cy="266800"/>
            </a:xfrm>
          </p:grpSpPr>
          <p:sp>
            <p:nvSpPr>
              <p:cNvPr id="2360" name="Google Shape;2360;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5" name="Google Shape;2365;p74"/>
          <p:cNvGrpSpPr/>
          <p:nvPr/>
        </p:nvGrpSpPr>
        <p:grpSpPr>
          <a:xfrm>
            <a:off x="6952156" y="2563147"/>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998172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Shape 681"/>
        <p:cNvGrpSpPr/>
        <p:nvPr/>
      </p:nvGrpSpPr>
      <p:grpSpPr>
        <a:xfrm>
          <a:off x="0" y="0"/>
          <a:ext cx="0" cy="0"/>
          <a:chOff x="0" y="0"/>
          <a:chExt cx="0" cy="0"/>
        </a:xfrm>
      </p:grpSpPr>
      <p:pic>
        <p:nvPicPr>
          <p:cNvPr id="14" name="Picture 13" descr="A diagram of steps to a presentation&#10;&#10;Description automatically generated">
            <a:extLst>
              <a:ext uri="{FF2B5EF4-FFF2-40B4-BE49-F238E27FC236}">
                <a16:creationId xmlns:a16="http://schemas.microsoft.com/office/drawing/2014/main" id="{58E2F774-0E80-5A22-E357-BF884ECE660E}"/>
              </a:ext>
            </a:extLst>
          </p:cNvPr>
          <p:cNvPicPr>
            <a:picLocks noChangeAspect="1"/>
          </p:cNvPicPr>
          <p:nvPr/>
        </p:nvPicPr>
        <p:blipFill>
          <a:blip r:embed="rId3"/>
          <a:stretch>
            <a:fillRect/>
          </a:stretch>
        </p:blipFill>
        <p:spPr>
          <a:xfrm>
            <a:off x="-198303" y="0"/>
            <a:ext cx="9562640" cy="514350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sp>
        <p:nvSpPr>
          <p:cNvPr id="901" name="Google Shape;901;p50"/>
          <p:cNvSpPr txBox="1">
            <a:spLocks noGrp="1"/>
          </p:cNvSpPr>
          <p:nvPr>
            <p:ph type="title"/>
          </p:nvPr>
        </p:nvSpPr>
        <p:spPr>
          <a:xfrm>
            <a:off x="646042" y="455437"/>
            <a:ext cx="7957553" cy="113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5400" dirty="0"/>
              <a:t>Instruction Grammar Carousel</a:t>
            </a:r>
          </a:p>
        </p:txBody>
      </p:sp>
      <p:sp>
        <p:nvSpPr>
          <p:cNvPr id="8" name="Google Shape;901;p50">
            <a:extLst>
              <a:ext uri="{FF2B5EF4-FFF2-40B4-BE49-F238E27FC236}">
                <a16:creationId xmlns:a16="http://schemas.microsoft.com/office/drawing/2014/main" id="{14663A62-5EEE-B2E7-B39F-15C0842EC142}"/>
              </a:ext>
            </a:extLst>
          </p:cNvPr>
          <p:cNvSpPr txBox="1">
            <a:spLocks/>
          </p:cNvSpPr>
          <p:nvPr/>
        </p:nvSpPr>
        <p:spPr>
          <a:xfrm>
            <a:off x="80528" y="1023487"/>
            <a:ext cx="8417430" cy="412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9pPr>
          </a:lstStyle>
          <a:p>
            <a:pPr marL="457200" indent="-457200" algn="l">
              <a:lnSpc>
                <a:spcPct val="150000"/>
              </a:lnSpc>
              <a:buSzPts val="1100"/>
              <a:buFont typeface="Wingdings" panose="05000000000000000000" pitchFamily="2" charset="2"/>
              <a:buChar char="v"/>
            </a:pPr>
            <a:r>
              <a:rPr lang="en-US" sz="2000" dirty="0">
                <a:latin typeface="+mn-lt"/>
              </a:rPr>
              <a:t>Work in 5 groups, with each group consisting of 10 members.</a:t>
            </a:r>
          </a:p>
          <a:p>
            <a:pPr marL="457200" indent="-457200" algn="l">
              <a:lnSpc>
                <a:spcPct val="150000"/>
              </a:lnSpc>
              <a:buSzPts val="1100"/>
              <a:buFont typeface="Wingdings" panose="05000000000000000000" pitchFamily="2" charset="2"/>
              <a:buChar char="v"/>
            </a:pPr>
            <a:r>
              <a:rPr lang="en-US" sz="2000" dirty="0">
                <a:latin typeface="+mn-lt"/>
              </a:rPr>
              <a:t>Rotate between five stations. </a:t>
            </a:r>
          </a:p>
          <a:p>
            <a:pPr marL="457200" indent="-457200" algn="l">
              <a:lnSpc>
                <a:spcPct val="150000"/>
              </a:lnSpc>
              <a:buSzPts val="1100"/>
              <a:buFont typeface="Wingdings" panose="05000000000000000000" pitchFamily="2" charset="2"/>
              <a:buChar char="v"/>
            </a:pPr>
            <a:r>
              <a:rPr lang="en-US" sz="2000" dirty="0">
                <a:latin typeface="+mn-lt"/>
              </a:rPr>
              <a:t>Switch when the facilitator whistles. </a:t>
            </a:r>
          </a:p>
          <a:p>
            <a:pPr marL="457200" indent="-457200" algn="l">
              <a:lnSpc>
                <a:spcPct val="150000"/>
              </a:lnSpc>
              <a:buSzPts val="1100"/>
              <a:buFont typeface="Wingdings" panose="05000000000000000000" pitchFamily="2" charset="2"/>
              <a:buChar char="v"/>
            </a:pPr>
            <a:r>
              <a:rPr lang="en-US" sz="2000" dirty="0">
                <a:latin typeface="+mn-lt"/>
              </a:rPr>
              <a:t>Each group will work in sub-groups because each station has multiple activities. </a:t>
            </a:r>
          </a:p>
        </p:txBody>
      </p:sp>
    </p:spTree>
    <p:extLst>
      <p:ext uri="{BB962C8B-B14F-4D97-AF65-F5344CB8AC3E}">
        <p14:creationId xmlns:p14="http://schemas.microsoft.com/office/powerpoint/2010/main" val="41184527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sp>
        <p:nvSpPr>
          <p:cNvPr id="901" name="Google Shape;901;p50"/>
          <p:cNvSpPr txBox="1">
            <a:spLocks noGrp="1"/>
          </p:cNvSpPr>
          <p:nvPr>
            <p:ph type="title"/>
          </p:nvPr>
        </p:nvSpPr>
        <p:spPr>
          <a:xfrm>
            <a:off x="593223" y="245816"/>
            <a:ext cx="7957553" cy="113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5400" dirty="0"/>
              <a:t>Stations will include:</a:t>
            </a:r>
          </a:p>
        </p:txBody>
      </p:sp>
      <p:sp>
        <p:nvSpPr>
          <p:cNvPr id="8" name="Google Shape;901;p50">
            <a:extLst>
              <a:ext uri="{FF2B5EF4-FFF2-40B4-BE49-F238E27FC236}">
                <a16:creationId xmlns:a16="http://schemas.microsoft.com/office/drawing/2014/main" id="{14663A62-5EEE-B2E7-B39F-15C0842EC142}"/>
              </a:ext>
            </a:extLst>
          </p:cNvPr>
          <p:cNvSpPr txBox="1">
            <a:spLocks/>
          </p:cNvSpPr>
          <p:nvPr/>
        </p:nvSpPr>
        <p:spPr>
          <a:xfrm>
            <a:off x="122906" y="777671"/>
            <a:ext cx="8982945" cy="412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9pPr>
          </a:lstStyle>
          <a:p>
            <a:pPr marL="457200" indent="-457200" algn="l">
              <a:lnSpc>
                <a:spcPct val="150000"/>
              </a:lnSpc>
              <a:buSzPts val="1100"/>
              <a:buFont typeface="Wingdings" panose="05000000000000000000" pitchFamily="2" charset="2"/>
              <a:buChar char="v"/>
            </a:pPr>
            <a:r>
              <a:rPr lang="en-US" sz="2800" dirty="0">
                <a:latin typeface="+mn-lt"/>
              </a:rPr>
              <a:t>Station 1: Role Play, Survey, and Discussions</a:t>
            </a:r>
          </a:p>
          <a:p>
            <a:pPr marL="457200" indent="-457200" algn="l">
              <a:lnSpc>
                <a:spcPct val="150000"/>
              </a:lnSpc>
              <a:buSzPts val="1100"/>
              <a:buFont typeface="Wingdings" panose="05000000000000000000" pitchFamily="2" charset="2"/>
              <a:buChar char="v"/>
            </a:pPr>
            <a:r>
              <a:rPr lang="en-US" sz="2800" dirty="0">
                <a:latin typeface="+mn-lt"/>
              </a:rPr>
              <a:t>Station 2: Information Gap Activities</a:t>
            </a:r>
          </a:p>
          <a:p>
            <a:pPr marL="457200" indent="-457200" algn="l">
              <a:lnSpc>
                <a:spcPct val="150000"/>
              </a:lnSpc>
              <a:buSzPts val="1100"/>
              <a:buFont typeface="Wingdings" panose="05000000000000000000" pitchFamily="2" charset="2"/>
              <a:buChar char="v"/>
            </a:pPr>
            <a:r>
              <a:rPr lang="en-US" sz="2800" dirty="0">
                <a:latin typeface="+mn-lt"/>
              </a:rPr>
              <a:t>Station 3: Card Games</a:t>
            </a:r>
          </a:p>
          <a:p>
            <a:pPr marL="457200" indent="-457200" algn="l">
              <a:lnSpc>
                <a:spcPct val="150000"/>
              </a:lnSpc>
              <a:buSzPts val="1100"/>
              <a:buFont typeface="Wingdings" panose="05000000000000000000" pitchFamily="2" charset="2"/>
              <a:buChar char="v"/>
            </a:pPr>
            <a:r>
              <a:rPr lang="en-US" sz="2800" dirty="0">
                <a:latin typeface="+mn-lt"/>
              </a:rPr>
              <a:t>Station 4: Board Games</a:t>
            </a:r>
          </a:p>
          <a:p>
            <a:pPr marL="457200" indent="-457200" algn="l">
              <a:lnSpc>
                <a:spcPct val="150000"/>
              </a:lnSpc>
              <a:buSzPts val="1100"/>
              <a:buFont typeface="Wingdings" panose="05000000000000000000" pitchFamily="2" charset="2"/>
              <a:buChar char="v"/>
            </a:pPr>
            <a:r>
              <a:rPr lang="en-US" sz="2800" dirty="0">
                <a:latin typeface="+mn-lt"/>
              </a:rPr>
              <a:t>Station 5: Low-Cost Activities </a:t>
            </a:r>
          </a:p>
        </p:txBody>
      </p:sp>
    </p:spTree>
    <p:extLst>
      <p:ext uri="{BB962C8B-B14F-4D97-AF65-F5344CB8AC3E}">
        <p14:creationId xmlns:p14="http://schemas.microsoft.com/office/powerpoint/2010/main" val="18678612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808574" y="793127"/>
            <a:ext cx="7317998" cy="9520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a:t>Post-assessment</a:t>
            </a:r>
            <a:endParaRPr sz="8000" dirty="0"/>
          </a:p>
        </p:txBody>
      </p:sp>
      <p:grpSp>
        <p:nvGrpSpPr>
          <p:cNvPr id="2253" name="Google Shape;2253;p74"/>
          <p:cNvGrpSpPr/>
          <p:nvPr/>
        </p:nvGrpSpPr>
        <p:grpSpPr>
          <a:xfrm>
            <a:off x="705931" y="2525819"/>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7" name="Google Shape;2287;p74"/>
          <p:cNvGrpSpPr/>
          <p:nvPr/>
        </p:nvGrpSpPr>
        <p:grpSpPr>
          <a:xfrm>
            <a:off x="2701184" y="1995762"/>
            <a:ext cx="3874407" cy="2937163"/>
            <a:chOff x="4211406" y="1267963"/>
            <a:chExt cx="3874407" cy="2937163"/>
          </a:xfrm>
        </p:grpSpPr>
        <p:sp>
          <p:nvSpPr>
            <p:cNvPr id="2288" name="Google Shape;2288;p74"/>
            <p:cNvSpPr/>
            <p:nvPr/>
          </p:nvSpPr>
          <p:spPr>
            <a:xfrm>
              <a:off x="6116888" y="2798550"/>
              <a:ext cx="543000" cy="844825"/>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4"/>
            <p:cNvSpPr/>
            <p:nvPr/>
          </p:nvSpPr>
          <p:spPr>
            <a:xfrm>
              <a:off x="6956438" y="1783750"/>
              <a:ext cx="635575" cy="472900"/>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4"/>
            <p:cNvSpPr/>
            <p:nvPr/>
          </p:nvSpPr>
          <p:spPr>
            <a:xfrm>
              <a:off x="7392713" y="2349750"/>
              <a:ext cx="534100" cy="545600"/>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4"/>
            <p:cNvSpPr/>
            <p:nvPr/>
          </p:nvSpPr>
          <p:spPr>
            <a:xfrm>
              <a:off x="6906738" y="1494475"/>
              <a:ext cx="706200" cy="422700"/>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4"/>
            <p:cNvSpPr/>
            <p:nvPr/>
          </p:nvSpPr>
          <p:spPr>
            <a:xfrm>
              <a:off x="4841588" y="2747300"/>
              <a:ext cx="458775" cy="505325"/>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4"/>
            <p:cNvSpPr/>
            <p:nvPr/>
          </p:nvSpPr>
          <p:spPr>
            <a:xfrm>
              <a:off x="4735413" y="2269175"/>
              <a:ext cx="578025" cy="480225"/>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4"/>
            <p:cNvSpPr/>
            <p:nvPr/>
          </p:nvSpPr>
          <p:spPr>
            <a:xfrm>
              <a:off x="7258788" y="2203800"/>
              <a:ext cx="357825" cy="566525"/>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4"/>
            <p:cNvSpPr/>
            <p:nvPr/>
          </p:nvSpPr>
          <p:spPr>
            <a:xfrm>
              <a:off x="4614563" y="2949200"/>
              <a:ext cx="285625" cy="46347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4"/>
            <p:cNvSpPr/>
            <p:nvPr/>
          </p:nvSpPr>
          <p:spPr>
            <a:xfrm>
              <a:off x="4922663" y="3127050"/>
              <a:ext cx="509000" cy="310750"/>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4"/>
            <p:cNvSpPr/>
            <p:nvPr/>
          </p:nvSpPr>
          <p:spPr>
            <a:xfrm>
              <a:off x="5428488" y="3056950"/>
              <a:ext cx="711425" cy="207175"/>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4"/>
            <p:cNvSpPr/>
            <p:nvPr/>
          </p:nvSpPr>
          <p:spPr>
            <a:xfrm>
              <a:off x="6556288" y="2833075"/>
              <a:ext cx="620925" cy="192000"/>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4"/>
            <p:cNvSpPr/>
            <p:nvPr/>
          </p:nvSpPr>
          <p:spPr>
            <a:xfrm>
              <a:off x="7169863" y="2779725"/>
              <a:ext cx="210300" cy="162700"/>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4"/>
            <p:cNvSpPr/>
            <p:nvPr/>
          </p:nvSpPr>
          <p:spPr>
            <a:xfrm>
              <a:off x="4445613" y="1943300"/>
              <a:ext cx="888225" cy="863125"/>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4"/>
            <p:cNvSpPr/>
            <p:nvPr/>
          </p:nvSpPr>
          <p:spPr>
            <a:xfrm>
              <a:off x="5299813" y="2376950"/>
              <a:ext cx="134450" cy="2532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4"/>
            <p:cNvSpPr/>
            <p:nvPr/>
          </p:nvSpPr>
          <p:spPr>
            <a:xfrm>
              <a:off x="4763388" y="2576250"/>
              <a:ext cx="103600" cy="10935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4"/>
            <p:cNvSpPr/>
            <p:nvPr/>
          </p:nvSpPr>
          <p:spPr>
            <a:xfrm>
              <a:off x="5523188" y="3461300"/>
              <a:ext cx="111950" cy="90525"/>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4"/>
            <p:cNvSpPr/>
            <p:nvPr/>
          </p:nvSpPr>
          <p:spPr>
            <a:xfrm>
              <a:off x="7609788" y="1786375"/>
              <a:ext cx="79525" cy="110925"/>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4"/>
            <p:cNvSpPr/>
            <p:nvPr/>
          </p:nvSpPr>
          <p:spPr>
            <a:xfrm>
              <a:off x="7383813" y="3035500"/>
              <a:ext cx="106725" cy="69075"/>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4"/>
            <p:cNvSpPr/>
            <p:nvPr/>
          </p:nvSpPr>
          <p:spPr>
            <a:xfrm>
              <a:off x="5310813" y="2282775"/>
              <a:ext cx="60175" cy="99950"/>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4"/>
            <p:cNvSpPr/>
            <p:nvPr/>
          </p:nvSpPr>
          <p:spPr>
            <a:xfrm>
              <a:off x="6871713" y="1961600"/>
              <a:ext cx="68550" cy="81100"/>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4"/>
            <p:cNvSpPr/>
            <p:nvPr/>
          </p:nvSpPr>
          <p:spPr>
            <a:xfrm>
              <a:off x="7148938" y="3110825"/>
              <a:ext cx="97325" cy="74850"/>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4"/>
            <p:cNvSpPr/>
            <p:nvPr/>
          </p:nvSpPr>
          <p:spPr>
            <a:xfrm>
              <a:off x="5185788" y="3586850"/>
              <a:ext cx="113525" cy="48675"/>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4"/>
            <p:cNvSpPr/>
            <p:nvPr/>
          </p:nvSpPr>
          <p:spPr>
            <a:xfrm>
              <a:off x="6950163" y="2665175"/>
              <a:ext cx="73775" cy="190425"/>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4"/>
            <p:cNvSpPr/>
            <p:nvPr/>
          </p:nvSpPr>
          <p:spPr>
            <a:xfrm>
              <a:off x="5517938" y="2947100"/>
              <a:ext cx="88425" cy="196200"/>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4"/>
            <p:cNvSpPr/>
            <p:nvPr/>
          </p:nvSpPr>
          <p:spPr>
            <a:xfrm>
              <a:off x="6926638" y="2591925"/>
              <a:ext cx="63300" cy="54950"/>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4"/>
            <p:cNvSpPr/>
            <p:nvPr/>
          </p:nvSpPr>
          <p:spPr>
            <a:xfrm>
              <a:off x="5505913" y="2878050"/>
              <a:ext cx="76400" cy="5757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4"/>
            <p:cNvSpPr/>
            <p:nvPr/>
          </p:nvSpPr>
          <p:spPr>
            <a:xfrm>
              <a:off x="6988863" y="2597150"/>
              <a:ext cx="37700" cy="53925"/>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4"/>
            <p:cNvSpPr/>
            <p:nvPr/>
          </p:nvSpPr>
          <p:spPr>
            <a:xfrm>
              <a:off x="5474538" y="2908400"/>
              <a:ext cx="52325" cy="43450"/>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4"/>
            <p:cNvSpPr/>
            <p:nvPr/>
          </p:nvSpPr>
          <p:spPr>
            <a:xfrm>
              <a:off x="5581763" y="2866025"/>
              <a:ext cx="35600" cy="46575"/>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4"/>
            <p:cNvSpPr/>
            <p:nvPr/>
          </p:nvSpPr>
          <p:spPr>
            <a:xfrm>
              <a:off x="6885838" y="2597675"/>
              <a:ext cx="23025" cy="50775"/>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4"/>
            <p:cNvSpPr/>
            <p:nvPr/>
          </p:nvSpPr>
          <p:spPr>
            <a:xfrm>
              <a:off x="7041713" y="2617550"/>
              <a:ext cx="6300" cy="18875"/>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4"/>
            <p:cNvSpPr/>
            <p:nvPr/>
          </p:nvSpPr>
          <p:spPr>
            <a:xfrm>
              <a:off x="5462488" y="2934550"/>
              <a:ext cx="9450" cy="18350"/>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4"/>
            <p:cNvSpPr/>
            <p:nvPr/>
          </p:nvSpPr>
          <p:spPr>
            <a:xfrm>
              <a:off x="6297338" y="2995750"/>
              <a:ext cx="113550" cy="121400"/>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4"/>
            <p:cNvSpPr/>
            <p:nvPr/>
          </p:nvSpPr>
          <p:spPr>
            <a:xfrm>
              <a:off x="7148413" y="2044775"/>
              <a:ext cx="187300" cy="121900"/>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4"/>
            <p:cNvSpPr/>
            <p:nvPr/>
          </p:nvSpPr>
          <p:spPr>
            <a:xfrm>
              <a:off x="5012113" y="2508225"/>
              <a:ext cx="168475" cy="140225"/>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4"/>
            <p:cNvSpPr/>
            <p:nvPr/>
          </p:nvSpPr>
          <p:spPr>
            <a:xfrm>
              <a:off x="7362363" y="1930225"/>
              <a:ext cx="142825" cy="138125"/>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4"/>
            <p:cNvSpPr/>
            <p:nvPr/>
          </p:nvSpPr>
          <p:spPr>
            <a:xfrm>
              <a:off x="6968988" y="2010250"/>
              <a:ext cx="127150" cy="123475"/>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4"/>
            <p:cNvSpPr/>
            <p:nvPr/>
          </p:nvSpPr>
          <p:spPr>
            <a:xfrm>
              <a:off x="4787188" y="2536475"/>
              <a:ext cx="162175" cy="146500"/>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4"/>
            <p:cNvSpPr/>
            <p:nvPr/>
          </p:nvSpPr>
          <p:spPr>
            <a:xfrm>
              <a:off x="5182113" y="2400475"/>
              <a:ext cx="137075" cy="119825"/>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4"/>
            <p:cNvSpPr/>
            <p:nvPr/>
          </p:nvSpPr>
          <p:spPr>
            <a:xfrm>
              <a:off x="4884488" y="3053300"/>
              <a:ext cx="403325" cy="166375"/>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4"/>
            <p:cNvSpPr/>
            <p:nvPr/>
          </p:nvSpPr>
          <p:spPr>
            <a:xfrm>
              <a:off x="4868788" y="2993675"/>
              <a:ext cx="413275" cy="167400"/>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4"/>
            <p:cNvSpPr/>
            <p:nvPr/>
          </p:nvSpPr>
          <p:spPr>
            <a:xfrm>
              <a:off x="7797563" y="2998375"/>
              <a:ext cx="137075" cy="311775"/>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4"/>
            <p:cNvSpPr/>
            <p:nvPr/>
          </p:nvSpPr>
          <p:spPr>
            <a:xfrm>
              <a:off x="7860863" y="2936125"/>
              <a:ext cx="139175" cy="231225"/>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4"/>
            <p:cNvSpPr/>
            <p:nvPr/>
          </p:nvSpPr>
          <p:spPr>
            <a:xfrm>
              <a:off x="6280613" y="2976925"/>
              <a:ext cx="150150" cy="161650"/>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4"/>
            <p:cNvSpPr/>
            <p:nvPr/>
          </p:nvSpPr>
          <p:spPr>
            <a:xfrm>
              <a:off x="7117038" y="2030650"/>
              <a:ext cx="236975" cy="156950"/>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4"/>
            <p:cNvSpPr/>
            <p:nvPr/>
          </p:nvSpPr>
          <p:spPr>
            <a:xfrm>
              <a:off x="7068388" y="1978875"/>
              <a:ext cx="27750" cy="32450"/>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4"/>
            <p:cNvSpPr/>
            <p:nvPr/>
          </p:nvSpPr>
          <p:spPr>
            <a:xfrm>
              <a:off x="7261938" y="1947475"/>
              <a:ext cx="23550" cy="30900"/>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4"/>
            <p:cNvSpPr/>
            <p:nvPr/>
          </p:nvSpPr>
          <p:spPr>
            <a:xfrm>
              <a:off x="4988588" y="2487325"/>
              <a:ext cx="211350" cy="182575"/>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4"/>
            <p:cNvSpPr/>
            <p:nvPr/>
          </p:nvSpPr>
          <p:spPr>
            <a:xfrm>
              <a:off x="4925288" y="2467950"/>
              <a:ext cx="30350" cy="41875"/>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4"/>
            <p:cNvSpPr/>
            <p:nvPr/>
          </p:nvSpPr>
          <p:spPr>
            <a:xfrm>
              <a:off x="5161188" y="2381125"/>
              <a:ext cx="29850" cy="3140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4"/>
            <p:cNvSpPr/>
            <p:nvPr/>
          </p:nvSpPr>
          <p:spPr>
            <a:xfrm>
              <a:off x="4837663" y="3161575"/>
              <a:ext cx="129225" cy="140725"/>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9" name="Google Shape;2339;p74"/>
            <p:cNvGrpSpPr/>
            <p:nvPr/>
          </p:nvGrpSpPr>
          <p:grpSpPr>
            <a:xfrm rot="-5400000">
              <a:off x="6676625" y="1251225"/>
              <a:ext cx="279350" cy="312825"/>
              <a:chOff x="1835200" y="3337050"/>
              <a:chExt cx="279350" cy="312825"/>
            </a:xfrm>
          </p:grpSpPr>
          <p:sp>
            <p:nvSpPr>
              <p:cNvPr id="2340" name="Google Shape;2340;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3" name="Google Shape;2343;p74"/>
            <p:cNvSpPr/>
            <p:nvPr/>
          </p:nvSpPr>
          <p:spPr>
            <a:xfrm>
              <a:off x="4426788" y="1479850"/>
              <a:ext cx="3527725" cy="2187050"/>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4" name="Google Shape;2344;p74"/>
            <p:cNvGrpSpPr/>
            <p:nvPr/>
          </p:nvGrpSpPr>
          <p:grpSpPr>
            <a:xfrm>
              <a:off x="7797563" y="3645950"/>
              <a:ext cx="288250" cy="266800"/>
              <a:chOff x="7797563" y="3645950"/>
              <a:chExt cx="288250" cy="266800"/>
            </a:xfrm>
          </p:grpSpPr>
          <p:sp>
            <p:nvSpPr>
              <p:cNvPr id="2345" name="Google Shape;2345;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0" name="Google Shape;2350;p74"/>
            <p:cNvSpPr/>
            <p:nvPr/>
          </p:nvSpPr>
          <p:spPr>
            <a:xfrm>
              <a:off x="4647213" y="405967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1" name="Google Shape;2351;p74"/>
            <p:cNvGrpSpPr/>
            <p:nvPr/>
          </p:nvGrpSpPr>
          <p:grpSpPr>
            <a:xfrm>
              <a:off x="6953025" y="3691475"/>
              <a:ext cx="643950" cy="195675"/>
              <a:chOff x="806663" y="3241275"/>
              <a:chExt cx="643950" cy="195675"/>
            </a:xfrm>
          </p:grpSpPr>
          <p:sp>
            <p:nvSpPr>
              <p:cNvPr id="2352" name="Google Shape;2352;p74"/>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4"/>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4" name="Google Shape;2354;p74"/>
            <p:cNvGrpSpPr/>
            <p:nvPr/>
          </p:nvGrpSpPr>
          <p:grpSpPr>
            <a:xfrm rot="605099" flipH="1">
              <a:off x="4236635" y="1677296"/>
              <a:ext cx="279336" cy="312809"/>
              <a:chOff x="1835200" y="3337050"/>
              <a:chExt cx="279350" cy="312825"/>
            </a:xfrm>
          </p:grpSpPr>
          <p:sp>
            <p:nvSpPr>
              <p:cNvPr id="2355" name="Google Shape;2355;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74"/>
            <p:cNvSpPr/>
            <p:nvPr/>
          </p:nvSpPr>
          <p:spPr>
            <a:xfrm>
              <a:off x="5961663" y="217372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9" name="Google Shape;2359;p74"/>
            <p:cNvGrpSpPr/>
            <p:nvPr/>
          </p:nvGrpSpPr>
          <p:grpSpPr>
            <a:xfrm>
              <a:off x="5254388" y="1293275"/>
              <a:ext cx="288250" cy="266800"/>
              <a:chOff x="7797563" y="3645950"/>
              <a:chExt cx="288250" cy="266800"/>
            </a:xfrm>
          </p:grpSpPr>
          <p:sp>
            <p:nvSpPr>
              <p:cNvPr id="2360" name="Google Shape;2360;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5" name="Google Shape;2365;p74"/>
          <p:cNvGrpSpPr/>
          <p:nvPr/>
        </p:nvGrpSpPr>
        <p:grpSpPr>
          <a:xfrm>
            <a:off x="6952156" y="2563147"/>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3033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9F0C22-822C-4605-BD92-87876FE1D87D}"/>
              </a:ext>
            </a:extLst>
          </p:cNvPr>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2021306" y="545433"/>
            <a:ext cx="4716378" cy="4251156"/>
          </a:xfrm>
          <a:prstGeom prst="rect">
            <a:avLst/>
          </a:prstGeom>
          <a:ln>
            <a:noFill/>
          </a:ln>
          <a:effectLst/>
        </p:spPr>
      </p:pic>
    </p:spTree>
    <p:extLst>
      <p:ext uri="{BB962C8B-B14F-4D97-AF65-F5344CB8AC3E}">
        <p14:creationId xmlns:p14="http://schemas.microsoft.com/office/powerpoint/2010/main" val="5125554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sp>
        <p:nvSpPr>
          <p:cNvPr id="901" name="Google Shape;901;p50"/>
          <p:cNvSpPr txBox="1">
            <a:spLocks noGrp="1"/>
          </p:cNvSpPr>
          <p:nvPr>
            <p:ph type="title"/>
          </p:nvPr>
        </p:nvSpPr>
        <p:spPr>
          <a:xfrm>
            <a:off x="586837" y="110470"/>
            <a:ext cx="7704000" cy="113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5400" dirty="0"/>
              <a:t>Instructions for Padlet </a:t>
            </a:r>
            <a:endParaRPr sz="5400" dirty="0"/>
          </a:p>
        </p:txBody>
      </p:sp>
      <p:sp>
        <p:nvSpPr>
          <p:cNvPr id="8" name="Google Shape;901;p50">
            <a:extLst>
              <a:ext uri="{FF2B5EF4-FFF2-40B4-BE49-F238E27FC236}">
                <a16:creationId xmlns:a16="http://schemas.microsoft.com/office/drawing/2014/main" id="{14663A62-5EEE-B2E7-B39F-15C0842EC142}"/>
              </a:ext>
            </a:extLst>
          </p:cNvPr>
          <p:cNvSpPr txBox="1">
            <a:spLocks/>
          </p:cNvSpPr>
          <p:nvPr/>
        </p:nvSpPr>
        <p:spPr>
          <a:xfrm>
            <a:off x="161056" y="678520"/>
            <a:ext cx="8555562" cy="412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9pPr>
          </a:lstStyle>
          <a:p>
            <a:pPr marL="457200" indent="-457200" algn="l">
              <a:lnSpc>
                <a:spcPct val="150000"/>
              </a:lnSpc>
              <a:buSzPts val="1100"/>
              <a:buFont typeface="Wingdings" panose="05000000000000000000" pitchFamily="2" charset="2"/>
              <a:buChar char="v"/>
            </a:pPr>
            <a:r>
              <a:rPr lang="en-US" sz="1400" dirty="0">
                <a:latin typeface="+mn-lt"/>
              </a:rPr>
              <a:t>Access the "Two Stars and a Wish":</a:t>
            </a:r>
          </a:p>
          <a:p>
            <a:pPr marL="457200" indent="-457200" algn="l">
              <a:lnSpc>
                <a:spcPct val="150000"/>
              </a:lnSpc>
              <a:buSzPts val="1100"/>
              <a:buFont typeface="Wingdings" panose="05000000000000000000" pitchFamily="2" charset="2"/>
              <a:buChar char="v"/>
            </a:pPr>
            <a:r>
              <a:rPr lang="en-US" sz="1400" b="0" dirty="0">
                <a:latin typeface="+mn-lt"/>
              </a:rPr>
              <a:t>Click on the Padlet link via the temporary WhatsApp group.</a:t>
            </a:r>
          </a:p>
          <a:p>
            <a:pPr marL="457200" indent="-457200" algn="l">
              <a:lnSpc>
                <a:spcPct val="150000"/>
              </a:lnSpc>
              <a:buSzPts val="1100"/>
              <a:buFont typeface="Wingdings" panose="05000000000000000000" pitchFamily="2" charset="2"/>
              <a:buChar char="v"/>
            </a:pPr>
            <a:r>
              <a:rPr lang="en-US" sz="1400" b="0" dirty="0">
                <a:latin typeface="+mn-lt"/>
              </a:rPr>
              <a:t>You will see three columns: Stars (1), Stars (2), and One Wish.</a:t>
            </a:r>
          </a:p>
          <a:p>
            <a:pPr marL="457200" indent="-457200" algn="l">
              <a:lnSpc>
                <a:spcPct val="150000"/>
              </a:lnSpc>
              <a:buSzPts val="1100"/>
              <a:buFont typeface="Wingdings" panose="05000000000000000000" pitchFamily="2" charset="2"/>
              <a:buChar char="v"/>
            </a:pPr>
            <a:r>
              <a:rPr lang="en-US" sz="1400" dirty="0">
                <a:latin typeface="+mn-lt"/>
              </a:rPr>
              <a:t>Posting:</a:t>
            </a:r>
          </a:p>
          <a:p>
            <a:pPr marL="457200" indent="-457200" algn="l">
              <a:lnSpc>
                <a:spcPct val="150000"/>
              </a:lnSpc>
              <a:buSzPts val="1100"/>
              <a:buFont typeface="Wingdings" panose="05000000000000000000" pitchFamily="2" charset="2"/>
              <a:buChar char="v"/>
            </a:pPr>
            <a:r>
              <a:rPr lang="en-US" sz="1400" b="0" dirty="0">
                <a:latin typeface="+mn-lt"/>
              </a:rPr>
              <a:t>You will have 2-3 minutes to complete the posting.</a:t>
            </a:r>
          </a:p>
          <a:p>
            <a:pPr marL="457200" indent="-457200" algn="l">
              <a:lnSpc>
                <a:spcPct val="150000"/>
              </a:lnSpc>
              <a:buSzPts val="1100"/>
              <a:buFont typeface="Wingdings" panose="05000000000000000000" pitchFamily="2" charset="2"/>
              <a:buChar char="v"/>
            </a:pPr>
            <a:r>
              <a:rPr lang="en-US" sz="1400" b="0" dirty="0">
                <a:latin typeface="+mn-lt"/>
              </a:rPr>
              <a:t>In the first column (Star 1), click on the "+" sign, write your name and your first learning point, and click “Submit.”</a:t>
            </a:r>
          </a:p>
          <a:p>
            <a:pPr marL="457200" indent="-457200" algn="l">
              <a:lnSpc>
                <a:spcPct val="150000"/>
              </a:lnSpc>
              <a:buSzPts val="1100"/>
              <a:buFont typeface="Wingdings" panose="05000000000000000000" pitchFamily="2" charset="2"/>
              <a:buChar char="v"/>
            </a:pPr>
            <a:r>
              <a:rPr lang="en-US" sz="1400" b="0" dirty="0">
                <a:latin typeface="+mn-lt"/>
              </a:rPr>
              <a:t>In the second column (Star 2), click on the "+" sign, write your name and your second learning point, and click “Submit.”</a:t>
            </a:r>
          </a:p>
          <a:p>
            <a:pPr marL="457200" indent="-457200" algn="l">
              <a:lnSpc>
                <a:spcPct val="150000"/>
              </a:lnSpc>
              <a:buSzPts val="1100"/>
              <a:buFont typeface="Wingdings" panose="05000000000000000000" pitchFamily="2" charset="2"/>
              <a:buChar char="v"/>
            </a:pPr>
            <a:r>
              <a:rPr lang="en-US" sz="1400" b="0" dirty="0">
                <a:latin typeface="+mn-lt"/>
              </a:rPr>
              <a:t>In the third column (Wish), click on the "+" sign, write your name and your one area of growth/exploration related to the topic covered today, and click “Submit.”</a:t>
            </a:r>
            <a:endParaRPr lang="en-GB" sz="1400" b="0" dirty="0">
              <a:latin typeface="+mn-lt"/>
            </a:endParaRPr>
          </a:p>
        </p:txBody>
      </p:sp>
    </p:spTree>
    <p:extLst>
      <p:ext uri="{BB962C8B-B14F-4D97-AF65-F5344CB8AC3E}">
        <p14:creationId xmlns:p14="http://schemas.microsoft.com/office/powerpoint/2010/main" val="1590145010"/>
      </p:ext>
    </p:extLst>
  </p:cSld>
  <p:clrMapOvr>
    <a:masterClrMapping/>
  </p:clrMapOvr>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3481</Words>
  <Application>Microsoft Office PowerPoint</Application>
  <PresentationFormat>On-screen Show (16:9)</PresentationFormat>
  <Paragraphs>344</Paragraphs>
  <Slides>90</Slides>
  <Notes>61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90</vt:i4>
      </vt:variant>
    </vt:vector>
  </HeadingPairs>
  <TitlesOfParts>
    <vt:vector size="101" baseType="lpstr">
      <vt:lpstr>Arial</vt:lpstr>
      <vt:lpstr>NotoSans-Regular</vt:lpstr>
      <vt:lpstr>Calibri</vt:lpstr>
      <vt:lpstr>Courier New</vt:lpstr>
      <vt:lpstr>Patrick Hand</vt:lpstr>
      <vt:lpstr>Times New Roman</vt:lpstr>
      <vt:lpstr>Wingdings</vt:lpstr>
      <vt:lpstr>Symbol</vt:lpstr>
      <vt:lpstr>NotoSans-Bold</vt:lpstr>
      <vt:lpstr>Patrick Hand SC</vt:lpstr>
      <vt:lpstr>English Language Grammar Rules by Slidesgo</vt:lpstr>
      <vt:lpstr>PowerPoint Presentation</vt:lpstr>
      <vt:lpstr>Balochistan Students Learning Improvement Programme</vt:lpstr>
      <vt:lpstr>Training for English Language  Primary</vt:lpstr>
      <vt:lpstr>Workshop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1  Navigating Core Resources: English Curriculum and Textbook</vt:lpstr>
      <vt:lpstr> Unit 1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These are sections and sub-sections from your textbook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Participatory Learning </vt:lpstr>
      <vt:lpstr>Task </vt:lpstr>
      <vt:lpstr>Time </vt:lpstr>
      <vt:lpstr>Sections Assigned </vt:lpstr>
      <vt:lpstr>PowerPoint Presentation</vt:lpstr>
      <vt:lpstr>1. Paste the charts on the walls.  2. Now, while working in groups, rotate around the room in clockwise manner. 3. Group 1 will start by reviewing the work of group 2 and so on.  4. Analyse what challenges and strategies  the other groups have highlighted.  5. Move stations when the facilitator uses the whistle </vt:lpstr>
      <vt:lpstr>PowerPoint Presentation</vt:lpstr>
      <vt:lpstr>overview of challenges and strategies for using textbook</vt:lpstr>
      <vt:lpstr>Strategies for Effective Use of Textbook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Assessment </vt:lpstr>
      <vt:lpstr>Task </vt:lpstr>
      <vt:lpstr>PowerPoint Presentation</vt:lpstr>
      <vt:lpstr>PowerPoint Presentation</vt:lpstr>
      <vt:lpstr>Unit 2  Mastering Grammar: Teaching and Assessment Strategies    </vt:lpstr>
      <vt:lpstr> Unit 2 Objectives   </vt:lpstr>
      <vt:lpstr>Instructions for Padlet </vt:lpstr>
      <vt:lpstr>Checking for understanding </vt:lpstr>
      <vt:lpstr>Pre-assessment</vt:lpstr>
      <vt:lpstr>Participatory Learning A- Jigsaw </vt:lpstr>
      <vt:lpstr>Participatory Learning A- Jigsaw </vt:lpstr>
      <vt:lpstr>BUZZ AND BRIEF</vt:lpstr>
      <vt:lpstr>Instruction </vt:lpstr>
      <vt:lpstr>What is the stage where the teacher is introducing a concept?</vt:lpstr>
      <vt:lpstr>What is the use of drilling?</vt:lpstr>
      <vt:lpstr>What is the role of the teacher during the practice stage?</vt:lpstr>
      <vt:lpstr>What is the realia? How can we use it?</vt:lpstr>
      <vt:lpstr>Give one example how a song and a picture can be used to teach a concept?</vt:lpstr>
      <vt:lpstr>What are some of the exercises that are used as controlled exercises?</vt:lpstr>
      <vt:lpstr>What is the aim of the production stage?</vt:lpstr>
      <vt:lpstr>How can surveys be used in the production stage? Give one example </vt:lpstr>
      <vt:lpstr>PowerPoint Presentation</vt:lpstr>
      <vt:lpstr>3 P MODEL </vt:lpstr>
      <vt:lpstr>PowerPoint Presentation</vt:lpstr>
      <vt:lpstr>Instruction Grammar Carousel</vt:lpstr>
      <vt:lpstr>Stations will include:</vt:lpstr>
      <vt:lpstr>Post-assessment</vt:lpstr>
      <vt:lpstr>Instructions for Padlet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Rashid</cp:lastModifiedBy>
  <cp:revision>24</cp:revision>
  <dcterms:modified xsi:type="dcterms:W3CDTF">2024-11-29T06:58:01Z</dcterms:modified>
</cp:coreProperties>
</file>