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310" r:id="rId2"/>
    <p:sldId id="262" r:id="rId3"/>
    <p:sldId id="311" r:id="rId4"/>
    <p:sldId id="260" r:id="rId5"/>
    <p:sldId id="256" r:id="rId6"/>
    <p:sldId id="313" r:id="rId7"/>
    <p:sldId id="263" r:id="rId8"/>
    <p:sldId id="325" r:id="rId9"/>
    <p:sldId id="326" r:id="rId10"/>
    <p:sldId id="327" r:id="rId11"/>
    <p:sldId id="328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30" r:id="rId24"/>
    <p:sldId id="332" r:id="rId25"/>
    <p:sldId id="324" r:id="rId26"/>
    <p:sldId id="334" r:id="rId27"/>
    <p:sldId id="329" r:id="rId28"/>
    <p:sldId id="333" r:id="rId29"/>
    <p:sldId id="335" r:id="rId30"/>
  </p:sldIdLst>
  <p:sldSz cx="9144000" cy="5143500" type="screen16x9"/>
  <p:notesSz cx="6858000" cy="9144000"/>
  <p:embeddedFontLst>
    <p:embeddedFont>
      <p:font typeface="Andika" panose="020B0604020202020204" charset="0"/>
      <p:regular r:id="rId32"/>
      <p:bold r:id="rId33"/>
      <p:italic r:id="rId34"/>
      <p:boldItalic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Raleway Black" panose="020B0604020202020204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8AA48A-B70E-4AD2-BABA-6D2A6BBABE4A}">
  <a:tblStyle styleId="{DD8AA48A-B70E-4AD2-BABA-6D2A6BBABE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yaal Khalid" userId="2f80398b-1a55-42be-a4ad-5996b744bd52" providerId="ADAL" clId="{20EEAD8E-5267-4545-931F-A1DB94292B78}"/>
    <pc:docChg chg="delSld modSld sldOrd">
      <pc:chgData name="Faryaal Khalid" userId="2f80398b-1a55-42be-a4ad-5996b744bd52" providerId="ADAL" clId="{20EEAD8E-5267-4545-931F-A1DB94292B78}" dt="2024-09-27T11:26:11.916" v="161"/>
      <pc:docMkLst>
        <pc:docMk/>
      </pc:docMkLst>
      <pc:sldChg chg="ord">
        <pc:chgData name="Faryaal Khalid" userId="2f80398b-1a55-42be-a4ad-5996b744bd52" providerId="ADAL" clId="{20EEAD8E-5267-4545-931F-A1DB94292B78}" dt="2024-09-27T06:50:48.923" v="1"/>
        <pc:sldMkLst>
          <pc:docMk/>
          <pc:sldMk cId="0" sldId="260"/>
        </pc:sldMkLst>
      </pc:sldChg>
      <pc:sldChg chg="ord">
        <pc:chgData name="Faryaal Khalid" userId="2f80398b-1a55-42be-a4ad-5996b744bd52" providerId="ADAL" clId="{20EEAD8E-5267-4545-931F-A1DB94292B78}" dt="2024-09-27T06:59:33.861" v="3"/>
        <pc:sldMkLst>
          <pc:docMk/>
          <pc:sldMk cId="2544684183" sldId="312"/>
        </pc:sldMkLst>
      </pc:sldChg>
      <pc:sldChg chg="modSp mod ord">
        <pc:chgData name="Faryaal Khalid" userId="2f80398b-1a55-42be-a4ad-5996b744bd52" providerId="ADAL" clId="{20EEAD8E-5267-4545-931F-A1DB94292B78}" dt="2024-09-27T11:26:11.916" v="161"/>
        <pc:sldMkLst>
          <pc:docMk/>
          <pc:sldMk cId="1238212495" sldId="324"/>
        </pc:sldMkLst>
        <pc:spChg chg="mod">
          <ac:chgData name="Faryaal Khalid" userId="2f80398b-1a55-42be-a4ad-5996b744bd52" providerId="ADAL" clId="{20EEAD8E-5267-4545-931F-A1DB94292B78}" dt="2024-09-27T08:44:33.106" v="159" actId="20577"/>
          <ac:spMkLst>
            <pc:docMk/>
            <pc:sldMk cId="1238212495" sldId="324"/>
            <ac:spMk id="1702" creationId="{00000000-0000-0000-0000-000000000000}"/>
          </ac:spMkLst>
        </pc:spChg>
      </pc:sldChg>
      <pc:sldChg chg="ord">
        <pc:chgData name="Faryaal Khalid" userId="2f80398b-1a55-42be-a4ad-5996b744bd52" providerId="ADAL" clId="{20EEAD8E-5267-4545-931F-A1DB94292B78}" dt="2024-09-27T08:38:52.981" v="150"/>
        <pc:sldMkLst>
          <pc:docMk/>
          <pc:sldMk cId="2966709713" sldId="330"/>
        </pc:sldMkLst>
      </pc:sldChg>
      <pc:sldChg chg="del">
        <pc:chgData name="Faryaal Khalid" userId="2f80398b-1a55-42be-a4ad-5996b744bd52" providerId="ADAL" clId="{20EEAD8E-5267-4545-931F-A1DB94292B78}" dt="2024-09-27T08:38:36.203" v="148" actId="47"/>
        <pc:sldMkLst>
          <pc:docMk/>
          <pc:sldMk cId="3239093514" sldId="331"/>
        </pc:sldMkLst>
      </pc:sldChg>
      <pc:sldChg chg="ord">
        <pc:chgData name="Faryaal Khalid" userId="2f80398b-1a55-42be-a4ad-5996b744bd52" providerId="ADAL" clId="{20EEAD8E-5267-4545-931F-A1DB94292B78}" dt="2024-09-27T08:39:01.168" v="152"/>
        <pc:sldMkLst>
          <pc:docMk/>
          <pc:sldMk cId="3016679616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52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1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71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68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25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30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15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86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6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092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53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092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880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92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698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687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293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737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661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62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9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05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76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1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45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82625"/>
            <a:ext cx="3884700" cy="22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 Black"/>
              <a:buNone/>
              <a:defRPr sz="5200" b="0">
                <a:solidFill>
                  <a:srgbClr val="1919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36975"/>
            <a:ext cx="38847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939800" y="406000"/>
            <a:ext cx="14910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12000" y="4792225"/>
            <a:ext cx="772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0" y="4309573"/>
            <a:ext cx="9159122" cy="833937"/>
            <a:chOff x="0" y="4309573"/>
            <a:chExt cx="9159122" cy="833937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0" y="4309573"/>
              <a:ext cx="1398985" cy="833937"/>
              <a:chOff x="0" y="4309548"/>
              <a:chExt cx="1398985" cy="833937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23559" y="4409224"/>
                <a:ext cx="358449" cy="73350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13423" extrusionOk="0">
                    <a:moveTo>
                      <a:pt x="1528" y="1"/>
                    </a:moveTo>
                    <a:cubicBezTo>
                      <a:pt x="1514" y="11"/>
                      <a:pt x="1504" y="18"/>
                      <a:pt x="1493" y="32"/>
                    </a:cubicBezTo>
                    <a:cubicBezTo>
                      <a:pt x="1857" y="1200"/>
                      <a:pt x="2063" y="2895"/>
                      <a:pt x="2091" y="5065"/>
                    </a:cubicBezTo>
                    <a:cubicBezTo>
                      <a:pt x="2129" y="7680"/>
                      <a:pt x="1906" y="10092"/>
                      <a:pt x="1895" y="10162"/>
                    </a:cubicBezTo>
                    <a:cubicBezTo>
                      <a:pt x="1748" y="10693"/>
                      <a:pt x="1612" y="11217"/>
                      <a:pt x="1490" y="11710"/>
                    </a:cubicBezTo>
                    <a:lnTo>
                      <a:pt x="29" y="1455"/>
                    </a:lnTo>
                    <a:cubicBezTo>
                      <a:pt x="22" y="1469"/>
                      <a:pt x="8" y="1483"/>
                      <a:pt x="1" y="1497"/>
                    </a:cubicBezTo>
                    <a:lnTo>
                      <a:pt x="1469" y="11805"/>
                    </a:lnTo>
                    <a:cubicBezTo>
                      <a:pt x="1318" y="12402"/>
                      <a:pt x="1193" y="12951"/>
                      <a:pt x="1088" y="13423"/>
                    </a:cubicBezTo>
                    <a:lnTo>
                      <a:pt x="1126" y="13423"/>
                    </a:lnTo>
                    <a:cubicBezTo>
                      <a:pt x="1322" y="12542"/>
                      <a:pt x="1598" y="11375"/>
                      <a:pt x="1930" y="10165"/>
                    </a:cubicBezTo>
                    <a:lnTo>
                      <a:pt x="2063" y="9707"/>
                    </a:lnTo>
                    <a:cubicBezTo>
                      <a:pt x="3063" y="6219"/>
                      <a:pt x="4062" y="4241"/>
                      <a:pt x="4957" y="3982"/>
                    </a:cubicBezTo>
                    <a:cubicBezTo>
                      <a:pt x="5024" y="3964"/>
                      <a:pt x="5093" y="3950"/>
                      <a:pt x="5160" y="3950"/>
                    </a:cubicBezTo>
                    <a:cubicBezTo>
                      <a:pt x="5394" y="3950"/>
                      <a:pt x="5628" y="4073"/>
                      <a:pt x="5848" y="4314"/>
                    </a:cubicBezTo>
                    <a:cubicBezTo>
                      <a:pt x="6422" y="4936"/>
                      <a:pt x="6516" y="5873"/>
                      <a:pt x="6125" y="7114"/>
                    </a:cubicBezTo>
                    <a:cubicBezTo>
                      <a:pt x="5810" y="8110"/>
                      <a:pt x="5181" y="9298"/>
                      <a:pt x="4262" y="10644"/>
                    </a:cubicBezTo>
                    <a:cubicBezTo>
                      <a:pt x="3552" y="11689"/>
                      <a:pt x="2769" y="12664"/>
                      <a:pt x="2126" y="13423"/>
                    </a:cubicBezTo>
                    <a:lnTo>
                      <a:pt x="2175" y="13423"/>
                    </a:lnTo>
                    <a:cubicBezTo>
                      <a:pt x="2814" y="12668"/>
                      <a:pt x="3587" y="11700"/>
                      <a:pt x="4293" y="10662"/>
                    </a:cubicBezTo>
                    <a:cubicBezTo>
                      <a:pt x="5216" y="9312"/>
                      <a:pt x="5845" y="8124"/>
                      <a:pt x="6160" y="7124"/>
                    </a:cubicBezTo>
                    <a:cubicBezTo>
                      <a:pt x="6558" y="5869"/>
                      <a:pt x="6460" y="4919"/>
                      <a:pt x="5880" y="4286"/>
                    </a:cubicBezTo>
                    <a:cubicBezTo>
                      <a:pt x="5651" y="4040"/>
                      <a:pt x="5411" y="3914"/>
                      <a:pt x="5167" y="3914"/>
                    </a:cubicBezTo>
                    <a:cubicBezTo>
                      <a:pt x="5095" y="3914"/>
                      <a:pt x="5023" y="3925"/>
                      <a:pt x="4950" y="3947"/>
                    </a:cubicBezTo>
                    <a:cubicBezTo>
                      <a:pt x="4031" y="4213"/>
                      <a:pt x="3049" y="6146"/>
                      <a:pt x="2028" y="9693"/>
                    </a:cubicBezTo>
                    <a:cubicBezTo>
                      <a:pt x="2000" y="9784"/>
                      <a:pt x="1976" y="9872"/>
                      <a:pt x="1948" y="9962"/>
                    </a:cubicBezTo>
                    <a:cubicBezTo>
                      <a:pt x="2000" y="9330"/>
                      <a:pt x="2157" y="7268"/>
                      <a:pt x="2126" y="5062"/>
                    </a:cubicBezTo>
                    <a:cubicBezTo>
                      <a:pt x="2098" y="2849"/>
                      <a:pt x="1895" y="1161"/>
                      <a:pt x="15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2024" y="4635955"/>
                <a:ext cx="135477" cy="507379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9285" extrusionOk="0">
                    <a:moveTo>
                      <a:pt x="28" y="1"/>
                    </a:moveTo>
                    <a:cubicBezTo>
                      <a:pt x="18" y="25"/>
                      <a:pt x="11" y="46"/>
                      <a:pt x="0" y="74"/>
                    </a:cubicBezTo>
                    <a:cubicBezTo>
                      <a:pt x="185" y="1175"/>
                      <a:pt x="430" y="2294"/>
                      <a:pt x="682" y="3311"/>
                    </a:cubicBezTo>
                    <a:cubicBezTo>
                      <a:pt x="1353" y="6023"/>
                      <a:pt x="2174" y="8501"/>
                      <a:pt x="2440" y="9284"/>
                    </a:cubicBezTo>
                    <a:lnTo>
                      <a:pt x="2478" y="9284"/>
                    </a:lnTo>
                    <a:cubicBezTo>
                      <a:pt x="2216" y="8519"/>
                      <a:pt x="1391" y="6030"/>
                      <a:pt x="717" y="3304"/>
                    </a:cubicBezTo>
                    <a:cubicBezTo>
                      <a:pt x="462" y="2266"/>
                      <a:pt x="210" y="1123"/>
                      <a:pt x="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9516" y="4992199"/>
                <a:ext cx="47983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8" y="1304"/>
                      <a:pt x="724" y="2318"/>
                      <a:pt x="877" y="2765"/>
                    </a:cubicBezTo>
                    <a:cubicBezTo>
                      <a:pt x="877" y="2765"/>
                      <a:pt x="423" y="1336"/>
                      <a:pt x="0" y="1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8331" y="4625462"/>
                <a:ext cx="70881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42" extrusionOk="0">
                    <a:moveTo>
                      <a:pt x="0" y="0"/>
                    </a:moveTo>
                    <a:cubicBezTo>
                      <a:pt x="106" y="51"/>
                      <a:pt x="204" y="105"/>
                      <a:pt x="293" y="163"/>
                    </a:cubicBezTo>
                    <a:lnTo>
                      <a:pt x="293" y="163"/>
                    </a:lnTo>
                    <a:cubicBezTo>
                      <a:pt x="210" y="55"/>
                      <a:pt x="159" y="0"/>
                      <a:pt x="0" y="0"/>
                    </a:cubicBezTo>
                    <a:close/>
                    <a:moveTo>
                      <a:pt x="293" y="163"/>
                    </a:moveTo>
                    <a:lnTo>
                      <a:pt x="293" y="163"/>
                    </a:lnTo>
                    <a:cubicBezTo>
                      <a:pt x="333" y="216"/>
                      <a:pt x="382" y="282"/>
                      <a:pt x="454" y="360"/>
                    </a:cubicBezTo>
                    <a:cubicBezTo>
                      <a:pt x="1031" y="983"/>
                      <a:pt x="1126" y="1923"/>
                      <a:pt x="731" y="3164"/>
                    </a:cubicBezTo>
                    <a:cubicBezTo>
                      <a:pt x="692" y="3290"/>
                      <a:pt x="647" y="3415"/>
                      <a:pt x="601" y="3541"/>
                    </a:cubicBezTo>
                    <a:cubicBezTo>
                      <a:pt x="1231" y="1981"/>
                      <a:pt x="1297" y="819"/>
                      <a:pt x="293" y="163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24440" y="4670929"/>
                <a:ext cx="120394" cy="31098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691" extrusionOk="0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1563" y="920"/>
                      <a:pt x="888" y="2580"/>
                      <a:pt x="217" y="4922"/>
                    </a:cubicBezTo>
                    <a:lnTo>
                      <a:pt x="84" y="5380"/>
                    </a:lnTo>
                    <a:cubicBezTo>
                      <a:pt x="53" y="5485"/>
                      <a:pt x="28" y="5586"/>
                      <a:pt x="0" y="5691"/>
                    </a:cubicBezTo>
                    <a:cubicBezTo>
                      <a:pt x="28" y="5593"/>
                      <a:pt x="1115" y="1762"/>
                      <a:pt x="2202" y="0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6613" y="4310859"/>
                <a:ext cx="1382372" cy="832462"/>
              </a:xfrm>
              <a:custGeom>
                <a:avLst/>
                <a:gdLst/>
                <a:ahLst/>
                <a:cxnLst/>
                <a:rect l="l" t="t" r="r" b="b"/>
                <a:pathLst>
                  <a:path w="25295" h="15234" extrusionOk="0">
                    <a:moveTo>
                      <a:pt x="8837" y="1"/>
                    </a:moveTo>
                    <a:cubicBezTo>
                      <a:pt x="6827" y="1"/>
                      <a:pt x="4971" y="675"/>
                      <a:pt x="3485" y="1808"/>
                    </a:cubicBezTo>
                    <a:cubicBezTo>
                      <a:pt x="3852" y="2961"/>
                      <a:pt x="4055" y="4649"/>
                      <a:pt x="4083" y="6865"/>
                    </a:cubicBezTo>
                    <a:cubicBezTo>
                      <a:pt x="4114" y="9071"/>
                      <a:pt x="3957" y="11133"/>
                      <a:pt x="3905" y="11769"/>
                    </a:cubicBezTo>
                    <a:cubicBezTo>
                      <a:pt x="3933" y="11675"/>
                      <a:pt x="3957" y="11588"/>
                      <a:pt x="3985" y="11497"/>
                    </a:cubicBezTo>
                    <a:cubicBezTo>
                      <a:pt x="4796" y="8676"/>
                      <a:pt x="5582" y="6876"/>
                      <a:pt x="6334" y="6124"/>
                    </a:cubicBezTo>
                    <a:cubicBezTo>
                      <a:pt x="6550" y="5867"/>
                      <a:pt x="6758" y="5720"/>
                      <a:pt x="6952" y="5720"/>
                    </a:cubicBezTo>
                    <a:cubicBezTo>
                      <a:pt x="6975" y="5720"/>
                      <a:pt x="6997" y="5722"/>
                      <a:pt x="7019" y="5726"/>
                    </a:cubicBezTo>
                    <a:cubicBezTo>
                      <a:pt x="7052" y="5721"/>
                      <a:pt x="7085" y="5719"/>
                      <a:pt x="7117" y="5719"/>
                    </a:cubicBezTo>
                    <a:cubicBezTo>
                      <a:pt x="7363" y="5719"/>
                      <a:pt x="7606" y="5846"/>
                      <a:pt x="7837" y="6093"/>
                    </a:cubicBezTo>
                    <a:cubicBezTo>
                      <a:pt x="8424" y="6722"/>
                      <a:pt x="8515" y="7673"/>
                      <a:pt x="8117" y="8928"/>
                    </a:cubicBezTo>
                    <a:cubicBezTo>
                      <a:pt x="8012" y="9260"/>
                      <a:pt x="7872" y="9609"/>
                      <a:pt x="7701" y="9980"/>
                    </a:cubicBezTo>
                    <a:cubicBezTo>
                      <a:pt x="7435" y="10592"/>
                      <a:pt x="7043" y="11270"/>
                      <a:pt x="6610" y="11930"/>
                    </a:cubicBezTo>
                    <a:cubicBezTo>
                      <a:pt x="6495" y="12105"/>
                      <a:pt x="6379" y="12283"/>
                      <a:pt x="6250" y="12469"/>
                    </a:cubicBezTo>
                    <a:cubicBezTo>
                      <a:pt x="5617" y="13398"/>
                      <a:pt x="4929" y="14272"/>
                      <a:pt x="4335" y="14989"/>
                    </a:cubicBezTo>
                    <a:cubicBezTo>
                      <a:pt x="4205" y="15139"/>
                      <a:pt x="4135" y="15223"/>
                      <a:pt x="4135" y="15223"/>
                    </a:cubicBezTo>
                    <a:lnTo>
                      <a:pt x="2905" y="15223"/>
                    </a:lnTo>
                    <a:cubicBezTo>
                      <a:pt x="2699" y="14629"/>
                      <a:pt x="2171" y="13035"/>
                      <a:pt x="1633" y="11105"/>
                    </a:cubicBezTo>
                    <a:cubicBezTo>
                      <a:pt x="1573" y="10917"/>
                      <a:pt x="1507" y="10668"/>
                      <a:pt x="1433" y="10371"/>
                    </a:cubicBezTo>
                    <a:cubicBezTo>
                      <a:pt x="1336" y="10004"/>
                      <a:pt x="1241" y="9630"/>
                      <a:pt x="1143" y="9253"/>
                    </a:cubicBezTo>
                    <a:cubicBezTo>
                      <a:pt x="892" y="8232"/>
                      <a:pt x="647" y="7114"/>
                      <a:pt x="462" y="6013"/>
                    </a:cubicBezTo>
                    <a:cubicBezTo>
                      <a:pt x="165" y="6900"/>
                      <a:pt x="0" y="7844"/>
                      <a:pt x="0" y="8833"/>
                    </a:cubicBezTo>
                    <a:cubicBezTo>
                      <a:pt x="0" y="11333"/>
                      <a:pt x="1038" y="13328"/>
                      <a:pt x="2709" y="15233"/>
                    </a:cubicBezTo>
                    <a:lnTo>
                      <a:pt x="23279" y="15233"/>
                    </a:lnTo>
                    <a:cubicBezTo>
                      <a:pt x="23279" y="15233"/>
                      <a:pt x="23279" y="15233"/>
                      <a:pt x="23279" y="15233"/>
                    </a:cubicBezTo>
                    <a:cubicBezTo>
                      <a:pt x="23281" y="15233"/>
                      <a:pt x="25295" y="11195"/>
                      <a:pt x="21612" y="8872"/>
                    </a:cubicBezTo>
                    <a:cubicBezTo>
                      <a:pt x="20871" y="8456"/>
                      <a:pt x="20018" y="8215"/>
                      <a:pt x="19109" y="8215"/>
                    </a:cubicBezTo>
                    <a:cubicBezTo>
                      <a:pt x="18606" y="8215"/>
                      <a:pt x="18124" y="8292"/>
                      <a:pt x="17662" y="8424"/>
                    </a:cubicBezTo>
                    <a:cubicBezTo>
                      <a:pt x="17449" y="3737"/>
                      <a:pt x="13583" y="1"/>
                      <a:pt x="8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6679" y="4738254"/>
                <a:ext cx="200784" cy="405083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7413" extrusionOk="0">
                    <a:moveTo>
                      <a:pt x="3653" y="1"/>
                    </a:moveTo>
                    <a:cubicBezTo>
                      <a:pt x="3646" y="1"/>
                      <a:pt x="3638" y="4"/>
                      <a:pt x="3635" y="9"/>
                    </a:cubicBezTo>
                    <a:lnTo>
                      <a:pt x="0" y="7412"/>
                    </a:lnTo>
                    <a:lnTo>
                      <a:pt x="39" y="7412"/>
                    </a:lnTo>
                    <a:lnTo>
                      <a:pt x="3667" y="27"/>
                    </a:lnTo>
                    <a:cubicBezTo>
                      <a:pt x="3674" y="16"/>
                      <a:pt x="3670" y="6"/>
                      <a:pt x="3660" y="2"/>
                    </a:cubicBezTo>
                    <a:cubicBezTo>
                      <a:pt x="3658" y="1"/>
                      <a:pt x="3656" y="1"/>
                      <a:pt x="3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0" y="4309548"/>
                <a:ext cx="482013" cy="833937"/>
              </a:xfrm>
              <a:custGeom>
                <a:avLst/>
                <a:gdLst/>
                <a:ahLst/>
                <a:cxnLst/>
                <a:rect l="l" t="t" r="r" b="b"/>
                <a:pathLst>
                  <a:path w="8820" h="15261" extrusionOk="0">
                    <a:moveTo>
                      <a:pt x="2099" y="0"/>
                    </a:moveTo>
                    <a:cubicBezTo>
                      <a:pt x="1994" y="0"/>
                      <a:pt x="1886" y="13"/>
                      <a:pt x="1776" y="39"/>
                    </a:cubicBezTo>
                    <a:cubicBezTo>
                      <a:pt x="1398" y="122"/>
                      <a:pt x="1098" y="364"/>
                      <a:pt x="885" y="748"/>
                    </a:cubicBezTo>
                    <a:cubicBezTo>
                      <a:pt x="0" y="2339"/>
                      <a:pt x="706" y="6271"/>
                      <a:pt x="1451" y="9287"/>
                    </a:cubicBezTo>
                    <a:cubicBezTo>
                      <a:pt x="2125" y="12003"/>
                      <a:pt x="2947" y="14485"/>
                      <a:pt x="3212" y="15261"/>
                    </a:cubicBezTo>
                    <a:lnTo>
                      <a:pt x="3251" y="15261"/>
                    </a:lnTo>
                    <a:cubicBezTo>
                      <a:pt x="2989" y="14495"/>
                      <a:pt x="2164" y="12007"/>
                      <a:pt x="1493" y="9280"/>
                    </a:cubicBezTo>
                    <a:cubicBezTo>
                      <a:pt x="748" y="6271"/>
                      <a:pt x="46" y="2346"/>
                      <a:pt x="923" y="766"/>
                    </a:cubicBezTo>
                    <a:cubicBezTo>
                      <a:pt x="1133" y="388"/>
                      <a:pt x="1419" y="157"/>
                      <a:pt x="1790" y="74"/>
                    </a:cubicBezTo>
                    <a:cubicBezTo>
                      <a:pt x="1897" y="50"/>
                      <a:pt x="2001" y="38"/>
                      <a:pt x="2102" y="38"/>
                    </a:cubicBezTo>
                    <a:cubicBezTo>
                      <a:pt x="2407" y="38"/>
                      <a:pt x="2685" y="146"/>
                      <a:pt x="2929" y="364"/>
                    </a:cubicBezTo>
                    <a:cubicBezTo>
                      <a:pt x="3817" y="1143"/>
                      <a:pt x="4310" y="3401"/>
                      <a:pt x="4359" y="6893"/>
                    </a:cubicBezTo>
                    <a:cubicBezTo>
                      <a:pt x="4397" y="9508"/>
                      <a:pt x="4170" y="11919"/>
                      <a:pt x="4160" y="11989"/>
                    </a:cubicBezTo>
                    <a:cubicBezTo>
                      <a:pt x="4013" y="12521"/>
                      <a:pt x="3877" y="13045"/>
                      <a:pt x="3754" y="13538"/>
                    </a:cubicBezTo>
                    <a:lnTo>
                      <a:pt x="2272" y="3153"/>
                    </a:lnTo>
                    <a:cubicBezTo>
                      <a:pt x="2272" y="3146"/>
                      <a:pt x="2265" y="3135"/>
                      <a:pt x="2251" y="3135"/>
                    </a:cubicBezTo>
                    <a:cubicBezTo>
                      <a:pt x="2244" y="3135"/>
                      <a:pt x="2234" y="3146"/>
                      <a:pt x="2234" y="3156"/>
                    </a:cubicBezTo>
                    <a:lnTo>
                      <a:pt x="3730" y="13636"/>
                    </a:lnTo>
                    <a:cubicBezTo>
                      <a:pt x="3579" y="14233"/>
                      <a:pt x="3454" y="14785"/>
                      <a:pt x="3349" y="15257"/>
                    </a:cubicBezTo>
                    <a:lnTo>
                      <a:pt x="3387" y="15257"/>
                    </a:lnTo>
                    <a:cubicBezTo>
                      <a:pt x="3583" y="14373"/>
                      <a:pt x="3859" y="13206"/>
                      <a:pt x="4191" y="11996"/>
                    </a:cubicBezTo>
                    <a:lnTo>
                      <a:pt x="4324" y="11538"/>
                    </a:lnTo>
                    <a:cubicBezTo>
                      <a:pt x="5324" y="8053"/>
                      <a:pt x="6323" y="6072"/>
                      <a:pt x="7218" y="5813"/>
                    </a:cubicBezTo>
                    <a:cubicBezTo>
                      <a:pt x="7285" y="5795"/>
                      <a:pt x="7354" y="5785"/>
                      <a:pt x="7421" y="5785"/>
                    </a:cubicBezTo>
                    <a:cubicBezTo>
                      <a:pt x="7655" y="5785"/>
                      <a:pt x="7889" y="5907"/>
                      <a:pt x="8109" y="6145"/>
                    </a:cubicBezTo>
                    <a:cubicBezTo>
                      <a:pt x="8683" y="6767"/>
                      <a:pt x="8777" y="7707"/>
                      <a:pt x="8386" y="8948"/>
                    </a:cubicBezTo>
                    <a:cubicBezTo>
                      <a:pt x="8071" y="9944"/>
                      <a:pt x="7442" y="11133"/>
                      <a:pt x="6523" y="12479"/>
                    </a:cubicBezTo>
                    <a:cubicBezTo>
                      <a:pt x="5813" y="13520"/>
                      <a:pt x="5030" y="14495"/>
                      <a:pt x="4387" y="15257"/>
                    </a:cubicBezTo>
                    <a:lnTo>
                      <a:pt x="4436" y="15257"/>
                    </a:lnTo>
                    <a:cubicBezTo>
                      <a:pt x="5075" y="14499"/>
                      <a:pt x="5848" y="13531"/>
                      <a:pt x="6554" y="12496"/>
                    </a:cubicBezTo>
                    <a:cubicBezTo>
                      <a:pt x="7477" y="11143"/>
                      <a:pt x="8106" y="9955"/>
                      <a:pt x="8421" y="8955"/>
                    </a:cubicBezTo>
                    <a:cubicBezTo>
                      <a:pt x="8819" y="7704"/>
                      <a:pt x="8721" y="6750"/>
                      <a:pt x="8141" y="6121"/>
                    </a:cubicBezTo>
                    <a:cubicBezTo>
                      <a:pt x="7912" y="5875"/>
                      <a:pt x="7672" y="5748"/>
                      <a:pt x="7428" y="5748"/>
                    </a:cubicBezTo>
                    <a:cubicBezTo>
                      <a:pt x="7356" y="5748"/>
                      <a:pt x="7284" y="5759"/>
                      <a:pt x="7211" y="5781"/>
                    </a:cubicBezTo>
                    <a:cubicBezTo>
                      <a:pt x="6292" y="6047"/>
                      <a:pt x="5310" y="7977"/>
                      <a:pt x="4289" y="11524"/>
                    </a:cubicBezTo>
                    <a:cubicBezTo>
                      <a:pt x="4261" y="11619"/>
                      <a:pt x="4237" y="11706"/>
                      <a:pt x="4209" y="11797"/>
                    </a:cubicBezTo>
                    <a:cubicBezTo>
                      <a:pt x="4261" y="11164"/>
                      <a:pt x="4418" y="9102"/>
                      <a:pt x="4387" y="6893"/>
                    </a:cubicBezTo>
                    <a:cubicBezTo>
                      <a:pt x="4334" y="3342"/>
                      <a:pt x="3852" y="1136"/>
                      <a:pt x="2947" y="336"/>
                    </a:cubicBezTo>
                    <a:cubicBezTo>
                      <a:pt x="2696" y="113"/>
                      <a:pt x="241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flipH="1">
              <a:off x="7760138" y="4309573"/>
              <a:ext cx="1398985" cy="833937"/>
              <a:chOff x="0" y="4309548"/>
              <a:chExt cx="1398985" cy="833937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23559" y="4409224"/>
                <a:ext cx="358449" cy="73350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13423" extrusionOk="0">
                    <a:moveTo>
                      <a:pt x="1528" y="1"/>
                    </a:moveTo>
                    <a:cubicBezTo>
                      <a:pt x="1514" y="11"/>
                      <a:pt x="1504" y="18"/>
                      <a:pt x="1493" y="32"/>
                    </a:cubicBezTo>
                    <a:cubicBezTo>
                      <a:pt x="1857" y="1200"/>
                      <a:pt x="2063" y="2895"/>
                      <a:pt x="2091" y="5065"/>
                    </a:cubicBezTo>
                    <a:cubicBezTo>
                      <a:pt x="2129" y="7680"/>
                      <a:pt x="1906" y="10092"/>
                      <a:pt x="1895" y="10162"/>
                    </a:cubicBezTo>
                    <a:cubicBezTo>
                      <a:pt x="1748" y="10693"/>
                      <a:pt x="1612" y="11217"/>
                      <a:pt x="1490" y="11710"/>
                    </a:cubicBezTo>
                    <a:lnTo>
                      <a:pt x="29" y="1455"/>
                    </a:lnTo>
                    <a:cubicBezTo>
                      <a:pt x="22" y="1469"/>
                      <a:pt x="8" y="1483"/>
                      <a:pt x="1" y="1497"/>
                    </a:cubicBezTo>
                    <a:lnTo>
                      <a:pt x="1469" y="11805"/>
                    </a:lnTo>
                    <a:cubicBezTo>
                      <a:pt x="1318" y="12402"/>
                      <a:pt x="1193" y="12951"/>
                      <a:pt x="1088" y="13423"/>
                    </a:cubicBezTo>
                    <a:lnTo>
                      <a:pt x="1126" y="13423"/>
                    </a:lnTo>
                    <a:cubicBezTo>
                      <a:pt x="1322" y="12542"/>
                      <a:pt x="1598" y="11375"/>
                      <a:pt x="1930" y="10165"/>
                    </a:cubicBezTo>
                    <a:lnTo>
                      <a:pt x="2063" y="9707"/>
                    </a:lnTo>
                    <a:cubicBezTo>
                      <a:pt x="3063" y="6219"/>
                      <a:pt x="4062" y="4241"/>
                      <a:pt x="4957" y="3982"/>
                    </a:cubicBezTo>
                    <a:cubicBezTo>
                      <a:pt x="5024" y="3964"/>
                      <a:pt x="5093" y="3950"/>
                      <a:pt x="5160" y="3950"/>
                    </a:cubicBezTo>
                    <a:cubicBezTo>
                      <a:pt x="5394" y="3950"/>
                      <a:pt x="5628" y="4073"/>
                      <a:pt x="5848" y="4314"/>
                    </a:cubicBezTo>
                    <a:cubicBezTo>
                      <a:pt x="6422" y="4936"/>
                      <a:pt x="6516" y="5873"/>
                      <a:pt x="6125" y="7114"/>
                    </a:cubicBezTo>
                    <a:cubicBezTo>
                      <a:pt x="5810" y="8110"/>
                      <a:pt x="5181" y="9298"/>
                      <a:pt x="4262" y="10644"/>
                    </a:cubicBezTo>
                    <a:cubicBezTo>
                      <a:pt x="3552" y="11689"/>
                      <a:pt x="2769" y="12664"/>
                      <a:pt x="2126" y="13423"/>
                    </a:cubicBezTo>
                    <a:lnTo>
                      <a:pt x="2175" y="13423"/>
                    </a:lnTo>
                    <a:cubicBezTo>
                      <a:pt x="2814" y="12668"/>
                      <a:pt x="3587" y="11700"/>
                      <a:pt x="4293" y="10662"/>
                    </a:cubicBezTo>
                    <a:cubicBezTo>
                      <a:pt x="5216" y="9312"/>
                      <a:pt x="5845" y="8124"/>
                      <a:pt x="6160" y="7124"/>
                    </a:cubicBezTo>
                    <a:cubicBezTo>
                      <a:pt x="6558" y="5869"/>
                      <a:pt x="6460" y="4919"/>
                      <a:pt x="5880" y="4286"/>
                    </a:cubicBezTo>
                    <a:cubicBezTo>
                      <a:pt x="5651" y="4040"/>
                      <a:pt x="5411" y="3914"/>
                      <a:pt x="5167" y="3914"/>
                    </a:cubicBezTo>
                    <a:cubicBezTo>
                      <a:pt x="5095" y="3914"/>
                      <a:pt x="5023" y="3925"/>
                      <a:pt x="4950" y="3947"/>
                    </a:cubicBezTo>
                    <a:cubicBezTo>
                      <a:pt x="4031" y="4213"/>
                      <a:pt x="3049" y="6146"/>
                      <a:pt x="2028" y="9693"/>
                    </a:cubicBezTo>
                    <a:cubicBezTo>
                      <a:pt x="2000" y="9784"/>
                      <a:pt x="1976" y="9872"/>
                      <a:pt x="1948" y="9962"/>
                    </a:cubicBezTo>
                    <a:cubicBezTo>
                      <a:pt x="2000" y="9330"/>
                      <a:pt x="2157" y="7268"/>
                      <a:pt x="2126" y="5062"/>
                    </a:cubicBezTo>
                    <a:cubicBezTo>
                      <a:pt x="2098" y="2849"/>
                      <a:pt x="1895" y="1161"/>
                      <a:pt x="15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2024" y="4635955"/>
                <a:ext cx="135477" cy="507379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9285" extrusionOk="0">
                    <a:moveTo>
                      <a:pt x="28" y="1"/>
                    </a:moveTo>
                    <a:cubicBezTo>
                      <a:pt x="18" y="25"/>
                      <a:pt x="11" y="46"/>
                      <a:pt x="0" y="74"/>
                    </a:cubicBezTo>
                    <a:cubicBezTo>
                      <a:pt x="185" y="1175"/>
                      <a:pt x="430" y="2294"/>
                      <a:pt x="682" y="3311"/>
                    </a:cubicBezTo>
                    <a:cubicBezTo>
                      <a:pt x="1353" y="6023"/>
                      <a:pt x="2174" y="8501"/>
                      <a:pt x="2440" y="9284"/>
                    </a:cubicBezTo>
                    <a:lnTo>
                      <a:pt x="2478" y="9284"/>
                    </a:lnTo>
                    <a:cubicBezTo>
                      <a:pt x="2216" y="8519"/>
                      <a:pt x="1391" y="6030"/>
                      <a:pt x="717" y="3304"/>
                    </a:cubicBezTo>
                    <a:cubicBezTo>
                      <a:pt x="462" y="2266"/>
                      <a:pt x="210" y="1123"/>
                      <a:pt x="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29516" y="4992199"/>
                <a:ext cx="47983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8" y="1304"/>
                      <a:pt x="724" y="2318"/>
                      <a:pt x="877" y="2765"/>
                    </a:cubicBezTo>
                    <a:cubicBezTo>
                      <a:pt x="877" y="2765"/>
                      <a:pt x="423" y="1336"/>
                      <a:pt x="0" y="1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18331" y="4625462"/>
                <a:ext cx="70881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42" extrusionOk="0">
                    <a:moveTo>
                      <a:pt x="0" y="0"/>
                    </a:moveTo>
                    <a:cubicBezTo>
                      <a:pt x="106" y="51"/>
                      <a:pt x="204" y="105"/>
                      <a:pt x="293" y="163"/>
                    </a:cubicBezTo>
                    <a:lnTo>
                      <a:pt x="293" y="163"/>
                    </a:lnTo>
                    <a:cubicBezTo>
                      <a:pt x="210" y="55"/>
                      <a:pt x="159" y="0"/>
                      <a:pt x="0" y="0"/>
                    </a:cubicBezTo>
                    <a:close/>
                    <a:moveTo>
                      <a:pt x="293" y="163"/>
                    </a:moveTo>
                    <a:lnTo>
                      <a:pt x="293" y="163"/>
                    </a:lnTo>
                    <a:cubicBezTo>
                      <a:pt x="333" y="216"/>
                      <a:pt x="382" y="282"/>
                      <a:pt x="454" y="360"/>
                    </a:cubicBezTo>
                    <a:cubicBezTo>
                      <a:pt x="1031" y="983"/>
                      <a:pt x="1126" y="1923"/>
                      <a:pt x="731" y="3164"/>
                    </a:cubicBezTo>
                    <a:cubicBezTo>
                      <a:pt x="692" y="3290"/>
                      <a:pt x="647" y="3415"/>
                      <a:pt x="601" y="3541"/>
                    </a:cubicBezTo>
                    <a:cubicBezTo>
                      <a:pt x="1231" y="1981"/>
                      <a:pt x="1297" y="819"/>
                      <a:pt x="293" y="163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24440" y="4670929"/>
                <a:ext cx="120394" cy="31098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691" extrusionOk="0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1563" y="920"/>
                      <a:pt x="888" y="2580"/>
                      <a:pt x="217" y="4922"/>
                    </a:cubicBezTo>
                    <a:lnTo>
                      <a:pt x="84" y="5380"/>
                    </a:lnTo>
                    <a:cubicBezTo>
                      <a:pt x="53" y="5485"/>
                      <a:pt x="28" y="5586"/>
                      <a:pt x="0" y="5691"/>
                    </a:cubicBezTo>
                    <a:cubicBezTo>
                      <a:pt x="28" y="5593"/>
                      <a:pt x="1115" y="1762"/>
                      <a:pt x="2202" y="0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613" y="4310859"/>
                <a:ext cx="1382372" cy="832462"/>
              </a:xfrm>
              <a:custGeom>
                <a:avLst/>
                <a:gdLst/>
                <a:ahLst/>
                <a:cxnLst/>
                <a:rect l="l" t="t" r="r" b="b"/>
                <a:pathLst>
                  <a:path w="25295" h="15234" extrusionOk="0">
                    <a:moveTo>
                      <a:pt x="8837" y="1"/>
                    </a:moveTo>
                    <a:cubicBezTo>
                      <a:pt x="6827" y="1"/>
                      <a:pt x="4971" y="675"/>
                      <a:pt x="3485" y="1808"/>
                    </a:cubicBezTo>
                    <a:cubicBezTo>
                      <a:pt x="3852" y="2961"/>
                      <a:pt x="4055" y="4649"/>
                      <a:pt x="4083" y="6865"/>
                    </a:cubicBezTo>
                    <a:cubicBezTo>
                      <a:pt x="4114" y="9071"/>
                      <a:pt x="3957" y="11133"/>
                      <a:pt x="3905" y="11769"/>
                    </a:cubicBezTo>
                    <a:cubicBezTo>
                      <a:pt x="3933" y="11675"/>
                      <a:pt x="3957" y="11588"/>
                      <a:pt x="3985" y="11497"/>
                    </a:cubicBezTo>
                    <a:cubicBezTo>
                      <a:pt x="4796" y="8676"/>
                      <a:pt x="5582" y="6876"/>
                      <a:pt x="6334" y="6124"/>
                    </a:cubicBezTo>
                    <a:cubicBezTo>
                      <a:pt x="6550" y="5867"/>
                      <a:pt x="6758" y="5720"/>
                      <a:pt x="6952" y="5720"/>
                    </a:cubicBezTo>
                    <a:cubicBezTo>
                      <a:pt x="6975" y="5720"/>
                      <a:pt x="6997" y="5722"/>
                      <a:pt x="7019" y="5726"/>
                    </a:cubicBezTo>
                    <a:cubicBezTo>
                      <a:pt x="7052" y="5721"/>
                      <a:pt x="7085" y="5719"/>
                      <a:pt x="7117" y="5719"/>
                    </a:cubicBezTo>
                    <a:cubicBezTo>
                      <a:pt x="7363" y="5719"/>
                      <a:pt x="7606" y="5846"/>
                      <a:pt x="7837" y="6093"/>
                    </a:cubicBezTo>
                    <a:cubicBezTo>
                      <a:pt x="8424" y="6722"/>
                      <a:pt x="8515" y="7673"/>
                      <a:pt x="8117" y="8928"/>
                    </a:cubicBezTo>
                    <a:cubicBezTo>
                      <a:pt x="8012" y="9260"/>
                      <a:pt x="7872" y="9609"/>
                      <a:pt x="7701" y="9980"/>
                    </a:cubicBezTo>
                    <a:cubicBezTo>
                      <a:pt x="7435" y="10592"/>
                      <a:pt x="7043" y="11270"/>
                      <a:pt x="6610" y="11930"/>
                    </a:cubicBezTo>
                    <a:cubicBezTo>
                      <a:pt x="6495" y="12105"/>
                      <a:pt x="6379" y="12283"/>
                      <a:pt x="6250" y="12469"/>
                    </a:cubicBezTo>
                    <a:cubicBezTo>
                      <a:pt x="5617" y="13398"/>
                      <a:pt x="4929" y="14272"/>
                      <a:pt x="4335" y="14989"/>
                    </a:cubicBezTo>
                    <a:cubicBezTo>
                      <a:pt x="4205" y="15139"/>
                      <a:pt x="4135" y="15223"/>
                      <a:pt x="4135" y="15223"/>
                    </a:cubicBezTo>
                    <a:lnTo>
                      <a:pt x="2905" y="15223"/>
                    </a:lnTo>
                    <a:cubicBezTo>
                      <a:pt x="2699" y="14629"/>
                      <a:pt x="2171" y="13035"/>
                      <a:pt x="1633" y="11105"/>
                    </a:cubicBezTo>
                    <a:cubicBezTo>
                      <a:pt x="1573" y="10917"/>
                      <a:pt x="1507" y="10668"/>
                      <a:pt x="1433" y="10371"/>
                    </a:cubicBezTo>
                    <a:cubicBezTo>
                      <a:pt x="1336" y="10004"/>
                      <a:pt x="1241" y="9630"/>
                      <a:pt x="1143" y="9253"/>
                    </a:cubicBezTo>
                    <a:cubicBezTo>
                      <a:pt x="892" y="8232"/>
                      <a:pt x="647" y="7114"/>
                      <a:pt x="462" y="6013"/>
                    </a:cubicBezTo>
                    <a:cubicBezTo>
                      <a:pt x="165" y="6900"/>
                      <a:pt x="0" y="7844"/>
                      <a:pt x="0" y="8833"/>
                    </a:cubicBezTo>
                    <a:cubicBezTo>
                      <a:pt x="0" y="11333"/>
                      <a:pt x="1038" y="13328"/>
                      <a:pt x="2709" y="15233"/>
                    </a:cubicBezTo>
                    <a:lnTo>
                      <a:pt x="23279" y="15233"/>
                    </a:lnTo>
                    <a:cubicBezTo>
                      <a:pt x="23279" y="15233"/>
                      <a:pt x="23279" y="15233"/>
                      <a:pt x="23279" y="15233"/>
                    </a:cubicBezTo>
                    <a:cubicBezTo>
                      <a:pt x="23281" y="15233"/>
                      <a:pt x="25295" y="11195"/>
                      <a:pt x="21612" y="8872"/>
                    </a:cubicBezTo>
                    <a:cubicBezTo>
                      <a:pt x="20871" y="8456"/>
                      <a:pt x="20018" y="8215"/>
                      <a:pt x="19109" y="8215"/>
                    </a:cubicBezTo>
                    <a:cubicBezTo>
                      <a:pt x="18606" y="8215"/>
                      <a:pt x="18124" y="8292"/>
                      <a:pt x="17662" y="8424"/>
                    </a:cubicBezTo>
                    <a:cubicBezTo>
                      <a:pt x="17449" y="3737"/>
                      <a:pt x="13583" y="1"/>
                      <a:pt x="8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6679" y="4738254"/>
                <a:ext cx="200784" cy="405083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7413" extrusionOk="0">
                    <a:moveTo>
                      <a:pt x="3653" y="1"/>
                    </a:moveTo>
                    <a:cubicBezTo>
                      <a:pt x="3646" y="1"/>
                      <a:pt x="3638" y="4"/>
                      <a:pt x="3635" y="9"/>
                    </a:cubicBezTo>
                    <a:lnTo>
                      <a:pt x="0" y="7412"/>
                    </a:lnTo>
                    <a:lnTo>
                      <a:pt x="39" y="7412"/>
                    </a:lnTo>
                    <a:lnTo>
                      <a:pt x="3667" y="27"/>
                    </a:lnTo>
                    <a:cubicBezTo>
                      <a:pt x="3674" y="16"/>
                      <a:pt x="3670" y="6"/>
                      <a:pt x="3660" y="2"/>
                    </a:cubicBezTo>
                    <a:cubicBezTo>
                      <a:pt x="3658" y="1"/>
                      <a:pt x="3656" y="1"/>
                      <a:pt x="3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0" y="4309548"/>
                <a:ext cx="482013" cy="833937"/>
              </a:xfrm>
              <a:custGeom>
                <a:avLst/>
                <a:gdLst/>
                <a:ahLst/>
                <a:cxnLst/>
                <a:rect l="l" t="t" r="r" b="b"/>
                <a:pathLst>
                  <a:path w="8820" h="15261" extrusionOk="0">
                    <a:moveTo>
                      <a:pt x="2099" y="0"/>
                    </a:moveTo>
                    <a:cubicBezTo>
                      <a:pt x="1994" y="0"/>
                      <a:pt x="1886" y="13"/>
                      <a:pt x="1776" y="39"/>
                    </a:cubicBezTo>
                    <a:cubicBezTo>
                      <a:pt x="1398" y="122"/>
                      <a:pt x="1098" y="364"/>
                      <a:pt x="885" y="748"/>
                    </a:cubicBezTo>
                    <a:cubicBezTo>
                      <a:pt x="0" y="2339"/>
                      <a:pt x="706" y="6271"/>
                      <a:pt x="1451" y="9287"/>
                    </a:cubicBezTo>
                    <a:cubicBezTo>
                      <a:pt x="2125" y="12003"/>
                      <a:pt x="2947" y="14485"/>
                      <a:pt x="3212" y="15261"/>
                    </a:cubicBezTo>
                    <a:lnTo>
                      <a:pt x="3251" y="15261"/>
                    </a:lnTo>
                    <a:cubicBezTo>
                      <a:pt x="2989" y="14495"/>
                      <a:pt x="2164" y="12007"/>
                      <a:pt x="1493" y="9280"/>
                    </a:cubicBezTo>
                    <a:cubicBezTo>
                      <a:pt x="748" y="6271"/>
                      <a:pt x="46" y="2346"/>
                      <a:pt x="923" y="766"/>
                    </a:cubicBezTo>
                    <a:cubicBezTo>
                      <a:pt x="1133" y="388"/>
                      <a:pt x="1419" y="157"/>
                      <a:pt x="1790" y="74"/>
                    </a:cubicBezTo>
                    <a:cubicBezTo>
                      <a:pt x="1897" y="50"/>
                      <a:pt x="2001" y="38"/>
                      <a:pt x="2102" y="38"/>
                    </a:cubicBezTo>
                    <a:cubicBezTo>
                      <a:pt x="2407" y="38"/>
                      <a:pt x="2685" y="146"/>
                      <a:pt x="2929" y="364"/>
                    </a:cubicBezTo>
                    <a:cubicBezTo>
                      <a:pt x="3817" y="1143"/>
                      <a:pt x="4310" y="3401"/>
                      <a:pt x="4359" y="6893"/>
                    </a:cubicBezTo>
                    <a:cubicBezTo>
                      <a:pt x="4397" y="9508"/>
                      <a:pt x="4170" y="11919"/>
                      <a:pt x="4160" y="11989"/>
                    </a:cubicBezTo>
                    <a:cubicBezTo>
                      <a:pt x="4013" y="12521"/>
                      <a:pt x="3877" y="13045"/>
                      <a:pt x="3754" y="13538"/>
                    </a:cubicBezTo>
                    <a:lnTo>
                      <a:pt x="2272" y="3153"/>
                    </a:lnTo>
                    <a:cubicBezTo>
                      <a:pt x="2272" y="3146"/>
                      <a:pt x="2265" y="3135"/>
                      <a:pt x="2251" y="3135"/>
                    </a:cubicBezTo>
                    <a:cubicBezTo>
                      <a:pt x="2244" y="3135"/>
                      <a:pt x="2234" y="3146"/>
                      <a:pt x="2234" y="3156"/>
                    </a:cubicBezTo>
                    <a:lnTo>
                      <a:pt x="3730" y="13636"/>
                    </a:lnTo>
                    <a:cubicBezTo>
                      <a:pt x="3579" y="14233"/>
                      <a:pt x="3454" y="14785"/>
                      <a:pt x="3349" y="15257"/>
                    </a:cubicBezTo>
                    <a:lnTo>
                      <a:pt x="3387" y="15257"/>
                    </a:lnTo>
                    <a:cubicBezTo>
                      <a:pt x="3583" y="14373"/>
                      <a:pt x="3859" y="13206"/>
                      <a:pt x="4191" y="11996"/>
                    </a:cubicBezTo>
                    <a:lnTo>
                      <a:pt x="4324" y="11538"/>
                    </a:lnTo>
                    <a:cubicBezTo>
                      <a:pt x="5324" y="8053"/>
                      <a:pt x="6323" y="6072"/>
                      <a:pt x="7218" y="5813"/>
                    </a:cubicBezTo>
                    <a:cubicBezTo>
                      <a:pt x="7285" y="5795"/>
                      <a:pt x="7354" y="5785"/>
                      <a:pt x="7421" y="5785"/>
                    </a:cubicBezTo>
                    <a:cubicBezTo>
                      <a:pt x="7655" y="5785"/>
                      <a:pt x="7889" y="5907"/>
                      <a:pt x="8109" y="6145"/>
                    </a:cubicBezTo>
                    <a:cubicBezTo>
                      <a:pt x="8683" y="6767"/>
                      <a:pt x="8777" y="7707"/>
                      <a:pt x="8386" y="8948"/>
                    </a:cubicBezTo>
                    <a:cubicBezTo>
                      <a:pt x="8071" y="9944"/>
                      <a:pt x="7442" y="11133"/>
                      <a:pt x="6523" y="12479"/>
                    </a:cubicBezTo>
                    <a:cubicBezTo>
                      <a:pt x="5813" y="13520"/>
                      <a:pt x="5030" y="14495"/>
                      <a:pt x="4387" y="15257"/>
                    </a:cubicBezTo>
                    <a:lnTo>
                      <a:pt x="4436" y="15257"/>
                    </a:lnTo>
                    <a:cubicBezTo>
                      <a:pt x="5075" y="14499"/>
                      <a:pt x="5848" y="13531"/>
                      <a:pt x="6554" y="12496"/>
                    </a:cubicBezTo>
                    <a:cubicBezTo>
                      <a:pt x="7477" y="11143"/>
                      <a:pt x="8106" y="9955"/>
                      <a:pt x="8421" y="8955"/>
                    </a:cubicBezTo>
                    <a:cubicBezTo>
                      <a:pt x="8819" y="7704"/>
                      <a:pt x="8721" y="6750"/>
                      <a:pt x="8141" y="6121"/>
                    </a:cubicBezTo>
                    <a:cubicBezTo>
                      <a:pt x="7912" y="5875"/>
                      <a:pt x="7672" y="5748"/>
                      <a:pt x="7428" y="5748"/>
                    </a:cubicBezTo>
                    <a:cubicBezTo>
                      <a:pt x="7356" y="5748"/>
                      <a:pt x="7284" y="5759"/>
                      <a:pt x="7211" y="5781"/>
                    </a:cubicBezTo>
                    <a:cubicBezTo>
                      <a:pt x="6292" y="6047"/>
                      <a:pt x="5310" y="7977"/>
                      <a:pt x="4289" y="11524"/>
                    </a:cubicBezTo>
                    <a:cubicBezTo>
                      <a:pt x="4261" y="11619"/>
                      <a:pt x="4237" y="11706"/>
                      <a:pt x="4209" y="11797"/>
                    </a:cubicBezTo>
                    <a:cubicBezTo>
                      <a:pt x="4261" y="11164"/>
                      <a:pt x="4418" y="9102"/>
                      <a:pt x="4387" y="6893"/>
                    </a:cubicBezTo>
                    <a:cubicBezTo>
                      <a:pt x="4334" y="3342"/>
                      <a:pt x="3852" y="1136"/>
                      <a:pt x="2947" y="336"/>
                    </a:cubicBezTo>
                    <a:cubicBezTo>
                      <a:pt x="2696" y="113"/>
                      <a:pt x="241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4612307" y="4435762"/>
              <a:ext cx="544118" cy="707735"/>
              <a:chOff x="4612307" y="4435762"/>
              <a:chExt cx="544118" cy="707735"/>
            </a:xfrm>
          </p:grpSpPr>
          <p:grpSp>
            <p:nvGrpSpPr>
              <p:cNvPr id="33" name="Google Shape;33;p2"/>
              <p:cNvGrpSpPr/>
              <p:nvPr/>
            </p:nvGrpSpPr>
            <p:grpSpPr>
              <a:xfrm>
                <a:off x="4612307" y="4435762"/>
                <a:ext cx="544118" cy="707735"/>
                <a:chOff x="4299941" y="4435775"/>
                <a:chExt cx="544118" cy="707735"/>
              </a:xfrm>
            </p:grpSpPr>
            <p:sp>
              <p:nvSpPr>
                <p:cNvPr id="34" name="Google Shape;34;p2"/>
                <p:cNvSpPr/>
                <p:nvPr/>
              </p:nvSpPr>
              <p:spPr>
                <a:xfrm>
                  <a:off x="4504566" y="4435775"/>
                  <a:ext cx="339493" cy="70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2" h="15005" extrusionOk="0">
                      <a:moveTo>
                        <a:pt x="4197" y="1"/>
                      </a:moveTo>
                      <a:cubicBezTo>
                        <a:pt x="1844" y="1"/>
                        <a:pt x="1" y="7727"/>
                        <a:pt x="1" y="7727"/>
                      </a:cubicBezTo>
                      <a:lnTo>
                        <a:pt x="193" y="15005"/>
                      </a:lnTo>
                      <a:lnTo>
                        <a:pt x="4562" y="15005"/>
                      </a:lnTo>
                      <a:cubicBezTo>
                        <a:pt x="4562" y="15005"/>
                        <a:pt x="7271" y="1327"/>
                        <a:pt x="4688" y="115"/>
                      </a:cubicBezTo>
                      <a:cubicBezTo>
                        <a:pt x="4522" y="37"/>
                        <a:pt x="4359" y="1"/>
                        <a:pt x="41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5500" cap="rnd" cmpd="sng">
                  <a:solidFill>
                    <a:schemeClr val="dk1"/>
                  </a:solidFill>
                  <a:prstDash val="solid"/>
                  <a:miter lim="34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4299941" y="4498849"/>
                  <a:ext cx="331464" cy="644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13808" extrusionOk="0">
                      <a:moveTo>
                        <a:pt x="875" y="0"/>
                      </a:moveTo>
                      <a:cubicBezTo>
                        <a:pt x="621" y="0"/>
                        <a:pt x="447" y="135"/>
                        <a:pt x="392" y="413"/>
                      </a:cubicBezTo>
                      <a:cubicBezTo>
                        <a:pt x="1" y="2416"/>
                        <a:pt x="1874" y="13808"/>
                        <a:pt x="1874" y="13808"/>
                      </a:cubicBezTo>
                      <a:lnTo>
                        <a:pt x="5139" y="13808"/>
                      </a:lnTo>
                      <a:cubicBezTo>
                        <a:pt x="7099" y="5226"/>
                        <a:pt x="2452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604427" y="4523173"/>
                  <a:ext cx="92763" cy="613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3130" extrusionOk="0">
                      <a:moveTo>
                        <a:pt x="1986" y="1"/>
                      </a:moveTo>
                      <a:lnTo>
                        <a:pt x="1" y="1312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604427" y="4523173"/>
                  <a:ext cx="92763" cy="613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3130" fill="none" extrusionOk="0">
                      <a:moveTo>
                        <a:pt x="1986" y="1"/>
                      </a:moveTo>
                      <a:lnTo>
                        <a:pt x="1" y="13129"/>
                      </a:lnTo>
                    </a:path>
                  </a:pathLst>
                </a:custGeom>
                <a:noFill/>
                <a:ln w="5500" cap="rnd" cmpd="sng">
                  <a:solidFill>
                    <a:schemeClr val="dk1"/>
                  </a:solidFill>
                  <a:prstDash val="solid"/>
                  <a:miter lim="34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632999" y="4874864"/>
                  <a:ext cx="96311" cy="72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546" extrusionOk="0">
                      <a:moveTo>
                        <a:pt x="1" y="1545"/>
                      </a:moveTo>
                      <a:lnTo>
                        <a:pt x="2063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632999" y="4874864"/>
                  <a:ext cx="96311" cy="72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546" fill="none" extrusionOk="0">
                      <a:moveTo>
                        <a:pt x="1" y="1545"/>
                      </a:moveTo>
                      <a:lnTo>
                        <a:pt x="2063" y="0"/>
                      </a:lnTo>
                    </a:path>
                  </a:pathLst>
                </a:custGeom>
                <a:noFill/>
                <a:ln w="5500" cap="rnd" cmpd="sng">
                  <a:solidFill>
                    <a:schemeClr val="dk1"/>
                  </a:solidFill>
                  <a:prstDash val="solid"/>
                  <a:miter lim="34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" name="Google Shape;40;p2"/>
              <p:cNvSpPr/>
              <p:nvPr/>
            </p:nvSpPr>
            <p:spPr>
              <a:xfrm>
                <a:off x="4899796" y="4683588"/>
                <a:ext cx="53221" cy="16354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503" fill="none" extrusionOk="0">
                    <a:moveTo>
                      <a:pt x="1140" y="3503"/>
                    </a:moveTo>
                    <a:lnTo>
                      <a:pt x="0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oogle Shape;41;p2"/>
          <p:cNvGrpSpPr/>
          <p:nvPr/>
        </p:nvGrpSpPr>
        <p:grpSpPr>
          <a:xfrm>
            <a:off x="294600" y="136525"/>
            <a:ext cx="8574025" cy="1838045"/>
            <a:chOff x="294600" y="136525"/>
            <a:chExt cx="8574025" cy="1838045"/>
          </a:xfrm>
        </p:grpSpPr>
        <p:grpSp>
          <p:nvGrpSpPr>
            <p:cNvPr id="42" name="Google Shape;42;p2"/>
            <p:cNvGrpSpPr/>
            <p:nvPr/>
          </p:nvGrpSpPr>
          <p:grpSpPr>
            <a:xfrm>
              <a:off x="294600" y="136525"/>
              <a:ext cx="8574025" cy="1838045"/>
              <a:chOff x="294600" y="136525"/>
              <a:chExt cx="8574025" cy="1838045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294600" y="136525"/>
                <a:ext cx="1020873" cy="406913"/>
              </a:xfrm>
              <a:custGeom>
                <a:avLst/>
                <a:gdLst/>
                <a:ahLst/>
                <a:cxnLst/>
                <a:rect l="l" t="t" r="r" b="b"/>
                <a:pathLst>
                  <a:path w="283379" h="112953" fill="none" extrusionOk="0">
                    <a:moveTo>
                      <a:pt x="283378" y="112953"/>
                    </a:moveTo>
                    <a:lnTo>
                      <a:pt x="0" y="112953"/>
                    </a:lnTo>
                    <a:cubicBezTo>
                      <a:pt x="15679" y="82710"/>
                      <a:pt x="51021" y="69404"/>
                      <a:pt x="80101" y="82639"/>
                    </a:cubicBezTo>
                    <a:cubicBezTo>
                      <a:pt x="88806" y="3013"/>
                      <a:pt x="196138" y="1"/>
                      <a:pt x="208424" y="79081"/>
                    </a:cubicBezTo>
                    <a:cubicBezTo>
                      <a:pt x="236556" y="78773"/>
                      <a:pt x="263383" y="91060"/>
                      <a:pt x="283378" y="1129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98975" y="488200"/>
                <a:ext cx="721908" cy="287748"/>
              </a:xfrm>
              <a:custGeom>
                <a:avLst/>
                <a:gdLst/>
                <a:ahLst/>
                <a:cxnLst/>
                <a:rect l="l" t="t" r="r" b="b"/>
                <a:pathLst>
                  <a:path w="283379" h="112953" fill="none" extrusionOk="0">
                    <a:moveTo>
                      <a:pt x="283378" y="112953"/>
                    </a:moveTo>
                    <a:lnTo>
                      <a:pt x="0" y="112953"/>
                    </a:lnTo>
                    <a:cubicBezTo>
                      <a:pt x="15679" y="82710"/>
                      <a:pt x="51021" y="69404"/>
                      <a:pt x="80101" y="82639"/>
                    </a:cubicBezTo>
                    <a:cubicBezTo>
                      <a:pt x="88806" y="3013"/>
                      <a:pt x="196138" y="1"/>
                      <a:pt x="208424" y="79081"/>
                    </a:cubicBezTo>
                    <a:cubicBezTo>
                      <a:pt x="236556" y="78773"/>
                      <a:pt x="263383" y="91060"/>
                      <a:pt x="283378" y="1129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324537" y="1757700"/>
                <a:ext cx="544088" cy="216870"/>
              </a:xfrm>
              <a:custGeom>
                <a:avLst/>
                <a:gdLst/>
                <a:ahLst/>
                <a:cxnLst/>
                <a:rect l="l" t="t" r="r" b="b"/>
                <a:pathLst>
                  <a:path w="283379" h="112953" fill="none" extrusionOk="0">
                    <a:moveTo>
                      <a:pt x="283378" y="112953"/>
                    </a:moveTo>
                    <a:lnTo>
                      <a:pt x="0" y="112953"/>
                    </a:lnTo>
                    <a:cubicBezTo>
                      <a:pt x="15679" y="82710"/>
                      <a:pt x="51021" y="69404"/>
                      <a:pt x="80101" y="82639"/>
                    </a:cubicBezTo>
                    <a:cubicBezTo>
                      <a:pt x="88806" y="3013"/>
                      <a:pt x="196138" y="1"/>
                      <a:pt x="208424" y="79081"/>
                    </a:cubicBezTo>
                    <a:cubicBezTo>
                      <a:pt x="236556" y="78773"/>
                      <a:pt x="263383" y="91060"/>
                      <a:pt x="283378" y="1129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2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 flipH="1">
              <a:off x="5961450" y="348000"/>
              <a:ext cx="721908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713225" y="2277450"/>
            <a:ext cx="4129800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713225" y="3621500"/>
            <a:ext cx="4129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3"/>
          <p:cNvCxnSpPr/>
          <p:nvPr/>
        </p:nvCxnSpPr>
        <p:spPr>
          <a:xfrm>
            <a:off x="752475" y="4792225"/>
            <a:ext cx="839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" name="Google Shape;52;p3"/>
          <p:cNvGrpSpPr/>
          <p:nvPr/>
        </p:nvGrpSpPr>
        <p:grpSpPr>
          <a:xfrm rot="9000097">
            <a:off x="204142" y="164094"/>
            <a:ext cx="753712" cy="524203"/>
            <a:chOff x="5037975" y="1938450"/>
            <a:chExt cx="623800" cy="433850"/>
          </a:xfrm>
        </p:grpSpPr>
        <p:sp>
          <p:nvSpPr>
            <p:cNvPr id="53" name="Google Shape;53;p3"/>
            <p:cNvSpPr/>
            <p:nvPr/>
          </p:nvSpPr>
          <p:spPr>
            <a:xfrm>
              <a:off x="5051425" y="1938450"/>
              <a:ext cx="532775" cy="130850"/>
            </a:xfrm>
            <a:custGeom>
              <a:avLst/>
              <a:gdLst/>
              <a:ahLst/>
              <a:cxnLst/>
              <a:rect l="l" t="t" r="r" b="b"/>
              <a:pathLst>
                <a:path w="21311" h="5234" extrusionOk="0">
                  <a:moveTo>
                    <a:pt x="930" y="1"/>
                  </a:moveTo>
                  <a:cubicBezTo>
                    <a:pt x="902" y="1"/>
                    <a:pt x="888" y="1"/>
                    <a:pt x="888" y="1"/>
                  </a:cubicBezTo>
                  <a:lnTo>
                    <a:pt x="1" y="613"/>
                  </a:lnTo>
                  <a:lnTo>
                    <a:pt x="7996" y="5233"/>
                  </a:lnTo>
                  <a:lnTo>
                    <a:pt x="21310" y="4237"/>
                  </a:lnTo>
                  <a:lnTo>
                    <a:pt x="20861" y="2360"/>
                  </a:lnTo>
                  <a:cubicBezTo>
                    <a:pt x="19534" y="1922"/>
                    <a:pt x="18087" y="1762"/>
                    <a:pt x="16679" y="1762"/>
                  </a:cubicBezTo>
                  <a:cubicBezTo>
                    <a:pt x="12796" y="1762"/>
                    <a:pt x="9204" y="2983"/>
                    <a:pt x="9204" y="2983"/>
                  </a:cubicBezTo>
                  <a:cubicBezTo>
                    <a:pt x="8205" y="66"/>
                    <a:pt x="1528" y="1"/>
                    <a:pt x="930" y="1"/>
                  </a:cubicBezTo>
                  <a:close/>
                </a:path>
              </a:pathLst>
            </a:custGeom>
            <a:solidFill>
              <a:schemeClr val="lt1"/>
            </a:solidFill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264900" y="2015100"/>
              <a:ext cx="19550" cy="8325"/>
            </a:xfrm>
            <a:custGeom>
              <a:avLst/>
              <a:gdLst/>
              <a:ahLst/>
              <a:cxnLst/>
              <a:rect l="l" t="t" r="r" b="b"/>
              <a:pathLst>
                <a:path w="782" h="333" fill="none" extrusionOk="0">
                  <a:moveTo>
                    <a:pt x="1" y="189"/>
                  </a:moveTo>
                  <a:cubicBezTo>
                    <a:pt x="235" y="0"/>
                    <a:pt x="631" y="72"/>
                    <a:pt x="782" y="333"/>
                  </a:cubicBez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344175" y="1988850"/>
              <a:ext cx="205100" cy="22225"/>
            </a:xfrm>
            <a:custGeom>
              <a:avLst/>
              <a:gdLst/>
              <a:ahLst/>
              <a:cxnLst/>
              <a:rect l="l" t="t" r="r" b="b"/>
              <a:pathLst>
                <a:path w="8204" h="889" fill="none" extrusionOk="0">
                  <a:moveTo>
                    <a:pt x="8204" y="461"/>
                  </a:moveTo>
                  <a:cubicBezTo>
                    <a:pt x="5482" y="1"/>
                    <a:pt x="2658" y="148"/>
                    <a:pt x="1" y="888"/>
                  </a:cubicBez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122675" y="1957525"/>
              <a:ext cx="112425" cy="39200"/>
            </a:xfrm>
            <a:custGeom>
              <a:avLst/>
              <a:gdLst/>
              <a:ahLst/>
              <a:cxnLst/>
              <a:rect l="l" t="t" r="r" b="b"/>
              <a:pathLst>
                <a:path w="4497" h="1568" fill="none" extrusionOk="0">
                  <a:moveTo>
                    <a:pt x="1" y="1"/>
                  </a:moveTo>
                  <a:cubicBezTo>
                    <a:pt x="1620" y="1"/>
                    <a:pt x="3232" y="563"/>
                    <a:pt x="4497" y="1567"/>
                  </a:cubicBez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232425" y="1979700"/>
              <a:ext cx="22225" cy="14100"/>
            </a:xfrm>
            <a:custGeom>
              <a:avLst/>
              <a:gdLst/>
              <a:ahLst/>
              <a:cxnLst/>
              <a:rect l="l" t="t" r="r" b="b"/>
              <a:pathLst>
                <a:path w="889" h="564" fill="none" extrusionOk="0">
                  <a:moveTo>
                    <a:pt x="1" y="1"/>
                  </a:moveTo>
                  <a:cubicBezTo>
                    <a:pt x="295" y="190"/>
                    <a:pt x="594" y="374"/>
                    <a:pt x="888" y="563"/>
                  </a:cubicBez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037975" y="1944725"/>
              <a:ext cx="623800" cy="427575"/>
            </a:xfrm>
            <a:custGeom>
              <a:avLst/>
              <a:gdLst/>
              <a:ahLst/>
              <a:cxnLst/>
              <a:rect l="l" t="t" r="r" b="b"/>
              <a:pathLst>
                <a:path w="24952" h="17103" extrusionOk="0">
                  <a:moveTo>
                    <a:pt x="322" y="1"/>
                  </a:moveTo>
                  <a:cubicBezTo>
                    <a:pt x="149" y="1"/>
                    <a:pt x="1" y="159"/>
                    <a:pt x="33" y="347"/>
                  </a:cubicBezTo>
                  <a:lnTo>
                    <a:pt x="2324" y="13302"/>
                  </a:lnTo>
                  <a:cubicBezTo>
                    <a:pt x="2373" y="13570"/>
                    <a:pt x="2566" y="13789"/>
                    <a:pt x="2826" y="13876"/>
                  </a:cubicBezTo>
                  <a:lnTo>
                    <a:pt x="11569" y="16685"/>
                  </a:lnTo>
                  <a:cubicBezTo>
                    <a:pt x="11878" y="17002"/>
                    <a:pt x="12181" y="17103"/>
                    <a:pt x="12440" y="17103"/>
                  </a:cubicBezTo>
                  <a:cubicBezTo>
                    <a:pt x="12895" y="17103"/>
                    <a:pt x="13219" y="16794"/>
                    <a:pt x="13219" y="16794"/>
                  </a:cubicBezTo>
                  <a:lnTo>
                    <a:pt x="24612" y="16341"/>
                  </a:lnTo>
                  <a:cubicBezTo>
                    <a:pt x="24808" y="16334"/>
                    <a:pt x="24951" y="16149"/>
                    <a:pt x="24910" y="15956"/>
                  </a:cubicBezTo>
                  <a:lnTo>
                    <a:pt x="22162" y="2910"/>
                  </a:lnTo>
                  <a:cubicBezTo>
                    <a:pt x="22122" y="2710"/>
                    <a:pt x="21945" y="2566"/>
                    <a:pt x="21743" y="2566"/>
                  </a:cubicBezTo>
                  <a:cubicBezTo>
                    <a:pt x="21735" y="2566"/>
                    <a:pt x="21728" y="2566"/>
                    <a:pt x="21720" y="2566"/>
                  </a:cubicBezTo>
                  <a:lnTo>
                    <a:pt x="10316" y="3166"/>
                  </a:lnTo>
                  <a:cubicBezTo>
                    <a:pt x="10054" y="3361"/>
                    <a:pt x="9816" y="3431"/>
                    <a:pt x="9609" y="3431"/>
                  </a:cubicBezTo>
                  <a:cubicBezTo>
                    <a:pt x="9088" y="3431"/>
                    <a:pt x="8768" y="2985"/>
                    <a:pt x="8768" y="2985"/>
                  </a:cubicBezTo>
                  <a:lnTo>
                    <a:pt x="422" y="18"/>
                  </a:lnTo>
                  <a:cubicBezTo>
                    <a:pt x="388" y="6"/>
                    <a:pt x="355" y="1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298300" y="2035475"/>
              <a:ext cx="70150" cy="329125"/>
            </a:xfrm>
            <a:custGeom>
              <a:avLst/>
              <a:gdLst/>
              <a:ahLst/>
              <a:cxnLst/>
              <a:rect l="l" t="t" r="r" b="b"/>
              <a:pathLst>
                <a:path w="2806" h="13165" fill="none" extrusionOk="0">
                  <a:moveTo>
                    <a:pt x="1" y="1"/>
                  </a:moveTo>
                  <a:lnTo>
                    <a:pt x="2806" y="13164"/>
                  </a:ln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60475" y="2034825"/>
              <a:ext cx="67400" cy="317225"/>
            </a:xfrm>
            <a:custGeom>
              <a:avLst/>
              <a:gdLst/>
              <a:ahLst/>
              <a:cxnLst/>
              <a:rect l="l" t="t" r="r" b="b"/>
              <a:pathLst>
                <a:path w="2696" h="12689" fill="none" extrusionOk="0">
                  <a:moveTo>
                    <a:pt x="0" y="0"/>
                  </a:moveTo>
                  <a:lnTo>
                    <a:pt x="2696" y="12688"/>
                  </a:lnTo>
                </a:path>
              </a:pathLst>
            </a:custGeom>
            <a:noFill/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48025" y="1953750"/>
              <a:ext cx="153400" cy="54675"/>
            </a:xfrm>
            <a:custGeom>
              <a:avLst/>
              <a:gdLst/>
              <a:ahLst/>
              <a:cxnLst/>
              <a:rect l="l" t="t" r="r" b="b"/>
              <a:pathLst>
                <a:path w="6136" h="2187" fill="none" extrusionOk="0">
                  <a:moveTo>
                    <a:pt x="1" y="1"/>
                  </a:moveTo>
                  <a:lnTo>
                    <a:pt x="6135" y="2186"/>
                  </a:lnTo>
                </a:path>
              </a:pathLst>
            </a:custGeom>
            <a:noFill/>
            <a:ln w="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1038437" y="348000"/>
            <a:ext cx="7830188" cy="1626570"/>
            <a:chOff x="1038437" y="348000"/>
            <a:chExt cx="7830188" cy="1626570"/>
          </a:xfrm>
        </p:grpSpPr>
        <p:sp>
          <p:nvSpPr>
            <p:cNvPr id="63" name="Google Shape;63;p3"/>
            <p:cNvSpPr/>
            <p:nvPr/>
          </p:nvSpPr>
          <p:spPr>
            <a:xfrm flipH="1">
              <a:off x="5961450" y="348000"/>
              <a:ext cx="721908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24537" y="1757700"/>
              <a:ext cx="544088" cy="216870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1038437" y="498475"/>
              <a:ext cx="544088" cy="216870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0" y="4309573"/>
            <a:ext cx="1398985" cy="833937"/>
            <a:chOff x="0" y="4309548"/>
            <a:chExt cx="1398985" cy="833937"/>
          </a:xfrm>
        </p:grpSpPr>
        <p:sp>
          <p:nvSpPr>
            <p:cNvPr id="67" name="Google Shape;67;p3"/>
            <p:cNvSpPr/>
            <p:nvPr/>
          </p:nvSpPr>
          <p:spPr>
            <a:xfrm>
              <a:off x="123559" y="4409224"/>
              <a:ext cx="358449" cy="733500"/>
            </a:xfrm>
            <a:custGeom>
              <a:avLst/>
              <a:gdLst/>
              <a:ahLst/>
              <a:cxnLst/>
              <a:rect l="l" t="t" r="r" b="b"/>
              <a:pathLst>
                <a:path w="6559" h="13423" extrusionOk="0">
                  <a:moveTo>
                    <a:pt x="1528" y="1"/>
                  </a:moveTo>
                  <a:cubicBezTo>
                    <a:pt x="1514" y="11"/>
                    <a:pt x="1504" y="18"/>
                    <a:pt x="1493" y="32"/>
                  </a:cubicBezTo>
                  <a:cubicBezTo>
                    <a:pt x="1857" y="1200"/>
                    <a:pt x="2063" y="2895"/>
                    <a:pt x="2091" y="5065"/>
                  </a:cubicBezTo>
                  <a:cubicBezTo>
                    <a:pt x="2129" y="7680"/>
                    <a:pt x="1906" y="10092"/>
                    <a:pt x="1895" y="10162"/>
                  </a:cubicBezTo>
                  <a:cubicBezTo>
                    <a:pt x="1748" y="10693"/>
                    <a:pt x="1612" y="11217"/>
                    <a:pt x="1490" y="11710"/>
                  </a:cubicBezTo>
                  <a:lnTo>
                    <a:pt x="29" y="1455"/>
                  </a:lnTo>
                  <a:cubicBezTo>
                    <a:pt x="22" y="1469"/>
                    <a:pt x="8" y="1483"/>
                    <a:pt x="1" y="1497"/>
                  </a:cubicBezTo>
                  <a:lnTo>
                    <a:pt x="1469" y="11805"/>
                  </a:lnTo>
                  <a:cubicBezTo>
                    <a:pt x="1318" y="12402"/>
                    <a:pt x="1193" y="12951"/>
                    <a:pt x="1088" y="13423"/>
                  </a:cubicBezTo>
                  <a:lnTo>
                    <a:pt x="1126" y="13423"/>
                  </a:lnTo>
                  <a:cubicBezTo>
                    <a:pt x="1322" y="12542"/>
                    <a:pt x="1598" y="11375"/>
                    <a:pt x="1930" y="10165"/>
                  </a:cubicBezTo>
                  <a:lnTo>
                    <a:pt x="2063" y="9707"/>
                  </a:lnTo>
                  <a:cubicBezTo>
                    <a:pt x="3063" y="6219"/>
                    <a:pt x="4062" y="4241"/>
                    <a:pt x="4957" y="3982"/>
                  </a:cubicBezTo>
                  <a:cubicBezTo>
                    <a:pt x="5024" y="3964"/>
                    <a:pt x="5093" y="3950"/>
                    <a:pt x="5160" y="3950"/>
                  </a:cubicBezTo>
                  <a:cubicBezTo>
                    <a:pt x="5394" y="3950"/>
                    <a:pt x="5628" y="4073"/>
                    <a:pt x="5848" y="4314"/>
                  </a:cubicBezTo>
                  <a:cubicBezTo>
                    <a:pt x="6422" y="4936"/>
                    <a:pt x="6516" y="5873"/>
                    <a:pt x="6125" y="7114"/>
                  </a:cubicBezTo>
                  <a:cubicBezTo>
                    <a:pt x="5810" y="8110"/>
                    <a:pt x="5181" y="9298"/>
                    <a:pt x="4262" y="10644"/>
                  </a:cubicBezTo>
                  <a:cubicBezTo>
                    <a:pt x="3552" y="11689"/>
                    <a:pt x="2769" y="12664"/>
                    <a:pt x="2126" y="13423"/>
                  </a:cubicBezTo>
                  <a:lnTo>
                    <a:pt x="2175" y="13423"/>
                  </a:lnTo>
                  <a:cubicBezTo>
                    <a:pt x="2814" y="12668"/>
                    <a:pt x="3587" y="11700"/>
                    <a:pt x="4293" y="10662"/>
                  </a:cubicBezTo>
                  <a:cubicBezTo>
                    <a:pt x="5216" y="9312"/>
                    <a:pt x="5845" y="8124"/>
                    <a:pt x="6160" y="7124"/>
                  </a:cubicBezTo>
                  <a:cubicBezTo>
                    <a:pt x="6558" y="5869"/>
                    <a:pt x="6460" y="4919"/>
                    <a:pt x="5880" y="4286"/>
                  </a:cubicBezTo>
                  <a:cubicBezTo>
                    <a:pt x="5651" y="4040"/>
                    <a:pt x="5411" y="3914"/>
                    <a:pt x="5167" y="3914"/>
                  </a:cubicBezTo>
                  <a:cubicBezTo>
                    <a:pt x="5095" y="3914"/>
                    <a:pt x="5023" y="3925"/>
                    <a:pt x="4950" y="3947"/>
                  </a:cubicBezTo>
                  <a:cubicBezTo>
                    <a:pt x="4031" y="4213"/>
                    <a:pt x="3049" y="6146"/>
                    <a:pt x="2028" y="9693"/>
                  </a:cubicBezTo>
                  <a:cubicBezTo>
                    <a:pt x="2000" y="9784"/>
                    <a:pt x="1976" y="9872"/>
                    <a:pt x="1948" y="9962"/>
                  </a:cubicBezTo>
                  <a:cubicBezTo>
                    <a:pt x="2000" y="9330"/>
                    <a:pt x="2157" y="7268"/>
                    <a:pt x="2126" y="5062"/>
                  </a:cubicBezTo>
                  <a:cubicBezTo>
                    <a:pt x="2098" y="2849"/>
                    <a:pt x="1895" y="1161"/>
                    <a:pt x="1528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2024" y="4635955"/>
              <a:ext cx="135477" cy="507379"/>
            </a:xfrm>
            <a:custGeom>
              <a:avLst/>
              <a:gdLst/>
              <a:ahLst/>
              <a:cxnLst/>
              <a:rect l="l" t="t" r="r" b="b"/>
              <a:pathLst>
                <a:path w="2479" h="9285" extrusionOk="0">
                  <a:moveTo>
                    <a:pt x="28" y="1"/>
                  </a:moveTo>
                  <a:cubicBezTo>
                    <a:pt x="18" y="25"/>
                    <a:pt x="11" y="46"/>
                    <a:pt x="0" y="74"/>
                  </a:cubicBezTo>
                  <a:cubicBezTo>
                    <a:pt x="185" y="1175"/>
                    <a:pt x="430" y="2294"/>
                    <a:pt x="682" y="3311"/>
                  </a:cubicBezTo>
                  <a:cubicBezTo>
                    <a:pt x="1353" y="6023"/>
                    <a:pt x="2174" y="8501"/>
                    <a:pt x="2440" y="9284"/>
                  </a:cubicBezTo>
                  <a:lnTo>
                    <a:pt x="2478" y="9284"/>
                  </a:lnTo>
                  <a:cubicBezTo>
                    <a:pt x="2216" y="8519"/>
                    <a:pt x="1391" y="6030"/>
                    <a:pt x="717" y="3304"/>
                  </a:cubicBezTo>
                  <a:cubicBezTo>
                    <a:pt x="462" y="2266"/>
                    <a:pt x="210" y="1123"/>
                    <a:pt x="28" y="1"/>
                  </a:cubicBezTo>
                  <a:close/>
                </a:path>
              </a:pathLst>
            </a:custGeom>
            <a:solidFill>
              <a:srgbClr val="3D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29516" y="4992199"/>
              <a:ext cx="47983" cy="151148"/>
            </a:xfrm>
            <a:custGeom>
              <a:avLst/>
              <a:gdLst/>
              <a:ahLst/>
              <a:cxnLst/>
              <a:rect l="l" t="t" r="r" b="b"/>
              <a:pathLst>
                <a:path w="878" h="2766" extrusionOk="0">
                  <a:moveTo>
                    <a:pt x="0" y="1"/>
                  </a:moveTo>
                  <a:lnTo>
                    <a:pt x="0" y="1"/>
                  </a:lnTo>
                  <a:cubicBezTo>
                    <a:pt x="388" y="1304"/>
                    <a:pt x="724" y="2318"/>
                    <a:pt x="877" y="2765"/>
                  </a:cubicBezTo>
                  <a:cubicBezTo>
                    <a:pt x="877" y="2765"/>
                    <a:pt x="423" y="1336"/>
                    <a:pt x="0" y="1"/>
                  </a:cubicBezTo>
                  <a:close/>
                </a:path>
              </a:pathLst>
            </a:custGeom>
            <a:solidFill>
              <a:srgbClr val="86D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18331" y="4625462"/>
              <a:ext cx="70881" cy="193553"/>
            </a:xfrm>
            <a:custGeom>
              <a:avLst/>
              <a:gdLst/>
              <a:ahLst/>
              <a:cxnLst/>
              <a:rect l="l" t="t" r="r" b="b"/>
              <a:pathLst>
                <a:path w="1297" h="3542" extrusionOk="0">
                  <a:moveTo>
                    <a:pt x="0" y="0"/>
                  </a:moveTo>
                  <a:cubicBezTo>
                    <a:pt x="106" y="51"/>
                    <a:pt x="204" y="105"/>
                    <a:pt x="293" y="163"/>
                  </a:cubicBezTo>
                  <a:lnTo>
                    <a:pt x="293" y="163"/>
                  </a:lnTo>
                  <a:cubicBezTo>
                    <a:pt x="210" y="55"/>
                    <a:pt x="159" y="0"/>
                    <a:pt x="0" y="0"/>
                  </a:cubicBezTo>
                  <a:close/>
                  <a:moveTo>
                    <a:pt x="293" y="163"/>
                  </a:moveTo>
                  <a:lnTo>
                    <a:pt x="293" y="163"/>
                  </a:lnTo>
                  <a:cubicBezTo>
                    <a:pt x="333" y="216"/>
                    <a:pt x="382" y="282"/>
                    <a:pt x="454" y="360"/>
                  </a:cubicBezTo>
                  <a:cubicBezTo>
                    <a:pt x="1031" y="983"/>
                    <a:pt x="1126" y="1923"/>
                    <a:pt x="731" y="3164"/>
                  </a:cubicBezTo>
                  <a:cubicBezTo>
                    <a:pt x="692" y="3290"/>
                    <a:pt x="647" y="3415"/>
                    <a:pt x="601" y="3541"/>
                  </a:cubicBezTo>
                  <a:cubicBezTo>
                    <a:pt x="1231" y="1981"/>
                    <a:pt x="1297" y="819"/>
                    <a:pt x="293" y="163"/>
                  </a:cubicBezTo>
                  <a:close/>
                </a:path>
              </a:pathLst>
            </a:custGeom>
            <a:solidFill>
              <a:srgbClr val="86D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24440" y="4670929"/>
              <a:ext cx="120394" cy="310985"/>
            </a:xfrm>
            <a:custGeom>
              <a:avLst/>
              <a:gdLst/>
              <a:ahLst/>
              <a:cxnLst/>
              <a:rect l="l" t="t" r="r" b="b"/>
              <a:pathLst>
                <a:path w="2203" h="5691" extrusionOk="0">
                  <a:moveTo>
                    <a:pt x="2202" y="0"/>
                  </a:moveTo>
                  <a:lnTo>
                    <a:pt x="2202" y="0"/>
                  </a:lnTo>
                  <a:cubicBezTo>
                    <a:pt x="1563" y="920"/>
                    <a:pt x="888" y="2580"/>
                    <a:pt x="217" y="4922"/>
                  </a:cubicBezTo>
                  <a:lnTo>
                    <a:pt x="84" y="5380"/>
                  </a:lnTo>
                  <a:cubicBezTo>
                    <a:pt x="53" y="5485"/>
                    <a:pt x="28" y="5586"/>
                    <a:pt x="0" y="5691"/>
                  </a:cubicBezTo>
                  <a:cubicBezTo>
                    <a:pt x="28" y="5593"/>
                    <a:pt x="1115" y="1762"/>
                    <a:pt x="2202" y="0"/>
                  </a:cubicBezTo>
                  <a:close/>
                </a:path>
              </a:pathLst>
            </a:custGeom>
            <a:solidFill>
              <a:srgbClr val="86D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6613" y="4310859"/>
              <a:ext cx="1382372" cy="832462"/>
            </a:xfrm>
            <a:custGeom>
              <a:avLst/>
              <a:gdLst/>
              <a:ahLst/>
              <a:cxnLst/>
              <a:rect l="l" t="t" r="r" b="b"/>
              <a:pathLst>
                <a:path w="25295" h="15234" extrusionOk="0">
                  <a:moveTo>
                    <a:pt x="8837" y="1"/>
                  </a:moveTo>
                  <a:cubicBezTo>
                    <a:pt x="6827" y="1"/>
                    <a:pt x="4971" y="675"/>
                    <a:pt x="3485" y="1808"/>
                  </a:cubicBezTo>
                  <a:cubicBezTo>
                    <a:pt x="3852" y="2961"/>
                    <a:pt x="4055" y="4649"/>
                    <a:pt x="4083" y="6865"/>
                  </a:cubicBezTo>
                  <a:cubicBezTo>
                    <a:pt x="4114" y="9071"/>
                    <a:pt x="3957" y="11133"/>
                    <a:pt x="3905" y="11769"/>
                  </a:cubicBezTo>
                  <a:cubicBezTo>
                    <a:pt x="3933" y="11675"/>
                    <a:pt x="3957" y="11588"/>
                    <a:pt x="3985" y="11497"/>
                  </a:cubicBezTo>
                  <a:cubicBezTo>
                    <a:pt x="4796" y="8676"/>
                    <a:pt x="5582" y="6876"/>
                    <a:pt x="6334" y="6124"/>
                  </a:cubicBezTo>
                  <a:cubicBezTo>
                    <a:pt x="6550" y="5867"/>
                    <a:pt x="6758" y="5720"/>
                    <a:pt x="6952" y="5720"/>
                  </a:cubicBezTo>
                  <a:cubicBezTo>
                    <a:pt x="6975" y="5720"/>
                    <a:pt x="6997" y="5722"/>
                    <a:pt x="7019" y="5726"/>
                  </a:cubicBezTo>
                  <a:cubicBezTo>
                    <a:pt x="7052" y="5721"/>
                    <a:pt x="7085" y="5719"/>
                    <a:pt x="7117" y="5719"/>
                  </a:cubicBezTo>
                  <a:cubicBezTo>
                    <a:pt x="7363" y="5719"/>
                    <a:pt x="7606" y="5846"/>
                    <a:pt x="7837" y="6093"/>
                  </a:cubicBezTo>
                  <a:cubicBezTo>
                    <a:pt x="8424" y="6722"/>
                    <a:pt x="8515" y="7673"/>
                    <a:pt x="8117" y="8928"/>
                  </a:cubicBezTo>
                  <a:cubicBezTo>
                    <a:pt x="8012" y="9260"/>
                    <a:pt x="7872" y="9609"/>
                    <a:pt x="7701" y="9980"/>
                  </a:cubicBezTo>
                  <a:cubicBezTo>
                    <a:pt x="7435" y="10592"/>
                    <a:pt x="7043" y="11270"/>
                    <a:pt x="6610" y="11930"/>
                  </a:cubicBezTo>
                  <a:cubicBezTo>
                    <a:pt x="6495" y="12105"/>
                    <a:pt x="6379" y="12283"/>
                    <a:pt x="6250" y="12469"/>
                  </a:cubicBezTo>
                  <a:cubicBezTo>
                    <a:pt x="5617" y="13398"/>
                    <a:pt x="4929" y="14272"/>
                    <a:pt x="4335" y="14989"/>
                  </a:cubicBezTo>
                  <a:cubicBezTo>
                    <a:pt x="4205" y="15139"/>
                    <a:pt x="4135" y="15223"/>
                    <a:pt x="4135" y="15223"/>
                  </a:cubicBezTo>
                  <a:lnTo>
                    <a:pt x="2905" y="15223"/>
                  </a:lnTo>
                  <a:cubicBezTo>
                    <a:pt x="2699" y="14629"/>
                    <a:pt x="2171" y="13035"/>
                    <a:pt x="1633" y="11105"/>
                  </a:cubicBezTo>
                  <a:cubicBezTo>
                    <a:pt x="1573" y="10917"/>
                    <a:pt x="1507" y="10668"/>
                    <a:pt x="1433" y="10371"/>
                  </a:cubicBezTo>
                  <a:cubicBezTo>
                    <a:pt x="1336" y="10004"/>
                    <a:pt x="1241" y="9630"/>
                    <a:pt x="1143" y="9253"/>
                  </a:cubicBezTo>
                  <a:cubicBezTo>
                    <a:pt x="892" y="8232"/>
                    <a:pt x="647" y="7114"/>
                    <a:pt x="462" y="6013"/>
                  </a:cubicBezTo>
                  <a:cubicBezTo>
                    <a:pt x="165" y="6900"/>
                    <a:pt x="0" y="7844"/>
                    <a:pt x="0" y="8833"/>
                  </a:cubicBezTo>
                  <a:cubicBezTo>
                    <a:pt x="0" y="11333"/>
                    <a:pt x="1038" y="13328"/>
                    <a:pt x="2709" y="15233"/>
                  </a:cubicBezTo>
                  <a:lnTo>
                    <a:pt x="23279" y="15233"/>
                  </a:lnTo>
                  <a:cubicBezTo>
                    <a:pt x="23279" y="15233"/>
                    <a:pt x="23279" y="15233"/>
                    <a:pt x="23279" y="15233"/>
                  </a:cubicBezTo>
                  <a:cubicBezTo>
                    <a:pt x="23281" y="15233"/>
                    <a:pt x="25295" y="11195"/>
                    <a:pt x="21612" y="8872"/>
                  </a:cubicBezTo>
                  <a:cubicBezTo>
                    <a:pt x="20871" y="8456"/>
                    <a:pt x="20018" y="8215"/>
                    <a:pt x="19109" y="8215"/>
                  </a:cubicBezTo>
                  <a:cubicBezTo>
                    <a:pt x="18606" y="8215"/>
                    <a:pt x="18124" y="8292"/>
                    <a:pt x="17662" y="8424"/>
                  </a:cubicBezTo>
                  <a:cubicBezTo>
                    <a:pt x="17449" y="3737"/>
                    <a:pt x="13583" y="1"/>
                    <a:pt x="8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06679" y="4738254"/>
              <a:ext cx="200784" cy="405083"/>
            </a:xfrm>
            <a:custGeom>
              <a:avLst/>
              <a:gdLst/>
              <a:ahLst/>
              <a:cxnLst/>
              <a:rect l="l" t="t" r="r" b="b"/>
              <a:pathLst>
                <a:path w="3674" h="7413" extrusionOk="0">
                  <a:moveTo>
                    <a:pt x="3653" y="1"/>
                  </a:moveTo>
                  <a:cubicBezTo>
                    <a:pt x="3646" y="1"/>
                    <a:pt x="3638" y="4"/>
                    <a:pt x="3635" y="9"/>
                  </a:cubicBezTo>
                  <a:lnTo>
                    <a:pt x="0" y="7412"/>
                  </a:lnTo>
                  <a:lnTo>
                    <a:pt x="39" y="7412"/>
                  </a:lnTo>
                  <a:lnTo>
                    <a:pt x="3667" y="27"/>
                  </a:lnTo>
                  <a:cubicBezTo>
                    <a:pt x="3674" y="16"/>
                    <a:pt x="3670" y="6"/>
                    <a:pt x="3660" y="2"/>
                  </a:cubicBezTo>
                  <a:cubicBezTo>
                    <a:pt x="3658" y="1"/>
                    <a:pt x="3656" y="1"/>
                    <a:pt x="3653" y="1"/>
                  </a:cubicBezTo>
                  <a:close/>
                </a:path>
              </a:pathLst>
            </a:custGeom>
            <a:solidFill>
              <a:schemeClr val="dk1"/>
            </a:solidFill>
            <a:ln w="4375" cap="flat" cmpd="sng">
              <a:solidFill>
                <a:schemeClr val="dk1"/>
              </a:solidFill>
              <a:prstDash val="solid"/>
              <a:miter lim="34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4309548"/>
              <a:ext cx="482013" cy="833937"/>
            </a:xfrm>
            <a:custGeom>
              <a:avLst/>
              <a:gdLst/>
              <a:ahLst/>
              <a:cxnLst/>
              <a:rect l="l" t="t" r="r" b="b"/>
              <a:pathLst>
                <a:path w="8820" h="15261" extrusionOk="0">
                  <a:moveTo>
                    <a:pt x="2099" y="0"/>
                  </a:moveTo>
                  <a:cubicBezTo>
                    <a:pt x="1994" y="0"/>
                    <a:pt x="1886" y="13"/>
                    <a:pt x="1776" y="39"/>
                  </a:cubicBezTo>
                  <a:cubicBezTo>
                    <a:pt x="1398" y="122"/>
                    <a:pt x="1098" y="364"/>
                    <a:pt x="885" y="748"/>
                  </a:cubicBezTo>
                  <a:cubicBezTo>
                    <a:pt x="0" y="2339"/>
                    <a:pt x="706" y="6271"/>
                    <a:pt x="1451" y="9287"/>
                  </a:cubicBezTo>
                  <a:cubicBezTo>
                    <a:pt x="2125" y="12003"/>
                    <a:pt x="2947" y="14485"/>
                    <a:pt x="3212" y="15261"/>
                  </a:cubicBezTo>
                  <a:lnTo>
                    <a:pt x="3251" y="15261"/>
                  </a:lnTo>
                  <a:cubicBezTo>
                    <a:pt x="2989" y="14495"/>
                    <a:pt x="2164" y="12007"/>
                    <a:pt x="1493" y="9280"/>
                  </a:cubicBezTo>
                  <a:cubicBezTo>
                    <a:pt x="748" y="6271"/>
                    <a:pt x="46" y="2346"/>
                    <a:pt x="923" y="766"/>
                  </a:cubicBezTo>
                  <a:cubicBezTo>
                    <a:pt x="1133" y="388"/>
                    <a:pt x="1419" y="157"/>
                    <a:pt x="1790" y="74"/>
                  </a:cubicBezTo>
                  <a:cubicBezTo>
                    <a:pt x="1897" y="50"/>
                    <a:pt x="2001" y="38"/>
                    <a:pt x="2102" y="38"/>
                  </a:cubicBezTo>
                  <a:cubicBezTo>
                    <a:pt x="2407" y="38"/>
                    <a:pt x="2685" y="146"/>
                    <a:pt x="2929" y="364"/>
                  </a:cubicBezTo>
                  <a:cubicBezTo>
                    <a:pt x="3817" y="1143"/>
                    <a:pt x="4310" y="3401"/>
                    <a:pt x="4359" y="6893"/>
                  </a:cubicBezTo>
                  <a:cubicBezTo>
                    <a:pt x="4397" y="9508"/>
                    <a:pt x="4170" y="11919"/>
                    <a:pt x="4160" y="11989"/>
                  </a:cubicBezTo>
                  <a:cubicBezTo>
                    <a:pt x="4013" y="12521"/>
                    <a:pt x="3877" y="13045"/>
                    <a:pt x="3754" y="13538"/>
                  </a:cubicBezTo>
                  <a:lnTo>
                    <a:pt x="2272" y="3153"/>
                  </a:lnTo>
                  <a:cubicBezTo>
                    <a:pt x="2272" y="3146"/>
                    <a:pt x="2265" y="3135"/>
                    <a:pt x="2251" y="3135"/>
                  </a:cubicBezTo>
                  <a:cubicBezTo>
                    <a:pt x="2244" y="3135"/>
                    <a:pt x="2234" y="3146"/>
                    <a:pt x="2234" y="3156"/>
                  </a:cubicBezTo>
                  <a:lnTo>
                    <a:pt x="3730" y="13636"/>
                  </a:lnTo>
                  <a:cubicBezTo>
                    <a:pt x="3579" y="14233"/>
                    <a:pt x="3454" y="14785"/>
                    <a:pt x="3349" y="15257"/>
                  </a:cubicBezTo>
                  <a:lnTo>
                    <a:pt x="3387" y="15257"/>
                  </a:lnTo>
                  <a:cubicBezTo>
                    <a:pt x="3583" y="14373"/>
                    <a:pt x="3859" y="13206"/>
                    <a:pt x="4191" y="11996"/>
                  </a:cubicBezTo>
                  <a:lnTo>
                    <a:pt x="4324" y="11538"/>
                  </a:lnTo>
                  <a:cubicBezTo>
                    <a:pt x="5324" y="8053"/>
                    <a:pt x="6323" y="6072"/>
                    <a:pt x="7218" y="5813"/>
                  </a:cubicBezTo>
                  <a:cubicBezTo>
                    <a:pt x="7285" y="5795"/>
                    <a:pt x="7354" y="5785"/>
                    <a:pt x="7421" y="5785"/>
                  </a:cubicBezTo>
                  <a:cubicBezTo>
                    <a:pt x="7655" y="5785"/>
                    <a:pt x="7889" y="5907"/>
                    <a:pt x="8109" y="6145"/>
                  </a:cubicBezTo>
                  <a:cubicBezTo>
                    <a:pt x="8683" y="6767"/>
                    <a:pt x="8777" y="7707"/>
                    <a:pt x="8386" y="8948"/>
                  </a:cubicBezTo>
                  <a:cubicBezTo>
                    <a:pt x="8071" y="9944"/>
                    <a:pt x="7442" y="11133"/>
                    <a:pt x="6523" y="12479"/>
                  </a:cubicBezTo>
                  <a:cubicBezTo>
                    <a:pt x="5813" y="13520"/>
                    <a:pt x="5030" y="14495"/>
                    <a:pt x="4387" y="15257"/>
                  </a:cubicBezTo>
                  <a:lnTo>
                    <a:pt x="4436" y="15257"/>
                  </a:lnTo>
                  <a:cubicBezTo>
                    <a:pt x="5075" y="14499"/>
                    <a:pt x="5848" y="13531"/>
                    <a:pt x="6554" y="12496"/>
                  </a:cubicBezTo>
                  <a:cubicBezTo>
                    <a:pt x="7477" y="11143"/>
                    <a:pt x="8106" y="9955"/>
                    <a:pt x="8421" y="8955"/>
                  </a:cubicBezTo>
                  <a:cubicBezTo>
                    <a:pt x="8819" y="7704"/>
                    <a:pt x="8721" y="6750"/>
                    <a:pt x="8141" y="6121"/>
                  </a:cubicBezTo>
                  <a:cubicBezTo>
                    <a:pt x="7912" y="5875"/>
                    <a:pt x="7672" y="5748"/>
                    <a:pt x="7428" y="5748"/>
                  </a:cubicBezTo>
                  <a:cubicBezTo>
                    <a:pt x="7356" y="5748"/>
                    <a:pt x="7284" y="5759"/>
                    <a:pt x="7211" y="5781"/>
                  </a:cubicBezTo>
                  <a:cubicBezTo>
                    <a:pt x="6292" y="6047"/>
                    <a:pt x="5310" y="7977"/>
                    <a:pt x="4289" y="11524"/>
                  </a:cubicBezTo>
                  <a:cubicBezTo>
                    <a:pt x="4261" y="11619"/>
                    <a:pt x="4237" y="11706"/>
                    <a:pt x="4209" y="11797"/>
                  </a:cubicBezTo>
                  <a:cubicBezTo>
                    <a:pt x="4261" y="11164"/>
                    <a:pt x="4418" y="9102"/>
                    <a:pt x="4387" y="6893"/>
                  </a:cubicBezTo>
                  <a:cubicBezTo>
                    <a:pt x="4334" y="3342"/>
                    <a:pt x="3852" y="1136"/>
                    <a:pt x="2947" y="336"/>
                  </a:cubicBezTo>
                  <a:cubicBezTo>
                    <a:pt x="2696" y="113"/>
                    <a:pt x="2411" y="0"/>
                    <a:pt x="2099" y="0"/>
                  </a:cubicBezTo>
                  <a:close/>
                </a:path>
              </a:pathLst>
            </a:custGeom>
            <a:solidFill>
              <a:schemeClr val="dk1"/>
            </a:solidFill>
            <a:ln w="4375" cap="flat" cmpd="sng">
              <a:solidFill>
                <a:schemeClr val="dk1"/>
              </a:solidFill>
              <a:prstDash val="solid"/>
              <a:miter lim="34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CUSTOM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"/>
          <p:cNvSpPr txBox="1">
            <a:spLocks noGrp="1"/>
          </p:cNvSpPr>
          <p:nvPr>
            <p:ph type="body" idx="1"/>
          </p:nvPr>
        </p:nvSpPr>
        <p:spPr>
          <a:xfrm>
            <a:off x="2317350" y="1901550"/>
            <a:ext cx="4509300" cy="23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642" name="Google Shape;642;p20"/>
          <p:cNvGrpSpPr/>
          <p:nvPr/>
        </p:nvGrpSpPr>
        <p:grpSpPr>
          <a:xfrm>
            <a:off x="173975" y="130350"/>
            <a:ext cx="8872066" cy="587523"/>
            <a:chOff x="173975" y="130350"/>
            <a:chExt cx="8872066" cy="587523"/>
          </a:xfrm>
        </p:grpSpPr>
        <p:sp>
          <p:nvSpPr>
            <p:cNvPr id="643" name="Google Shape;643;p20"/>
            <p:cNvSpPr/>
            <p:nvPr/>
          </p:nvSpPr>
          <p:spPr>
            <a:xfrm>
              <a:off x="8375850" y="430125"/>
              <a:ext cx="670191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173975" y="518087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522675" y="130350"/>
              <a:ext cx="721908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8013050" y="251486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20"/>
          <p:cNvGrpSpPr/>
          <p:nvPr/>
        </p:nvGrpSpPr>
        <p:grpSpPr>
          <a:xfrm>
            <a:off x="-10231" y="4275652"/>
            <a:ext cx="9164462" cy="869455"/>
            <a:chOff x="-10231" y="4275652"/>
            <a:chExt cx="9164462" cy="869455"/>
          </a:xfrm>
        </p:grpSpPr>
        <p:grpSp>
          <p:nvGrpSpPr>
            <p:cNvPr id="648" name="Google Shape;648;p20"/>
            <p:cNvGrpSpPr/>
            <p:nvPr/>
          </p:nvGrpSpPr>
          <p:grpSpPr>
            <a:xfrm flipH="1">
              <a:off x="-10231" y="4275652"/>
              <a:ext cx="721904" cy="869455"/>
              <a:chOff x="3465900" y="2164047"/>
              <a:chExt cx="291372" cy="367323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3575472" y="2164047"/>
                <a:ext cx="181800" cy="36653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5005" extrusionOk="0">
                    <a:moveTo>
                      <a:pt x="4197" y="1"/>
                    </a:moveTo>
                    <a:cubicBezTo>
                      <a:pt x="1844" y="1"/>
                      <a:pt x="1" y="7727"/>
                      <a:pt x="1" y="7727"/>
                    </a:cubicBezTo>
                    <a:lnTo>
                      <a:pt x="193" y="15005"/>
                    </a:lnTo>
                    <a:lnTo>
                      <a:pt x="4562" y="15005"/>
                    </a:lnTo>
                    <a:cubicBezTo>
                      <a:pt x="4562" y="15005"/>
                      <a:pt x="7271" y="1327"/>
                      <a:pt x="4688" y="115"/>
                    </a:cubicBezTo>
                    <a:cubicBezTo>
                      <a:pt x="4522" y="37"/>
                      <a:pt x="4359" y="1"/>
                      <a:pt x="4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3465900" y="2186170"/>
                <a:ext cx="177500" cy="345200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3808" extrusionOk="0">
                    <a:moveTo>
                      <a:pt x="875" y="0"/>
                    </a:moveTo>
                    <a:cubicBezTo>
                      <a:pt x="621" y="0"/>
                      <a:pt x="447" y="135"/>
                      <a:pt x="392" y="413"/>
                    </a:cubicBezTo>
                    <a:cubicBezTo>
                      <a:pt x="1" y="2416"/>
                      <a:pt x="1874" y="13808"/>
                      <a:pt x="1874" y="13808"/>
                    </a:cubicBezTo>
                    <a:lnTo>
                      <a:pt x="5139" y="13808"/>
                    </a:lnTo>
                    <a:cubicBezTo>
                      <a:pt x="7099" y="5226"/>
                      <a:pt x="2452" y="0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3628949" y="2209772"/>
                <a:ext cx="49675" cy="32073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fill="none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3623900" y="2292386"/>
                <a:ext cx="28500" cy="84694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503" fill="none" extrusionOk="0">
                    <a:moveTo>
                      <a:pt x="1140" y="3503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3644251" y="2391444"/>
                <a:ext cx="51575" cy="37378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fill="none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20"/>
            <p:cNvGrpSpPr/>
            <p:nvPr/>
          </p:nvGrpSpPr>
          <p:grpSpPr>
            <a:xfrm>
              <a:off x="8432327" y="4275652"/>
              <a:ext cx="721904" cy="869455"/>
              <a:chOff x="3465900" y="2164047"/>
              <a:chExt cx="291372" cy="367323"/>
            </a:xfrm>
          </p:grpSpPr>
          <p:sp>
            <p:nvSpPr>
              <p:cNvPr id="655" name="Google Shape;655;p20"/>
              <p:cNvSpPr/>
              <p:nvPr/>
            </p:nvSpPr>
            <p:spPr>
              <a:xfrm>
                <a:off x="3575472" y="2164047"/>
                <a:ext cx="181800" cy="36653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5005" extrusionOk="0">
                    <a:moveTo>
                      <a:pt x="4197" y="1"/>
                    </a:moveTo>
                    <a:cubicBezTo>
                      <a:pt x="1844" y="1"/>
                      <a:pt x="1" y="7727"/>
                      <a:pt x="1" y="7727"/>
                    </a:cubicBezTo>
                    <a:lnTo>
                      <a:pt x="193" y="15005"/>
                    </a:lnTo>
                    <a:lnTo>
                      <a:pt x="4562" y="15005"/>
                    </a:lnTo>
                    <a:cubicBezTo>
                      <a:pt x="4562" y="15005"/>
                      <a:pt x="7271" y="1327"/>
                      <a:pt x="4688" y="115"/>
                    </a:cubicBezTo>
                    <a:cubicBezTo>
                      <a:pt x="4522" y="37"/>
                      <a:pt x="4359" y="1"/>
                      <a:pt x="4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3465900" y="2186170"/>
                <a:ext cx="177500" cy="345200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3808" extrusionOk="0">
                    <a:moveTo>
                      <a:pt x="875" y="0"/>
                    </a:moveTo>
                    <a:cubicBezTo>
                      <a:pt x="621" y="0"/>
                      <a:pt x="447" y="135"/>
                      <a:pt x="392" y="413"/>
                    </a:cubicBezTo>
                    <a:cubicBezTo>
                      <a:pt x="1" y="2416"/>
                      <a:pt x="1874" y="13808"/>
                      <a:pt x="1874" y="13808"/>
                    </a:cubicBezTo>
                    <a:lnTo>
                      <a:pt x="5139" y="13808"/>
                    </a:lnTo>
                    <a:cubicBezTo>
                      <a:pt x="7099" y="5226"/>
                      <a:pt x="2452" y="0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3628949" y="2209772"/>
                <a:ext cx="49675" cy="32073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fill="none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3623900" y="2292386"/>
                <a:ext cx="28500" cy="84694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503" fill="none" extrusionOk="0">
                    <a:moveTo>
                      <a:pt x="1140" y="3503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3644251" y="2391444"/>
                <a:ext cx="51575" cy="37378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fill="none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_AND_TWO_COLUMNS_1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5"/>
          <p:cNvSpPr txBox="1">
            <a:spLocks noGrp="1"/>
          </p:cNvSpPr>
          <p:nvPr>
            <p:ph type="subTitle" idx="1"/>
          </p:nvPr>
        </p:nvSpPr>
        <p:spPr>
          <a:xfrm>
            <a:off x="4821787" y="2048625"/>
            <a:ext cx="338700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5"/>
          <p:cNvSpPr txBox="1">
            <a:spLocks noGrp="1"/>
          </p:cNvSpPr>
          <p:nvPr>
            <p:ph type="subTitle" idx="2"/>
          </p:nvPr>
        </p:nvSpPr>
        <p:spPr>
          <a:xfrm>
            <a:off x="935213" y="2048625"/>
            <a:ext cx="345930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828" name="Google Shape;828;p25"/>
          <p:cNvGrpSpPr/>
          <p:nvPr/>
        </p:nvGrpSpPr>
        <p:grpSpPr>
          <a:xfrm>
            <a:off x="-11" y="4203627"/>
            <a:ext cx="9143860" cy="939813"/>
            <a:chOff x="-11" y="4203627"/>
            <a:chExt cx="9143860" cy="939813"/>
          </a:xfrm>
        </p:grpSpPr>
        <p:grpSp>
          <p:nvGrpSpPr>
            <p:cNvPr id="829" name="Google Shape;829;p25"/>
            <p:cNvGrpSpPr/>
            <p:nvPr/>
          </p:nvGrpSpPr>
          <p:grpSpPr>
            <a:xfrm>
              <a:off x="8229464" y="4203627"/>
              <a:ext cx="914385" cy="939813"/>
              <a:chOff x="5469525" y="2375350"/>
              <a:chExt cx="590650" cy="607075"/>
            </a:xfrm>
          </p:grpSpPr>
          <p:sp>
            <p:nvSpPr>
              <p:cNvPr id="830" name="Google Shape;830;p25"/>
              <p:cNvSpPr/>
              <p:nvPr/>
            </p:nvSpPr>
            <p:spPr>
              <a:xfrm>
                <a:off x="5469525" y="2658300"/>
                <a:ext cx="590650" cy="324125"/>
              </a:xfrm>
              <a:custGeom>
                <a:avLst/>
                <a:gdLst/>
                <a:ahLst/>
                <a:cxnLst/>
                <a:rect l="l" t="t" r="r" b="b"/>
                <a:pathLst>
                  <a:path w="23626" h="12965" extrusionOk="0">
                    <a:moveTo>
                      <a:pt x="15048" y="0"/>
                    </a:moveTo>
                    <a:cubicBezTo>
                      <a:pt x="11343" y="0"/>
                      <a:pt x="8183" y="2356"/>
                      <a:pt x="6988" y="5652"/>
                    </a:cubicBezTo>
                    <a:cubicBezTo>
                      <a:pt x="6743" y="5621"/>
                      <a:pt x="6491" y="5603"/>
                      <a:pt x="6240" y="5603"/>
                    </a:cubicBezTo>
                    <a:cubicBezTo>
                      <a:pt x="2790" y="5603"/>
                      <a:pt x="0" y="8396"/>
                      <a:pt x="0" y="11843"/>
                    </a:cubicBezTo>
                    <a:cubicBezTo>
                      <a:pt x="0" y="12227"/>
                      <a:pt x="39" y="12598"/>
                      <a:pt x="105" y="12965"/>
                    </a:cubicBezTo>
                    <a:lnTo>
                      <a:pt x="22420" y="12965"/>
                    </a:lnTo>
                    <a:cubicBezTo>
                      <a:pt x="23182" y="11682"/>
                      <a:pt x="23626" y="10182"/>
                      <a:pt x="23626" y="8578"/>
                    </a:cubicBezTo>
                    <a:cubicBezTo>
                      <a:pt x="23626" y="3842"/>
                      <a:pt x="19784" y="0"/>
                      <a:pt x="1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5"/>
              <p:cNvSpPr/>
              <p:nvPr/>
            </p:nvSpPr>
            <p:spPr>
              <a:xfrm>
                <a:off x="5595800" y="2376075"/>
                <a:ext cx="345175" cy="6009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24037" extrusionOk="0">
                    <a:moveTo>
                      <a:pt x="3249" y="1"/>
                    </a:moveTo>
                    <a:cubicBezTo>
                      <a:pt x="3088" y="1"/>
                      <a:pt x="2922" y="20"/>
                      <a:pt x="2751" y="59"/>
                    </a:cubicBezTo>
                    <a:cubicBezTo>
                      <a:pt x="2174" y="185"/>
                      <a:pt x="1713" y="552"/>
                      <a:pt x="1384" y="1146"/>
                    </a:cubicBezTo>
                    <a:cubicBezTo>
                      <a:pt x="0" y="3642"/>
                      <a:pt x="1108" y="9835"/>
                      <a:pt x="2286" y="14589"/>
                    </a:cubicBezTo>
                    <a:cubicBezTo>
                      <a:pt x="3352" y="18892"/>
                      <a:pt x="4656" y="22824"/>
                      <a:pt x="5069" y="24037"/>
                    </a:cubicBezTo>
                    <a:lnTo>
                      <a:pt x="6872" y="24037"/>
                    </a:lnTo>
                    <a:cubicBezTo>
                      <a:pt x="7886" y="22834"/>
                      <a:pt x="9120" y="21293"/>
                      <a:pt x="10245" y="19643"/>
                    </a:cubicBezTo>
                    <a:cubicBezTo>
                      <a:pt x="11699" y="17518"/>
                      <a:pt x="12688" y="15641"/>
                      <a:pt x="13185" y="14068"/>
                    </a:cubicBezTo>
                    <a:cubicBezTo>
                      <a:pt x="13807" y="12111"/>
                      <a:pt x="13664" y="10622"/>
                      <a:pt x="12755" y="9647"/>
                    </a:cubicBezTo>
                    <a:cubicBezTo>
                      <a:pt x="12398" y="9269"/>
                      <a:pt x="12031" y="9077"/>
                      <a:pt x="11661" y="9077"/>
                    </a:cubicBezTo>
                    <a:cubicBezTo>
                      <a:pt x="11556" y="9077"/>
                      <a:pt x="11448" y="9094"/>
                      <a:pt x="11343" y="9122"/>
                    </a:cubicBezTo>
                    <a:cubicBezTo>
                      <a:pt x="9931" y="9531"/>
                      <a:pt x="8351" y="12653"/>
                      <a:pt x="6767" y="18158"/>
                    </a:cubicBezTo>
                    <a:cubicBezTo>
                      <a:pt x="6697" y="18399"/>
                      <a:pt x="6631" y="18644"/>
                      <a:pt x="6561" y="18885"/>
                    </a:cubicBezTo>
                    <a:lnTo>
                      <a:pt x="5858" y="21328"/>
                    </a:lnTo>
                    <a:cubicBezTo>
                      <a:pt x="6051" y="20545"/>
                      <a:pt x="6264" y="19713"/>
                      <a:pt x="6502" y="18874"/>
                    </a:cubicBezTo>
                    <a:cubicBezTo>
                      <a:pt x="6516" y="18759"/>
                      <a:pt x="6869" y="14952"/>
                      <a:pt x="6813" y="10828"/>
                    </a:cubicBezTo>
                    <a:cubicBezTo>
                      <a:pt x="6732" y="5319"/>
                      <a:pt x="5949" y="1747"/>
                      <a:pt x="4551" y="513"/>
                    </a:cubicBezTo>
                    <a:cubicBezTo>
                      <a:pt x="4166" y="173"/>
                      <a:pt x="3730" y="1"/>
                      <a:pt x="3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5"/>
              <p:cNvSpPr/>
              <p:nvPr/>
            </p:nvSpPr>
            <p:spPr>
              <a:xfrm>
                <a:off x="5743475" y="2684975"/>
                <a:ext cx="145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11706" extrusionOk="0">
                    <a:moveTo>
                      <a:pt x="5770" y="0"/>
                    </a:moveTo>
                    <a:cubicBezTo>
                      <a:pt x="5759" y="0"/>
                      <a:pt x="5747" y="7"/>
                      <a:pt x="5740" y="17"/>
                    </a:cubicBezTo>
                    <a:lnTo>
                      <a:pt x="0" y="11705"/>
                    </a:lnTo>
                    <a:lnTo>
                      <a:pt x="67" y="11705"/>
                    </a:lnTo>
                    <a:lnTo>
                      <a:pt x="5799" y="45"/>
                    </a:lnTo>
                    <a:cubicBezTo>
                      <a:pt x="5803" y="31"/>
                      <a:pt x="5792" y="13"/>
                      <a:pt x="5782" y="3"/>
                    </a:cubicBezTo>
                    <a:cubicBezTo>
                      <a:pt x="5778" y="1"/>
                      <a:pt x="5774" y="0"/>
                      <a:pt x="5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5"/>
              <p:cNvSpPr/>
              <p:nvPr/>
            </p:nvSpPr>
            <p:spPr>
              <a:xfrm>
                <a:off x="5594050" y="2375350"/>
                <a:ext cx="348250" cy="602350"/>
              </a:xfrm>
              <a:custGeom>
                <a:avLst/>
                <a:gdLst/>
                <a:ahLst/>
                <a:cxnLst/>
                <a:rect l="l" t="t" r="r" b="b"/>
                <a:pathLst>
                  <a:path w="13930" h="24094" extrusionOk="0">
                    <a:moveTo>
                      <a:pt x="3311" y="1"/>
                    </a:moveTo>
                    <a:cubicBezTo>
                      <a:pt x="3146" y="1"/>
                      <a:pt x="2975" y="20"/>
                      <a:pt x="2800" y="60"/>
                    </a:cubicBezTo>
                    <a:cubicBezTo>
                      <a:pt x="2206" y="193"/>
                      <a:pt x="1731" y="567"/>
                      <a:pt x="1395" y="1175"/>
                    </a:cubicBezTo>
                    <a:cubicBezTo>
                      <a:pt x="0" y="3688"/>
                      <a:pt x="1108" y="9896"/>
                      <a:pt x="2290" y="14663"/>
                    </a:cubicBezTo>
                    <a:cubicBezTo>
                      <a:pt x="3345" y="18949"/>
                      <a:pt x="4649" y="22863"/>
                      <a:pt x="5069" y="24094"/>
                    </a:cubicBezTo>
                    <a:lnTo>
                      <a:pt x="5128" y="24094"/>
                    </a:lnTo>
                    <a:cubicBezTo>
                      <a:pt x="4719" y="22884"/>
                      <a:pt x="3412" y="18956"/>
                      <a:pt x="2346" y="14649"/>
                    </a:cubicBezTo>
                    <a:cubicBezTo>
                      <a:pt x="1171" y="9892"/>
                      <a:pt x="60" y="3698"/>
                      <a:pt x="1447" y="1206"/>
                    </a:cubicBezTo>
                    <a:cubicBezTo>
                      <a:pt x="1772" y="612"/>
                      <a:pt x="2237" y="249"/>
                      <a:pt x="2814" y="116"/>
                    </a:cubicBezTo>
                    <a:cubicBezTo>
                      <a:pt x="2984" y="78"/>
                      <a:pt x="3150" y="59"/>
                      <a:pt x="3310" y="59"/>
                    </a:cubicBezTo>
                    <a:cubicBezTo>
                      <a:pt x="3793" y="59"/>
                      <a:pt x="4231" y="229"/>
                      <a:pt x="4614" y="570"/>
                    </a:cubicBezTo>
                    <a:cubicBezTo>
                      <a:pt x="6012" y="1807"/>
                      <a:pt x="6795" y="5376"/>
                      <a:pt x="6872" y="10888"/>
                    </a:cubicBezTo>
                    <a:cubicBezTo>
                      <a:pt x="6935" y="15013"/>
                      <a:pt x="6575" y="18823"/>
                      <a:pt x="6561" y="18935"/>
                    </a:cubicBezTo>
                    <a:cubicBezTo>
                      <a:pt x="6330" y="19777"/>
                      <a:pt x="6117" y="20606"/>
                      <a:pt x="5921" y="21385"/>
                    </a:cubicBezTo>
                    <a:lnTo>
                      <a:pt x="3583" y="4985"/>
                    </a:lnTo>
                    <a:cubicBezTo>
                      <a:pt x="3576" y="4967"/>
                      <a:pt x="3566" y="4957"/>
                      <a:pt x="3552" y="4957"/>
                    </a:cubicBezTo>
                    <a:cubicBezTo>
                      <a:pt x="3534" y="4964"/>
                      <a:pt x="3527" y="4974"/>
                      <a:pt x="3527" y="4988"/>
                    </a:cubicBezTo>
                    <a:lnTo>
                      <a:pt x="5887" y="21532"/>
                    </a:lnTo>
                    <a:cubicBezTo>
                      <a:pt x="5652" y="22476"/>
                      <a:pt x="5453" y="23342"/>
                      <a:pt x="5285" y="24087"/>
                    </a:cubicBezTo>
                    <a:lnTo>
                      <a:pt x="5348" y="24087"/>
                    </a:lnTo>
                    <a:cubicBezTo>
                      <a:pt x="5659" y="22696"/>
                      <a:pt x="6089" y="20850"/>
                      <a:pt x="6621" y="18938"/>
                    </a:cubicBezTo>
                    <a:cubicBezTo>
                      <a:pt x="6683" y="18701"/>
                      <a:pt x="6753" y="18459"/>
                      <a:pt x="6823" y="18215"/>
                    </a:cubicBezTo>
                    <a:cubicBezTo>
                      <a:pt x="8407" y="12709"/>
                      <a:pt x="9987" y="9585"/>
                      <a:pt x="11399" y="9179"/>
                    </a:cubicBezTo>
                    <a:cubicBezTo>
                      <a:pt x="11504" y="9148"/>
                      <a:pt x="11612" y="9130"/>
                      <a:pt x="11717" y="9130"/>
                    </a:cubicBezTo>
                    <a:cubicBezTo>
                      <a:pt x="12094" y="9130"/>
                      <a:pt x="12454" y="9322"/>
                      <a:pt x="12811" y="9703"/>
                    </a:cubicBezTo>
                    <a:cubicBezTo>
                      <a:pt x="13720" y="10679"/>
                      <a:pt x="13863" y="12168"/>
                      <a:pt x="13241" y="14125"/>
                    </a:cubicBezTo>
                    <a:cubicBezTo>
                      <a:pt x="12744" y="15698"/>
                      <a:pt x="11755" y="17572"/>
                      <a:pt x="10301" y="19700"/>
                    </a:cubicBezTo>
                    <a:cubicBezTo>
                      <a:pt x="9176" y="21347"/>
                      <a:pt x="7942" y="22888"/>
                      <a:pt x="6928" y="24090"/>
                    </a:cubicBezTo>
                    <a:lnTo>
                      <a:pt x="7002" y="24090"/>
                    </a:lnTo>
                    <a:cubicBezTo>
                      <a:pt x="8012" y="22891"/>
                      <a:pt x="9232" y="21364"/>
                      <a:pt x="10350" y="19735"/>
                    </a:cubicBezTo>
                    <a:cubicBezTo>
                      <a:pt x="11804" y="17603"/>
                      <a:pt x="12797" y="15722"/>
                      <a:pt x="13300" y="14146"/>
                    </a:cubicBezTo>
                    <a:cubicBezTo>
                      <a:pt x="13929" y="12168"/>
                      <a:pt x="13779" y="10661"/>
                      <a:pt x="12860" y="9669"/>
                    </a:cubicBezTo>
                    <a:cubicBezTo>
                      <a:pt x="12494" y="9276"/>
                      <a:pt x="12114" y="9076"/>
                      <a:pt x="11725" y="9076"/>
                    </a:cubicBezTo>
                    <a:cubicBezTo>
                      <a:pt x="11612" y="9076"/>
                      <a:pt x="11499" y="9093"/>
                      <a:pt x="11385" y="9127"/>
                    </a:cubicBezTo>
                    <a:cubicBezTo>
                      <a:pt x="9934" y="9546"/>
                      <a:pt x="8386" y="12601"/>
                      <a:pt x="6771" y="18201"/>
                    </a:cubicBezTo>
                    <a:cubicBezTo>
                      <a:pt x="6732" y="18344"/>
                      <a:pt x="6690" y="18484"/>
                      <a:pt x="6648" y="18631"/>
                    </a:cubicBezTo>
                    <a:cubicBezTo>
                      <a:pt x="6732" y="17627"/>
                      <a:pt x="6981" y="14370"/>
                      <a:pt x="6935" y="10888"/>
                    </a:cubicBezTo>
                    <a:cubicBezTo>
                      <a:pt x="6855" y="5282"/>
                      <a:pt x="6086" y="1794"/>
                      <a:pt x="4653" y="528"/>
                    </a:cubicBezTo>
                    <a:cubicBezTo>
                      <a:pt x="4257" y="177"/>
                      <a:pt x="3806" y="1"/>
                      <a:pt x="3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25"/>
            <p:cNvGrpSpPr/>
            <p:nvPr/>
          </p:nvGrpSpPr>
          <p:grpSpPr>
            <a:xfrm flipH="1">
              <a:off x="-11" y="4203627"/>
              <a:ext cx="914385" cy="939813"/>
              <a:chOff x="5469525" y="2375350"/>
              <a:chExt cx="590650" cy="607075"/>
            </a:xfrm>
          </p:grpSpPr>
          <p:sp>
            <p:nvSpPr>
              <p:cNvPr id="835" name="Google Shape;835;p25"/>
              <p:cNvSpPr/>
              <p:nvPr/>
            </p:nvSpPr>
            <p:spPr>
              <a:xfrm>
                <a:off x="5469525" y="2658300"/>
                <a:ext cx="590650" cy="324125"/>
              </a:xfrm>
              <a:custGeom>
                <a:avLst/>
                <a:gdLst/>
                <a:ahLst/>
                <a:cxnLst/>
                <a:rect l="l" t="t" r="r" b="b"/>
                <a:pathLst>
                  <a:path w="23626" h="12965" extrusionOk="0">
                    <a:moveTo>
                      <a:pt x="15048" y="0"/>
                    </a:moveTo>
                    <a:cubicBezTo>
                      <a:pt x="11343" y="0"/>
                      <a:pt x="8183" y="2356"/>
                      <a:pt x="6988" y="5652"/>
                    </a:cubicBezTo>
                    <a:cubicBezTo>
                      <a:pt x="6743" y="5621"/>
                      <a:pt x="6491" y="5603"/>
                      <a:pt x="6240" y="5603"/>
                    </a:cubicBezTo>
                    <a:cubicBezTo>
                      <a:pt x="2790" y="5603"/>
                      <a:pt x="0" y="8396"/>
                      <a:pt x="0" y="11843"/>
                    </a:cubicBezTo>
                    <a:cubicBezTo>
                      <a:pt x="0" y="12227"/>
                      <a:pt x="39" y="12598"/>
                      <a:pt x="105" y="12965"/>
                    </a:cubicBezTo>
                    <a:lnTo>
                      <a:pt x="22420" y="12965"/>
                    </a:lnTo>
                    <a:cubicBezTo>
                      <a:pt x="23182" y="11682"/>
                      <a:pt x="23626" y="10182"/>
                      <a:pt x="23626" y="8578"/>
                    </a:cubicBezTo>
                    <a:cubicBezTo>
                      <a:pt x="23626" y="3842"/>
                      <a:pt x="19784" y="0"/>
                      <a:pt x="1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5"/>
              <p:cNvSpPr/>
              <p:nvPr/>
            </p:nvSpPr>
            <p:spPr>
              <a:xfrm>
                <a:off x="5595800" y="2376075"/>
                <a:ext cx="345175" cy="6009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24037" extrusionOk="0">
                    <a:moveTo>
                      <a:pt x="3249" y="1"/>
                    </a:moveTo>
                    <a:cubicBezTo>
                      <a:pt x="3088" y="1"/>
                      <a:pt x="2922" y="20"/>
                      <a:pt x="2751" y="59"/>
                    </a:cubicBezTo>
                    <a:cubicBezTo>
                      <a:pt x="2174" y="185"/>
                      <a:pt x="1713" y="552"/>
                      <a:pt x="1384" y="1146"/>
                    </a:cubicBezTo>
                    <a:cubicBezTo>
                      <a:pt x="0" y="3642"/>
                      <a:pt x="1108" y="9835"/>
                      <a:pt x="2286" y="14589"/>
                    </a:cubicBezTo>
                    <a:cubicBezTo>
                      <a:pt x="3352" y="18892"/>
                      <a:pt x="4656" y="22824"/>
                      <a:pt x="5069" y="24037"/>
                    </a:cubicBezTo>
                    <a:lnTo>
                      <a:pt x="6872" y="24037"/>
                    </a:lnTo>
                    <a:cubicBezTo>
                      <a:pt x="7886" y="22834"/>
                      <a:pt x="9120" y="21293"/>
                      <a:pt x="10245" y="19643"/>
                    </a:cubicBezTo>
                    <a:cubicBezTo>
                      <a:pt x="11699" y="17518"/>
                      <a:pt x="12688" y="15641"/>
                      <a:pt x="13185" y="14068"/>
                    </a:cubicBezTo>
                    <a:cubicBezTo>
                      <a:pt x="13807" y="12111"/>
                      <a:pt x="13664" y="10622"/>
                      <a:pt x="12755" y="9647"/>
                    </a:cubicBezTo>
                    <a:cubicBezTo>
                      <a:pt x="12398" y="9269"/>
                      <a:pt x="12031" y="9077"/>
                      <a:pt x="11661" y="9077"/>
                    </a:cubicBezTo>
                    <a:cubicBezTo>
                      <a:pt x="11556" y="9077"/>
                      <a:pt x="11448" y="9094"/>
                      <a:pt x="11343" y="9122"/>
                    </a:cubicBezTo>
                    <a:cubicBezTo>
                      <a:pt x="9931" y="9531"/>
                      <a:pt x="8351" y="12653"/>
                      <a:pt x="6767" y="18158"/>
                    </a:cubicBezTo>
                    <a:cubicBezTo>
                      <a:pt x="6697" y="18399"/>
                      <a:pt x="6631" y="18644"/>
                      <a:pt x="6561" y="18885"/>
                    </a:cubicBezTo>
                    <a:lnTo>
                      <a:pt x="5858" y="21328"/>
                    </a:lnTo>
                    <a:cubicBezTo>
                      <a:pt x="6051" y="20545"/>
                      <a:pt x="6264" y="19713"/>
                      <a:pt x="6502" y="18874"/>
                    </a:cubicBezTo>
                    <a:cubicBezTo>
                      <a:pt x="6516" y="18759"/>
                      <a:pt x="6869" y="14952"/>
                      <a:pt x="6813" y="10828"/>
                    </a:cubicBezTo>
                    <a:cubicBezTo>
                      <a:pt x="6732" y="5319"/>
                      <a:pt x="5949" y="1747"/>
                      <a:pt x="4551" y="513"/>
                    </a:cubicBezTo>
                    <a:cubicBezTo>
                      <a:pt x="4166" y="173"/>
                      <a:pt x="3730" y="1"/>
                      <a:pt x="3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5"/>
              <p:cNvSpPr/>
              <p:nvPr/>
            </p:nvSpPr>
            <p:spPr>
              <a:xfrm>
                <a:off x="5743475" y="2684975"/>
                <a:ext cx="145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11706" extrusionOk="0">
                    <a:moveTo>
                      <a:pt x="5770" y="0"/>
                    </a:moveTo>
                    <a:cubicBezTo>
                      <a:pt x="5759" y="0"/>
                      <a:pt x="5747" y="7"/>
                      <a:pt x="5740" y="17"/>
                    </a:cubicBezTo>
                    <a:lnTo>
                      <a:pt x="0" y="11705"/>
                    </a:lnTo>
                    <a:lnTo>
                      <a:pt x="67" y="11705"/>
                    </a:lnTo>
                    <a:lnTo>
                      <a:pt x="5799" y="45"/>
                    </a:lnTo>
                    <a:cubicBezTo>
                      <a:pt x="5803" y="31"/>
                      <a:pt x="5792" y="13"/>
                      <a:pt x="5782" y="3"/>
                    </a:cubicBezTo>
                    <a:cubicBezTo>
                      <a:pt x="5778" y="1"/>
                      <a:pt x="5774" y="0"/>
                      <a:pt x="5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5"/>
              <p:cNvSpPr/>
              <p:nvPr/>
            </p:nvSpPr>
            <p:spPr>
              <a:xfrm>
                <a:off x="5594050" y="2375350"/>
                <a:ext cx="348250" cy="602350"/>
              </a:xfrm>
              <a:custGeom>
                <a:avLst/>
                <a:gdLst/>
                <a:ahLst/>
                <a:cxnLst/>
                <a:rect l="l" t="t" r="r" b="b"/>
                <a:pathLst>
                  <a:path w="13930" h="24094" extrusionOk="0">
                    <a:moveTo>
                      <a:pt x="3311" y="1"/>
                    </a:moveTo>
                    <a:cubicBezTo>
                      <a:pt x="3146" y="1"/>
                      <a:pt x="2975" y="20"/>
                      <a:pt x="2800" y="60"/>
                    </a:cubicBezTo>
                    <a:cubicBezTo>
                      <a:pt x="2206" y="193"/>
                      <a:pt x="1731" y="567"/>
                      <a:pt x="1395" y="1175"/>
                    </a:cubicBezTo>
                    <a:cubicBezTo>
                      <a:pt x="0" y="3688"/>
                      <a:pt x="1108" y="9896"/>
                      <a:pt x="2290" y="14663"/>
                    </a:cubicBezTo>
                    <a:cubicBezTo>
                      <a:pt x="3345" y="18949"/>
                      <a:pt x="4649" y="22863"/>
                      <a:pt x="5069" y="24094"/>
                    </a:cubicBezTo>
                    <a:lnTo>
                      <a:pt x="5128" y="24094"/>
                    </a:lnTo>
                    <a:cubicBezTo>
                      <a:pt x="4719" y="22884"/>
                      <a:pt x="3412" y="18956"/>
                      <a:pt x="2346" y="14649"/>
                    </a:cubicBezTo>
                    <a:cubicBezTo>
                      <a:pt x="1171" y="9892"/>
                      <a:pt x="60" y="3698"/>
                      <a:pt x="1447" y="1206"/>
                    </a:cubicBezTo>
                    <a:cubicBezTo>
                      <a:pt x="1772" y="612"/>
                      <a:pt x="2237" y="249"/>
                      <a:pt x="2814" y="116"/>
                    </a:cubicBezTo>
                    <a:cubicBezTo>
                      <a:pt x="2984" y="78"/>
                      <a:pt x="3150" y="59"/>
                      <a:pt x="3310" y="59"/>
                    </a:cubicBezTo>
                    <a:cubicBezTo>
                      <a:pt x="3793" y="59"/>
                      <a:pt x="4231" y="229"/>
                      <a:pt x="4614" y="570"/>
                    </a:cubicBezTo>
                    <a:cubicBezTo>
                      <a:pt x="6012" y="1807"/>
                      <a:pt x="6795" y="5376"/>
                      <a:pt x="6872" y="10888"/>
                    </a:cubicBezTo>
                    <a:cubicBezTo>
                      <a:pt x="6935" y="15013"/>
                      <a:pt x="6575" y="18823"/>
                      <a:pt x="6561" y="18935"/>
                    </a:cubicBezTo>
                    <a:cubicBezTo>
                      <a:pt x="6330" y="19777"/>
                      <a:pt x="6117" y="20606"/>
                      <a:pt x="5921" y="21385"/>
                    </a:cubicBezTo>
                    <a:lnTo>
                      <a:pt x="3583" y="4985"/>
                    </a:lnTo>
                    <a:cubicBezTo>
                      <a:pt x="3576" y="4967"/>
                      <a:pt x="3566" y="4957"/>
                      <a:pt x="3552" y="4957"/>
                    </a:cubicBezTo>
                    <a:cubicBezTo>
                      <a:pt x="3534" y="4964"/>
                      <a:pt x="3527" y="4974"/>
                      <a:pt x="3527" y="4988"/>
                    </a:cubicBezTo>
                    <a:lnTo>
                      <a:pt x="5887" y="21532"/>
                    </a:lnTo>
                    <a:cubicBezTo>
                      <a:pt x="5652" y="22476"/>
                      <a:pt x="5453" y="23342"/>
                      <a:pt x="5285" y="24087"/>
                    </a:cubicBezTo>
                    <a:lnTo>
                      <a:pt x="5348" y="24087"/>
                    </a:lnTo>
                    <a:cubicBezTo>
                      <a:pt x="5659" y="22696"/>
                      <a:pt x="6089" y="20850"/>
                      <a:pt x="6621" y="18938"/>
                    </a:cubicBezTo>
                    <a:cubicBezTo>
                      <a:pt x="6683" y="18701"/>
                      <a:pt x="6753" y="18459"/>
                      <a:pt x="6823" y="18215"/>
                    </a:cubicBezTo>
                    <a:cubicBezTo>
                      <a:pt x="8407" y="12709"/>
                      <a:pt x="9987" y="9585"/>
                      <a:pt x="11399" y="9179"/>
                    </a:cubicBezTo>
                    <a:cubicBezTo>
                      <a:pt x="11504" y="9148"/>
                      <a:pt x="11612" y="9130"/>
                      <a:pt x="11717" y="9130"/>
                    </a:cubicBezTo>
                    <a:cubicBezTo>
                      <a:pt x="12094" y="9130"/>
                      <a:pt x="12454" y="9322"/>
                      <a:pt x="12811" y="9703"/>
                    </a:cubicBezTo>
                    <a:cubicBezTo>
                      <a:pt x="13720" y="10679"/>
                      <a:pt x="13863" y="12168"/>
                      <a:pt x="13241" y="14125"/>
                    </a:cubicBezTo>
                    <a:cubicBezTo>
                      <a:pt x="12744" y="15698"/>
                      <a:pt x="11755" y="17572"/>
                      <a:pt x="10301" y="19700"/>
                    </a:cubicBezTo>
                    <a:cubicBezTo>
                      <a:pt x="9176" y="21347"/>
                      <a:pt x="7942" y="22888"/>
                      <a:pt x="6928" y="24090"/>
                    </a:cubicBezTo>
                    <a:lnTo>
                      <a:pt x="7002" y="24090"/>
                    </a:lnTo>
                    <a:cubicBezTo>
                      <a:pt x="8012" y="22891"/>
                      <a:pt x="9232" y="21364"/>
                      <a:pt x="10350" y="19735"/>
                    </a:cubicBezTo>
                    <a:cubicBezTo>
                      <a:pt x="11804" y="17603"/>
                      <a:pt x="12797" y="15722"/>
                      <a:pt x="13300" y="14146"/>
                    </a:cubicBezTo>
                    <a:cubicBezTo>
                      <a:pt x="13929" y="12168"/>
                      <a:pt x="13779" y="10661"/>
                      <a:pt x="12860" y="9669"/>
                    </a:cubicBezTo>
                    <a:cubicBezTo>
                      <a:pt x="12494" y="9276"/>
                      <a:pt x="12114" y="9076"/>
                      <a:pt x="11725" y="9076"/>
                    </a:cubicBezTo>
                    <a:cubicBezTo>
                      <a:pt x="11612" y="9076"/>
                      <a:pt x="11499" y="9093"/>
                      <a:pt x="11385" y="9127"/>
                    </a:cubicBezTo>
                    <a:cubicBezTo>
                      <a:pt x="9934" y="9546"/>
                      <a:pt x="8386" y="12601"/>
                      <a:pt x="6771" y="18201"/>
                    </a:cubicBezTo>
                    <a:cubicBezTo>
                      <a:pt x="6732" y="18344"/>
                      <a:pt x="6690" y="18484"/>
                      <a:pt x="6648" y="18631"/>
                    </a:cubicBezTo>
                    <a:cubicBezTo>
                      <a:pt x="6732" y="17627"/>
                      <a:pt x="6981" y="14370"/>
                      <a:pt x="6935" y="10888"/>
                    </a:cubicBezTo>
                    <a:cubicBezTo>
                      <a:pt x="6855" y="5282"/>
                      <a:pt x="6086" y="1794"/>
                      <a:pt x="4653" y="528"/>
                    </a:cubicBezTo>
                    <a:cubicBezTo>
                      <a:pt x="4257" y="177"/>
                      <a:pt x="3806" y="1"/>
                      <a:pt x="3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9" name="Google Shape;839;p25"/>
          <p:cNvGrpSpPr/>
          <p:nvPr/>
        </p:nvGrpSpPr>
        <p:grpSpPr>
          <a:xfrm>
            <a:off x="123582" y="10786"/>
            <a:ext cx="8896837" cy="830818"/>
            <a:chOff x="123582" y="10786"/>
            <a:chExt cx="8896837" cy="830818"/>
          </a:xfrm>
        </p:grpSpPr>
        <p:grpSp>
          <p:nvGrpSpPr>
            <p:cNvPr id="840" name="Google Shape;840;p25"/>
            <p:cNvGrpSpPr/>
            <p:nvPr/>
          </p:nvGrpSpPr>
          <p:grpSpPr>
            <a:xfrm rot="9000097">
              <a:off x="204142" y="164094"/>
              <a:ext cx="753712" cy="524203"/>
              <a:chOff x="5037975" y="1938450"/>
              <a:chExt cx="623800" cy="433850"/>
            </a:xfrm>
          </p:grpSpPr>
          <p:sp>
            <p:nvSpPr>
              <p:cNvPr id="841" name="Google Shape;841;p25"/>
              <p:cNvSpPr/>
              <p:nvPr/>
            </p:nvSpPr>
            <p:spPr>
              <a:xfrm>
                <a:off x="5051425" y="1938450"/>
                <a:ext cx="5327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21311" h="5234" extrusionOk="0">
                    <a:moveTo>
                      <a:pt x="930" y="1"/>
                    </a:moveTo>
                    <a:cubicBezTo>
                      <a:pt x="902" y="1"/>
                      <a:pt x="888" y="1"/>
                      <a:pt x="888" y="1"/>
                    </a:cubicBezTo>
                    <a:lnTo>
                      <a:pt x="1" y="613"/>
                    </a:lnTo>
                    <a:lnTo>
                      <a:pt x="7996" y="5233"/>
                    </a:lnTo>
                    <a:lnTo>
                      <a:pt x="21310" y="4237"/>
                    </a:lnTo>
                    <a:lnTo>
                      <a:pt x="20861" y="2360"/>
                    </a:lnTo>
                    <a:cubicBezTo>
                      <a:pt x="19534" y="1922"/>
                      <a:pt x="18087" y="1762"/>
                      <a:pt x="16679" y="1762"/>
                    </a:cubicBezTo>
                    <a:cubicBezTo>
                      <a:pt x="12796" y="1762"/>
                      <a:pt x="9204" y="2983"/>
                      <a:pt x="9204" y="2983"/>
                    </a:cubicBezTo>
                    <a:cubicBezTo>
                      <a:pt x="8205" y="66"/>
                      <a:pt x="1528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5"/>
              <p:cNvSpPr/>
              <p:nvPr/>
            </p:nvSpPr>
            <p:spPr>
              <a:xfrm>
                <a:off x="5264900" y="2015100"/>
                <a:ext cx="195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33" fill="none" extrusionOk="0">
                    <a:moveTo>
                      <a:pt x="1" y="189"/>
                    </a:moveTo>
                    <a:cubicBezTo>
                      <a:pt x="235" y="0"/>
                      <a:pt x="631" y="72"/>
                      <a:pt x="782" y="33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5"/>
              <p:cNvSpPr/>
              <p:nvPr/>
            </p:nvSpPr>
            <p:spPr>
              <a:xfrm>
                <a:off x="5344175" y="1988850"/>
                <a:ext cx="2051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89" fill="none" extrusionOk="0">
                    <a:moveTo>
                      <a:pt x="8204" y="461"/>
                    </a:moveTo>
                    <a:cubicBezTo>
                      <a:pt x="5482" y="1"/>
                      <a:pt x="2658" y="148"/>
                      <a:pt x="1" y="888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5"/>
              <p:cNvSpPr/>
              <p:nvPr/>
            </p:nvSpPr>
            <p:spPr>
              <a:xfrm>
                <a:off x="5122675" y="1957525"/>
                <a:ext cx="1124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568" fill="none" extrusionOk="0">
                    <a:moveTo>
                      <a:pt x="1" y="1"/>
                    </a:moveTo>
                    <a:cubicBezTo>
                      <a:pt x="1620" y="1"/>
                      <a:pt x="3232" y="563"/>
                      <a:pt x="4497" y="1567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5"/>
              <p:cNvSpPr/>
              <p:nvPr/>
            </p:nvSpPr>
            <p:spPr>
              <a:xfrm>
                <a:off x="5232425" y="1979700"/>
                <a:ext cx="222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4" fill="none" extrusionOk="0">
                    <a:moveTo>
                      <a:pt x="1" y="1"/>
                    </a:moveTo>
                    <a:cubicBezTo>
                      <a:pt x="295" y="190"/>
                      <a:pt x="594" y="374"/>
                      <a:pt x="888" y="56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5"/>
              <p:cNvSpPr/>
              <p:nvPr/>
            </p:nvSpPr>
            <p:spPr>
              <a:xfrm>
                <a:off x="5037975" y="1944725"/>
                <a:ext cx="623800" cy="4275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17103" extrusionOk="0">
                    <a:moveTo>
                      <a:pt x="322" y="1"/>
                    </a:moveTo>
                    <a:cubicBezTo>
                      <a:pt x="149" y="1"/>
                      <a:pt x="1" y="159"/>
                      <a:pt x="33" y="347"/>
                    </a:cubicBezTo>
                    <a:lnTo>
                      <a:pt x="2324" y="13302"/>
                    </a:lnTo>
                    <a:cubicBezTo>
                      <a:pt x="2373" y="13570"/>
                      <a:pt x="2566" y="13789"/>
                      <a:pt x="2826" y="13876"/>
                    </a:cubicBezTo>
                    <a:lnTo>
                      <a:pt x="11569" y="16685"/>
                    </a:lnTo>
                    <a:cubicBezTo>
                      <a:pt x="11878" y="17002"/>
                      <a:pt x="12181" y="17103"/>
                      <a:pt x="12440" y="17103"/>
                    </a:cubicBezTo>
                    <a:cubicBezTo>
                      <a:pt x="12895" y="17103"/>
                      <a:pt x="13219" y="16794"/>
                      <a:pt x="13219" y="16794"/>
                    </a:cubicBezTo>
                    <a:lnTo>
                      <a:pt x="24612" y="16341"/>
                    </a:lnTo>
                    <a:cubicBezTo>
                      <a:pt x="24808" y="16334"/>
                      <a:pt x="24951" y="16149"/>
                      <a:pt x="24910" y="15956"/>
                    </a:cubicBezTo>
                    <a:lnTo>
                      <a:pt x="22162" y="2910"/>
                    </a:lnTo>
                    <a:cubicBezTo>
                      <a:pt x="22122" y="2710"/>
                      <a:pt x="21945" y="2566"/>
                      <a:pt x="21743" y="2566"/>
                    </a:cubicBezTo>
                    <a:cubicBezTo>
                      <a:pt x="21735" y="2566"/>
                      <a:pt x="21728" y="2566"/>
                      <a:pt x="21720" y="2566"/>
                    </a:cubicBezTo>
                    <a:lnTo>
                      <a:pt x="10316" y="3166"/>
                    </a:lnTo>
                    <a:cubicBezTo>
                      <a:pt x="10054" y="3361"/>
                      <a:pt x="9816" y="3431"/>
                      <a:pt x="9609" y="3431"/>
                    </a:cubicBezTo>
                    <a:cubicBezTo>
                      <a:pt x="9088" y="3431"/>
                      <a:pt x="8768" y="2985"/>
                      <a:pt x="8768" y="2985"/>
                    </a:cubicBezTo>
                    <a:lnTo>
                      <a:pt x="422" y="18"/>
                    </a:lnTo>
                    <a:cubicBezTo>
                      <a:pt x="388" y="6"/>
                      <a:pt x="355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5"/>
              <p:cNvSpPr/>
              <p:nvPr/>
            </p:nvSpPr>
            <p:spPr>
              <a:xfrm>
                <a:off x="5298300" y="2035475"/>
                <a:ext cx="701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3165" fill="none" extrusionOk="0">
                    <a:moveTo>
                      <a:pt x="1" y="1"/>
                    </a:moveTo>
                    <a:lnTo>
                      <a:pt x="2806" y="13164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5"/>
              <p:cNvSpPr/>
              <p:nvPr/>
            </p:nvSpPr>
            <p:spPr>
              <a:xfrm>
                <a:off x="5260475" y="2034825"/>
                <a:ext cx="67400" cy="31722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12689" fill="none" extrusionOk="0">
                    <a:moveTo>
                      <a:pt x="0" y="0"/>
                    </a:moveTo>
                    <a:lnTo>
                      <a:pt x="2696" y="12688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5"/>
              <p:cNvSpPr/>
              <p:nvPr/>
            </p:nvSpPr>
            <p:spPr>
              <a:xfrm>
                <a:off x="5048025" y="1953750"/>
                <a:ext cx="153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187" fill="none" extrusionOk="0">
                    <a:moveTo>
                      <a:pt x="1" y="1"/>
                    </a:moveTo>
                    <a:lnTo>
                      <a:pt x="6135" y="2186"/>
                    </a:lnTo>
                  </a:path>
                </a:pathLst>
              </a:custGeom>
              <a:noFill/>
              <a:ln w="59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25"/>
            <p:cNvGrpSpPr/>
            <p:nvPr/>
          </p:nvGrpSpPr>
          <p:grpSpPr>
            <a:xfrm rot="-9000097" flipH="1">
              <a:off x="8186146" y="164094"/>
              <a:ext cx="753712" cy="524203"/>
              <a:chOff x="5037975" y="1938450"/>
              <a:chExt cx="623800" cy="433850"/>
            </a:xfrm>
          </p:grpSpPr>
          <p:sp>
            <p:nvSpPr>
              <p:cNvPr id="851" name="Google Shape;851;p25"/>
              <p:cNvSpPr/>
              <p:nvPr/>
            </p:nvSpPr>
            <p:spPr>
              <a:xfrm>
                <a:off x="5051425" y="1938450"/>
                <a:ext cx="5327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21311" h="5234" extrusionOk="0">
                    <a:moveTo>
                      <a:pt x="930" y="1"/>
                    </a:moveTo>
                    <a:cubicBezTo>
                      <a:pt x="902" y="1"/>
                      <a:pt x="888" y="1"/>
                      <a:pt x="888" y="1"/>
                    </a:cubicBezTo>
                    <a:lnTo>
                      <a:pt x="1" y="613"/>
                    </a:lnTo>
                    <a:lnTo>
                      <a:pt x="7996" y="5233"/>
                    </a:lnTo>
                    <a:lnTo>
                      <a:pt x="21310" y="4237"/>
                    </a:lnTo>
                    <a:lnTo>
                      <a:pt x="20861" y="2360"/>
                    </a:lnTo>
                    <a:cubicBezTo>
                      <a:pt x="19534" y="1922"/>
                      <a:pt x="18087" y="1762"/>
                      <a:pt x="16679" y="1762"/>
                    </a:cubicBezTo>
                    <a:cubicBezTo>
                      <a:pt x="12796" y="1762"/>
                      <a:pt x="9204" y="2983"/>
                      <a:pt x="9204" y="2983"/>
                    </a:cubicBezTo>
                    <a:cubicBezTo>
                      <a:pt x="8205" y="66"/>
                      <a:pt x="1528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5"/>
              <p:cNvSpPr/>
              <p:nvPr/>
            </p:nvSpPr>
            <p:spPr>
              <a:xfrm>
                <a:off x="5264900" y="2015100"/>
                <a:ext cx="195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33" fill="none" extrusionOk="0">
                    <a:moveTo>
                      <a:pt x="1" y="189"/>
                    </a:moveTo>
                    <a:cubicBezTo>
                      <a:pt x="235" y="0"/>
                      <a:pt x="631" y="72"/>
                      <a:pt x="782" y="33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5344175" y="1988850"/>
                <a:ext cx="2051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89" fill="none" extrusionOk="0">
                    <a:moveTo>
                      <a:pt x="8204" y="461"/>
                    </a:moveTo>
                    <a:cubicBezTo>
                      <a:pt x="5482" y="1"/>
                      <a:pt x="2658" y="148"/>
                      <a:pt x="1" y="888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5122675" y="1957525"/>
                <a:ext cx="1124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568" fill="none" extrusionOk="0">
                    <a:moveTo>
                      <a:pt x="1" y="1"/>
                    </a:moveTo>
                    <a:cubicBezTo>
                      <a:pt x="1620" y="1"/>
                      <a:pt x="3232" y="563"/>
                      <a:pt x="4497" y="1567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5232425" y="1979700"/>
                <a:ext cx="222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4" fill="none" extrusionOk="0">
                    <a:moveTo>
                      <a:pt x="1" y="1"/>
                    </a:moveTo>
                    <a:cubicBezTo>
                      <a:pt x="295" y="190"/>
                      <a:pt x="594" y="374"/>
                      <a:pt x="888" y="56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5037975" y="1944725"/>
                <a:ext cx="623800" cy="4275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17103" extrusionOk="0">
                    <a:moveTo>
                      <a:pt x="322" y="1"/>
                    </a:moveTo>
                    <a:cubicBezTo>
                      <a:pt x="149" y="1"/>
                      <a:pt x="1" y="159"/>
                      <a:pt x="33" y="347"/>
                    </a:cubicBezTo>
                    <a:lnTo>
                      <a:pt x="2324" y="13302"/>
                    </a:lnTo>
                    <a:cubicBezTo>
                      <a:pt x="2373" y="13570"/>
                      <a:pt x="2566" y="13789"/>
                      <a:pt x="2826" y="13876"/>
                    </a:cubicBezTo>
                    <a:lnTo>
                      <a:pt x="11569" y="16685"/>
                    </a:lnTo>
                    <a:cubicBezTo>
                      <a:pt x="11878" y="17002"/>
                      <a:pt x="12181" y="17103"/>
                      <a:pt x="12440" y="17103"/>
                    </a:cubicBezTo>
                    <a:cubicBezTo>
                      <a:pt x="12895" y="17103"/>
                      <a:pt x="13219" y="16794"/>
                      <a:pt x="13219" y="16794"/>
                    </a:cubicBezTo>
                    <a:lnTo>
                      <a:pt x="24612" y="16341"/>
                    </a:lnTo>
                    <a:cubicBezTo>
                      <a:pt x="24808" y="16334"/>
                      <a:pt x="24951" y="16149"/>
                      <a:pt x="24910" y="15956"/>
                    </a:cubicBezTo>
                    <a:lnTo>
                      <a:pt x="22162" y="2910"/>
                    </a:lnTo>
                    <a:cubicBezTo>
                      <a:pt x="22122" y="2710"/>
                      <a:pt x="21945" y="2566"/>
                      <a:pt x="21743" y="2566"/>
                    </a:cubicBezTo>
                    <a:cubicBezTo>
                      <a:pt x="21735" y="2566"/>
                      <a:pt x="21728" y="2566"/>
                      <a:pt x="21720" y="2566"/>
                    </a:cubicBezTo>
                    <a:lnTo>
                      <a:pt x="10316" y="3166"/>
                    </a:lnTo>
                    <a:cubicBezTo>
                      <a:pt x="10054" y="3361"/>
                      <a:pt x="9816" y="3431"/>
                      <a:pt x="9609" y="3431"/>
                    </a:cubicBezTo>
                    <a:cubicBezTo>
                      <a:pt x="9088" y="3431"/>
                      <a:pt x="8768" y="2985"/>
                      <a:pt x="8768" y="2985"/>
                    </a:cubicBezTo>
                    <a:lnTo>
                      <a:pt x="422" y="18"/>
                    </a:lnTo>
                    <a:cubicBezTo>
                      <a:pt x="388" y="6"/>
                      <a:pt x="355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5298300" y="2035475"/>
                <a:ext cx="701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3165" fill="none" extrusionOk="0">
                    <a:moveTo>
                      <a:pt x="1" y="1"/>
                    </a:moveTo>
                    <a:lnTo>
                      <a:pt x="2806" y="13164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5260475" y="2034825"/>
                <a:ext cx="67400" cy="31722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12689" fill="none" extrusionOk="0">
                    <a:moveTo>
                      <a:pt x="0" y="0"/>
                    </a:moveTo>
                    <a:lnTo>
                      <a:pt x="2696" y="12688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5048025" y="1953750"/>
                <a:ext cx="153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187" fill="none" extrusionOk="0">
                    <a:moveTo>
                      <a:pt x="1" y="1"/>
                    </a:moveTo>
                    <a:lnTo>
                      <a:pt x="6135" y="2186"/>
                    </a:lnTo>
                  </a:path>
                </a:pathLst>
              </a:custGeom>
              <a:noFill/>
              <a:ln w="59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0" name="Google Shape;860;p25"/>
          <p:cNvGrpSpPr/>
          <p:nvPr/>
        </p:nvGrpSpPr>
        <p:grpSpPr>
          <a:xfrm>
            <a:off x="147391" y="995372"/>
            <a:ext cx="8849219" cy="170277"/>
            <a:chOff x="147391" y="995372"/>
            <a:chExt cx="8849219" cy="170277"/>
          </a:xfrm>
        </p:grpSpPr>
        <p:sp>
          <p:nvSpPr>
            <p:cNvPr id="861" name="Google Shape;861;p25"/>
            <p:cNvSpPr/>
            <p:nvPr/>
          </p:nvSpPr>
          <p:spPr>
            <a:xfrm>
              <a:off x="8569416" y="995372"/>
              <a:ext cx="427194" cy="170277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 flipH="1">
              <a:off x="147391" y="995372"/>
              <a:ext cx="427194" cy="170277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9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4"/>
          <p:cNvGrpSpPr/>
          <p:nvPr/>
        </p:nvGrpSpPr>
        <p:grpSpPr>
          <a:xfrm>
            <a:off x="38102" y="4549573"/>
            <a:ext cx="9067797" cy="594014"/>
            <a:chOff x="38102" y="4549573"/>
            <a:chExt cx="9067797" cy="594014"/>
          </a:xfrm>
        </p:grpSpPr>
        <p:grpSp>
          <p:nvGrpSpPr>
            <p:cNvPr id="1168" name="Google Shape;1168;p34"/>
            <p:cNvGrpSpPr/>
            <p:nvPr/>
          </p:nvGrpSpPr>
          <p:grpSpPr>
            <a:xfrm>
              <a:off x="38102" y="4549573"/>
              <a:ext cx="996497" cy="594014"/>
              <a:chOff x="0" y="4309548"/>
              <a:chExt cx="1398985" cy="833937"/>
            </a:xfrm>
          </p:grpSpPr>
          <p:sp>
            <p:nvSpPr>
              <p:cNvPr id="1169" name="Google Shape;1169;p34"/>
              <p:cNvSpPr/>
              <p:nvPr/>
            </p:nvSpPr>
            <p:spPr>
              <a:xfrm>
                <a:off x="123559" y="4409224"/>
                <a:ext cx="358449" cy="73350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13423" extrusionOk="0">
                    <a:moveTo>
                      <a:pt x="1528" y="1"/>
                    </a:moveTo>
                    <a:cubicBezTo>
                      <a:pt x="1514" y="11"/>
                      <a:pt x="1504" y="18"/>
                      <a:pt x="1493" y="32"/>
                    </a:cubicBezTo>
                    <a:cubicBezTo>
                      <a:pt x="1857" y="1200"/>
                      <a:pt x="2063" y="2895"/>
                      <a:pt x="2091" y="5065"/>
                    </a:cubicBezTo>
                    <a:cubicBezTo>
                      <a:pt x="2129" y="7680"/>
                      <a:pt x="1906" y="10092"/>
                      <a:pt x="1895" y="10162"/>
                    </a:cubicBezTo>
                    <a:cubicBezTo>
                      <a:pt x="1748" y="10693"/>
                      <a:pt x="1612" y="11217"/>
                      <a:pt x="1490" y="11710"/>
                    </a:cubicBezTo>
                    <a:lnTo>
                      <a:pt x="29" y="1455"/>
                    </a:lnTo>
                    <a:cubicBezTo>
                      <a:pt x="22" y="1469"/>
                      <a:pt x="8" y="1483"/>
                      <a:pt x="1" y="1497"/>
                    </a:cubicBezTo>
                    <a:lnTo>
                      <a:pt x="1469" y="11805"/>
                    </a:lnTo>
                    <a:cubicBezTo>
                      <a:pt x="1318" y="12402"/>
                      <a:pt x="1193" y="12951"/>
                      <a:pt x="1088" y="13423"/>
                    </a:cubicBezTo>
                    <a:lnTo>
                      <a:pt x="1126" y="13423"/>
                    </a:lnTo>
                    <a:cubicBezTo>
                      <a:pt x="1322" y="12542"/>
                      <a:pt x="1598" y="11375"/>
                      <a:pt x="1930" y="10165"/>
                    </a:cubicBezTo>
                    <a:lnTo>
                      <a:pt x="2063" y="9707"/>
                    </a:lnTo>
                    <a:cubicBezTo>
                      <a:pt x="3063" y="6219"/>
                      <a:pt x="4062" y="4241"/>
                      <a:pt x="4957" y="3982"/>
                    </a:cubicBezTo>
                    <a:cubicBezTo>
                      <a:pt x="5024" y="3964"/>
                      <a:pt x="5093" y="3950"/>
                      <a:pt x="5160" y="3950"/>
                    </a:cubicBezTo>
                    <a:cubicBezTo>
                      <a:pt x="5394" y="3950"/>
                      <a:pt x="5628" y="4073"/>
                      <a:pt x="5848" y="4314"/>
                    </a:cubicBezTo>
                    <a:cubicBezTo>
                      <a:pt x="6422" y="4936"/>
                      <a:pt x="6516" y="5873"/>
                      <a:pt x="6125" y="7114"/>
                    </a:cubicBezTo>
                    <a:cubicBezTo>
                      <a:pt x="5810" y="8110"/>
                      <a:pt x="5181" y="9298"/>
                      <a:pt x="4262" y="10644"/>
                    </a:cubicBezTo>
                    <a:cubicBezTo>
                      <a:pt x="3552" y="11689"/>
                      <a:pt x="2769" y="12664"/>
                      <a:pt x="2126" y="13423"/>
                    </a:cubicBezTo>
                    <a:lnTo>
                      <a:pt x="2175" y="13423"/>
                    </a:lnTo>
                    <a:cubicBezTo>
                      <a:pt x="2814" y="12668"/>
                      <a:pt x="3587" y="11700"/>
                      <a:pt x="4293" y="10662"/>
                    </a:cubicBezTo>
                    <a:cubicBezTo>
                      <a:pt x="5216" y="9312"/>
                      <a:pt x="5845" y="8124"/>
                      <a:pt x="6160" y="7124"/>
                    </a:cubicBezTo>
                    <a:cubicBezTo>
                      <a:pt x="6558" y="5869"/>
                      <a:pt x="6460" y="4919"/>
                      <a:pt x="5880" y="4286"/>
                    </a:cubicBezTo>
                    <a:cubicBezTo>
                      <a:pt x="5651" y="4040"/>
                      <a:pt x="5411" y="3914"/>
                      <a:pt x="5167" y="3914"/>
                    </a:cubicBezTo>
                    <a:cubicBezTo>
                      <a:pt x="5095" y="3914"/>
                      <a:pt x="5023" y="3925"/>
                      <a:pt x="4950" y="3947"/>
                    </a:cubicBezTo>
                    <a:cubicBezTo>
                      <a:pt x="4031" y="4213"/>
                      <a:pt x="3049" y="6146"/>
                      <a:pt x="2028" y="9693"/>
                    </a:cubicBezTo>
                    <a:cubicBezTo>
                      <a:pt x="2000" y="9784"/>
                      <a:pt x="1976" y="9872"/>
                      <a:pt x="1948" y="9962"/>
                    </a:cubicBezTo>
                    <a:cubicBezTo>
                      <a:pt x="2000" y="9330"/>
                      <a:pt x="2157" y="7268"/>
                      <a:pt x="2126" y="5062"/>
                    </a:cubicBezTo>
                    <a:cubicBezTo>
                      <a:pt x="2098" y="2849"/>
                      <a:pt x="1895" y="1161"/>
                      <a:pt x="15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4"/>
              <p:cNvSpPr/>
              <p:nvPr/>
            </p:nvSpPr>
            <p:spPr>
              <a:xfrm>
                <a:off x="42024" y="4635955"/>
                <a:ext cx="135477" cy="507379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9285" extrusionOk="0">
                    <a:moveTo>
                      <a:pt x="28" y="1"/>
                    </a:moveTo>
                    <a:cubicBezTo>
                      <a:pt x="18" y="25"/>
                      <a:pt x="11" y="46"/>
                      <a:pt x="0" y="74"/>
                    </a:cubicBezTo>
                    <a:cubicBezTo>
                      <a:pt x="185" y="1175"/>
                      <a:pt x="430" y="2294"/>
                      <a:pt x="682" y="3311"/>
                    </a:cubicBezTo>
                    <a:cubicBezTo>
                      <a:pt x="1353" y="6023"/>
                      <a:pt x="2174" y="8501"/>
                      <a:pt x="2440" y="9284"/>
                    </a:cubicBezTo>
                    <a:lnTo>
                      <a:pt x="2478" y="9284"/>
                    </a:lnTo>
                    <a:cubicBezTo>
                      <a:pt x="2216" y="8519"/>
                      <a:pt x="1391" y="6030"/>
                      <a:pt x="717" y="3304"/>
                    </a:cubicBezTo>
                    <a:cubicBezTo>
                      <a:pt x="462" y="2266"/>
                      <a:pt x="210" y="1123"/>
                      <a:pt x="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4"/>
              <p:cNvSpPr/>
              <p:nvPr/>
            </p:nvSpPr>
            <p:spPr>
              <a:xfrm>
                <a:off x="129516" y="4992199"/>
                <a:ext cx="47983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8" y="1304"/>
                      <a:pt x="724" y="2318"/>
                      <a:pt x="877" y="2765"/>
                    </a:cubicBezTo>
                    <a:cubicBezTo>
                      <a:pt x="877" y="2765"/>
                      <a:pt x="423" y="1336"/>
                      <a:pt x="0" y="1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4"/>
              <p:cNvSpPr/>
              <p:nvPr/>
            </p:nvSpPr>
            <p:spPr>
              <a:xfrm>
                <a:off x="418331" y="4625462"/>
                <a:ext cx="70881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42" extrusionOk="0">
                    <a:moveTo>
                      <a:pt x="0" y="0"/>
                    </a:moveTo>
                    <a:cubicBezTo>
                      <a:pt x="106" y="51"/>
                      <a:pt x="204" y="105"/>
                      <a:pt x="293" y="163"/>
                    </a:cubicBezTo>
                    <a:lnTo>
                      <a:pt x="293" y="163"/>
                    </a:lnTo>
                    <a:cubicBezTo>
                      <a:pt x="210" y="55"/>
                      <a:pt x="159" y="0"/>
                      <a:pt x="0" y="0"/>
                    </a:cubicBezTo>
                    <a:close/>
                    <a:moveTo>
                      <a:pt x="293" y="163"/>
                    </a:moveTo>
                    <a:lnTo>
                      <a:pt x="293" y="163"/>
                    </a:lnTo>
                    <a:cubicBezTo>
                      <a:pt x="333" y="216"/>
                      <a:pt x="382" y="282"/>
                      <a:pt x="454" y="360"/>
                    </a:cubicBezTo>
                    <a:cubicBezTo>
                      <a:pt x="1031" y="983"/>
                      <a:pt x="1126" y="1923"/>
                      <a:pt x="731" y="3164"/>
                    </a:cubicBezTo>
                    <a:cubicBezTo>
                      <a:pt x="692" y="3290"/>
                      <a:pt x="647" y="3415"/>
                      <a:pt x="601" y="3541"/>
                    </a:cubicBezTo>
                    <a:cubicBezTo>
                      <a:pt x="1231" y="1981"/>
                      <a:pt x="1297" y="819"/>
                      <a:pt x="293" y="163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4"/>
              <p:cNvSpPr/>
              <p:nvPr/>
            </p:nvSpPr>
            <p:spPr>
              <a:xfrm>
                <a:off x="224440" y="4670929"/>
                <a:ext cx="120394" cy="31098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691" extrusionOk="0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1563" y="920"/>
                      <a:pt x="888" y="2580"/>
                      <a:pt x="217" y="4922"/>
                    </a:cubicBezTo>
                    <a:lnTo>
                      <a:pt x="84" y="5380"/>
                    </a:lnTo>
                    <a:cubicBezTo>
                      <a:pt x="53" y="5485"/>
                      <a:pt x="28" y="5586"/>
                      <a:pt x="0" y="5691"/>
                    </a:cubicBezTo>
                    <a:cubicBezTo>
                      <a:pt x="28" y="5593"/>
                      <a:pt x="1115" y="1762"/>
                      <a:pt x="2202" y="0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16613" y="4310859"/>
                <a:ext cx="1382372" cy="832462"/>
              </a:xfrm>
              <a:custGeom>
                <a:avLst/>
                <a:gdLst/>
                <a:ahLst/>
                <a:cxnLst/>
                <a:rect l="l" t="t" r="r" b="b"/>
                <a:pathLst>
                  <a:path w="25295" h="15234" extrusionOk="0">
                    <a:moveTo>
                      <a:pt x="8837" y="1"/>
                    </a:moveTo>
                    <a:cubicBezTo>
                      <a:pt x="6827" y="1"/>
                      <a:pt x="4971" y="675"/>
                      <a:pt x="3485" y="1808"/>
                    </a:cubicBezTo>
                    <a:cubicBezTo>
                      <a:pt x="3852" y="2961"/>
                      <a:pt x="4055" y="4649"/>
                      <a:pt x="4083" y="6865"/>
                    </a:cubicBezTo>
                    <a:cubicBezTo>
                      <a:pt x="4114" y="9071"/>
                      <a:pt x="3957" y="11133"/>
                      <a:pt x="3905" y="11769"/>
                    </a:cubicBezTo>
                    <a:cubicBezTo>
                      <a:pt x="3933" y="11675"/>
                      <a:pt x="3957" y="11588"/>
                      <a:pt x="3985" y="11497"/>
                    </a:cubicBezTo>
                    <a:cubicBezTo>
                      <a:pt x="4796" y="8676"/>
                      <a:pt x="5582" y="6876"/>
                      <a:pt x="6334" y="6124"/>
                    </a:cubicBezTo>
                    <a:cubicBezTo>
                      <a:pt x="6550" y="5867"/>
                      <a:pt x="6758" y="5720"/>
                      <a:pt x="6952" y="5720"/>
                    </a:cubicBezTo>
                    <a:cubicBezTo>
                      <a:pt x="6975" y="5720"/>
                      <a:pt x="6997" y="5722"/>
                      <a:pt x="7019" y="5726"/>
                    </a:cubicBezTo>
                    <a:cubicBezTo>
                      <a:pt x="7052" y="5721"/>
                      <a:pt x="7085" y="5719"/>
                      <a:pt x="7117" y="5719"/>
                    </a:cubicBezTo>
                    <a:cubicBezTo>
                      <a:pt x="7363" y="5719"/>
                      <a:pt x="7606" y="5846"/>
                      <a:pt x="7837" y="6093"/>
                    </a:cubicBezTo>
                    <a:cubicBezTo>
                      <a:pt x="8424" y="6722"/>
                      <a:pt x="8515" y="7673"/>
                      <a:pt x="8117" y="8928"/>
                    </a:cubicBezTo>
                    <a:cubicBezTo>
                      <a:pt x="8012" y="9260"/>
                      <a:pt x="7872" y="9609"/>
                      <a:pt x="7701" y="9980"/>
                    </a:cubicBezTo>
                    <a:cubicBezTo>
                      <a:pt x="7435" y="10592"/>
                      <a:pt x="7043" y="11270"/>
                      <a:pt x="6610" y="11930"/>
                    </a:cubicBezTo>
                    <a:cubicBezTo>
                      <a:pt x="6495" y="12105"/>
                      <a:pt x="6379" y="12283"/>
                      <a:pt x="6250" y="12469"/>
                    </a:cubicBezTo>
                    <a:cubicBezTo>
                      <a:pt x="5617" y="13398"/>
                      <a:pt x="4929" y="14272"/>
                      <a:pt x="4335" y="14989"/>
                    </a:cubicBezTo>
                    <a:cubicBezTo>
                      <a:pt x="4205" y="15139"/>
                      <a:pt x="4135" y="15223"/>
                      <a:pt x="4135" y="15223"/>
                    </a:cubicBezTo>
                    <a:lnTo>
                      <a:pt x="2905" y="15223"/>
                    </a:lnTo>
                    <a:cubicBezTo>
                      <a:pt x="2699" y="14629"/>
                      <a:pt x="2171" y="13035"/>
                      <a:pt x="1633" y="11105"/>
                    </a:cubicBezTo>
                    <a:cubicBezTo>
                      <a:pt x="1573" y="10917"/>
                      <a:pt x="1507" y="10668"/>
                      <a:pt x="1433" y="10371"/>
                    </a:cubicBezTo>
                    <a:cubicBezTo>
                      <a:pt x="1336" y="10004"/>
                      <a:pt x="1241" y="9630"/>
                      <a:pt x="1143" y="9253"/>
                    </a:cubicBezTo>
                    <a:cubicBezTo>
                      <a:pt x="892" y="8232"/>
                      <a:pt x="647" y="7114"/>
                      <a:pt x="462" y="6013"/>
                    </a:cubicBezTo>
                    <a:cubicBezTo>
                      <a:pt x="165" y="6900"/>
                      <a:pt x="0" y="7844"/>
                      <a:pt x="0" y="8833"/>
                    </a:cubicBezTo>
                    <a:cubicBezTo>
                      <a:pt x="0" y="11333"/>
                      <a:pt x="1038" y="13328"/>
                      <a:pt x="2709" y="15233"/>
                    </a:cubicBezTo>
                    <a:lnTo>
                      <a:pt x="23279" y="15233"/>
                    </a:lnTo>
                    <a:cubicBezTo>
                      <a:pt x="23279" y="15233"/>
                      <a:pt x="23279" y="15233"/>
                      <a:pt x="23279" y="15233"/>
                    </a:cubicBezTo>
                    <a:cubicBezTo>
                      <a:pt x="23281" y="15233"/>
                      <a:pt x="25295" y="11195"/>
                      <a:pt x="21612" y="8872"/>
                    </a:cubicBezTo>
                    <a:cubicBezTo>
                      <a:pt x="20871" y="8456"/>
                      <a:pt x="20018" y="8215"/>
                      <a:pt x="19109" y="8215"/>
                    </a:cubicBezTo>
                    <a:cubicBezTo>
                      <a:pt x="18606" y="8215"/>
                      <a:pt x="18124" y="8292"/>
                      <a:pt x="17662" y="8424"/>
                    </a:cubicBezTo>
                    <a:cubicBezTo>
                      <a:pt x="17449" y="3737"/>
                      <a:pt x="13583" y="1"/>
                      <a:pt x="8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>
                <a:off x="206679" y="4738254"/>
                <a:ext cx="200784" cy="405083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7413" extrusionOk="0">
                    <a:moveTo>
                      <a:pt x="3653" y="1"/>
                    </a:moveTo>
                    <a:cubicBezTo>
                      <a:pt x="3646" y="1"/>
                      <a:pt x="3638" y="4"/>
                      <a:pt x="3635" y="9"/>
                    </a:cubicBezTo>
                    <a:lnTo>
                      <a:pt x="0" y="7412"/>
                    </a:lnTo>
                    <a:lnTo>
                      <a:pt x="39" y="7412"/>
                    </a:lnTo>
                    <a:lnTo>
                      <a:pt x="3667" y="27"/>
                    </a:lnTo>
                    <a:cubicBezTo>
                      <a:pt x="3674" y="16"/>
                      <a:pt x="3670" y="6"/>
                      <a:pt x="3660" y="2"/>
                    </a:cubicBezTo>
                    <a:cubicBezTo>
                      <a:pt x="3658" y="1"/>
                      <a:pt x="3656" y="1"/>
                      <a:pt x="3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4"/>
              <p:cNvSpPr/>
              <p:nvPr/>
            </p:nvSpPr>
            <p:spPr>
              <a:xfrm>
                <a:off x="0" y="4309548"/>
                <a:ext cx="482013" cy="833937"/>
              </a:xfrm>
              <a:custGeom>
                <a:avLst/>
                <a:gdLst/>
                <a:ahLst/>
                <a:cxnLst/>
                <a:rect l="l" t="t" r="r" b="b"/>
                <a:pathLst>
                  <a:path w="8820" h="15261" extrusionOk="0">
                    <a:moveTo>
                      <a:pt x="2099" y="0"/>
                    </a:moveTo>
                    <a:cubicBezTo>
                      <a:pt x="1994" y="0"/>
                      <a:pt x="1886" y="13"/>
                      <a:pt x="1776" y="39"/>
                    </a:cubicBezTo>
                    <a:cubicBezTo>
                      <a:pt x="1398" y="122"/>
                      <a:pt x="1098" y="364"/>
                      <a:pt x="885" y="748"/>
                    </a:cubicBezTo>
                    <a:cubicBezTo>
                      <a:pt x="0" y="2339"/>
                      <a:pt x="706" y="6271"/>
                      <a:pt x="1451" y="9287"/>
                    </a:cubicBezTo>
                    <a:cubicBezTo>
                      <a:pt x="2125" y="12003"/>
                      <a:pt x="2947" y="14485"/>
                      <a:pt x="3212" y="15261"/>
                    </a:cubicBezTo>
                    <a:lnTo>
                      <a:pt x="3251" y="15261"/>
                    </a:lnTo>
                    <a:cubicBezTo>
                      <a:pt x="2989" y="14495"/>
                      <a:pt x="2164" y="12007"/>
                      <a:pt x="1493" y="9280"/>
                    </a:cubicBezTo>
                    <a:cubicBezTo>
                      <a:pt x="748" y="6271"/>
                      <a:pt x="46" y="2346"/>
                      <a:pt x="923" y="766"/>
                    </a:cubicBezTo>
                    <a:cubicBezTo>
                      <a:pt x="1133" y="388"/>
                      <a:pt x="1419" y="157"/>
                      <a:pt x="1790" y="74"/>
                    </a:cubicBezTo>
                    <a:cubicBezTo>
                      <a:pt x="1897" y="50"/>
                      <a:pt x="2001" y="38"/>
                      <a:pt x="2102" y="38"/>
                    </a:cubicBezTo>
                    <a:cubicBezTo>
                      <a:pt x="2407" y="38"/>
                      <a:pt x="2685" y="146"/>
                      <a:pt x="2929" y="364"/>
                    </a:cubicBezTo>
                    <a:cubicBezTo>
                      <a:pt x="3817" y="1143"/>
                      <a:pt x="4310" y="3401"/>
                      <a:pt x="4359" y="6893"/>
                    </a:cubicBezTo>
                    <a:cubicBezTo>
                      <a:pt x="4397" y="9508"/>
                      <a:pt x="4170" y="11919"/>
                      <a:pt x="4160" y="11989"/>
                    </a:cubicBezTo>
                    <a:cubicBezTo>
                      <a:pt x="4013" y="12521"/>
                      <a:pt x="3877" y="13045"/>
                      <a:pt x="3754" y="13538"/>
                    </a:cubicBezTo>
                    <a:lnTo>
                      <a:pt x="2272" y="3153"/>
                    </a:lnTo>
                    <a:cubicBezTo>
                      <a:pt x="2272" y="3146"/>
                      <a:pt x="2265" y="3135"/>
                      <a:pt x="2251" y="3135"/>
                    </a:cubicBezTo>
                    <a:cubicBezTo>
                      <a:pt x="2244" y="3135"/>
                      <a:pt x="2234" y="3146"/>
                      <a:pt x="2234" y="3156"/>
                    </a:cubicBezTo>
                    <a:lnTo>
                      <a:pt x="3730" y="13636"/>
                    </a:lnTo>
                    <a:cubicBezTo>
                      <a:pt x="3579" y="14233"/>
                      <a:pt x="3454" y="14785"/>
                      <a:pt x="3349" y="15257"/>
                    </a:cubicBezTo>
                    <a:lnTo>
                      <a:pt x="3387" y="15257"/>
                    </a:lnTo>
                    <a:cubicBezTo>
                      <a:pt x="3583" y="14373"/>
                      <a:pt x="3859" y="13206"/>
                      <a:pt x="4191" y="11996"/>
                    </a:cubicBezTo>
                    <a:lnTo>
                      <a:pt x="4324" y="11538"/>
                    </a:lnTo>
                    <a:cubicBezTo>
                      <a:pt x="5324" y="8053"/>
                      <a:pt x="6323" y="6072"/>
                      <a:pt x="7218" y="5813"/>
                    </a:cubicBezTo>
                    <a:cubicBezTo>
                      <a:pt x="7285" y="5795"/>
                      <a:pt x="7354" y="5785"/>
                      <a:pt x="7421" y="5785"/>
                    </a:cubicBezTo>
                    <a:cubicBezTo>
                      <a:pt x="7655" y="5785"/>
                      <a:pt x="7889" y="5907"/>
                      <a:pt x="8109" y="6145"/>
                    </a:cubicBezTo>
                    <a:cubicBezTo>
                      <a:pt x="8683" y="6767"/>
                      <a:pt x="8777" y="7707"/>
                      <a:pt x="8386" y="8948"/>
                    </a:cubicBezTo>
                    <a:cubicBezTo>
                      <a:pt x="8071" y="9944"/>
                      <a:pt x="7442" y="11133"/>
                      <a:pt x="6523" y="12479"/>
                    </a:cubicBezTo>
                    <a:cubicBezTo>
                      <a:pt x="5813" y="13520"/>
                      <a:pt x="5030" y="14495"/>
                      <a:pt x="4387" y="15257"/>
                    </a:cubicBezTo>
                    <a:lnTo>
                      <a:pt x="4436" y="15257"/>
                    </a:lnTo>
                    <a:cubicBezTo>
                      <a:pt x="5075" y="14499"/>
                      <a:pt x="5848" y="13531"/>
                      <a:pt x="6554" y="12496"/>
                    </a:cubicBezTo>
                    <a:cubicBezTo>
                      <a:pt x="7477" y="11143"/>
                      <a:pt x="8106" y="9955"/>
                      <a:pt x="8421" y="8955"/>
                    </a:cubicBezTo>
                    <a:cubicBezTo>
                      <a:pt x="8819" y="7704"/>
                      <a:pt x="8721" y="6750"/>
                      <a:pt x="8141" y="6121"/>
                    </a:cubicBezTo>
                    <a:cubicBezTo>
                      <a:pt x="7912" y="5875"/>
                      <a:pt x="7672" y="5748"/>
                      <a:pt x="7428" y="5748"/>
                    </a:cubicBezTo>
                    <a:cubicBezTo>
                      <a:pt x="7356" y="5748"/>
                      <a:pt x="7284" y="5759"/>
                      <a:pt x="7211" y="5781"/>
                    </a:cubicBezTo>
                    <a:cubicBezTo>
                      <a:pt x="6292" y="6047"/>
                      <a:pt x="5310" y="7977"/>
                      <a:pt x="4289" y="11524"/>
                    </a:cubicBezTo>
                    <a:cubicBezTo>
                      <a:pt x="4261" y="11619"/>
                      <a:pt x="4237" y="11706"/>
                      <a:pt x="4209" y="11797"/>
                    </a:cubicBezTo>
                    <a:cubicBezTo>
                      <a:pt x="4261" y="11164"/>
                      <a:pt x="4418" y="9102"/>
                      <a:pt x="4387" y="6893"/>
                    </a:cubicBezTo>
                    <a:cubicBezTo>
                      <a:pt x="4334" y="3342"/>
                      <a:pt x="3852" y="1136"/>
                      <a:pt x="2947" y="336"/>
                    </a:cubicBezTo>
                    <a:cubicBezTo>
                      <a:pt x="2696" y="113"/>
                      <a:pt x="241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7" name="Google Shape;1177;p34"/>
            <p:cNvGrpSpPr/>
            <p:nvPr/>
          </p:nvGrpSpPr>
          <p:grpSpPr>
            <a:xfrm flipH="1">
              <a:off x="8109402" y="4549573"/>
              <a:ext cx="996497" cy="594014"/>
              <a:chOff x="0" y="4309548"/>
              <a:chExt cx="1398985" cy="833937"/>
            </a:xfrm>
          </p:grpSpPr>
          <p:sp>
            <p:nvSpPr>
              <p:cNvPr id="1178" name="Google Shape;1178;p34"/>
              <p:cNvSpPr/>
              <p:nvPr/>
            </p:nvSpPr>
            <p:spPr>
              <a:xfrm>
                <a:off x="123559" y="4409224"/>
                <a:ext cx="358449" cy="73350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13423" extrusionOk="0">
                    <a:moveTo>
                      <a:pt x="1528" y="1"/>
                    </a:moveTo>
                    <a:cubicBezTo>
                      <a:pt x="1514" y="11"/>
                      <a:pt x="1504" y="18"/>
                      <a:pt x="1493" y="32"/>
                    </a:cubicBezTo>
                    <a:cubicBezTo>
                      <a:pt x="1857" y="1200"/>
                      <a:pt x="2063" y="2895"/>
                      <a:pt x="2091" y="5065"/>
                    </a:cubicBezTo>
                    <a:cubicBezTo>
                      <a:pt x="2129" y="7680"/>
                      <a:pt x="1906" y="10092"/>
                      <a:pt x="1895" y="10162"/>
                    </a:cubicBezTo>
                    <a:cubicBezTo>
                      <a:pt x="1748" y="10693"/>
                      <a:pt x="1612" y="11217"/>
                      <a:pt x="1490" y="11710"/>
                    </a:cubicBezTo>
                    <a:lnTo>
                      <a:pt x="29" y="1455"/>
                    </a:lnTo>
                    <a:cubicBezTo>
                      <a:pt x="22" y="1469"/>
                      <a:pt x="8" y="1483"/>
                      <a:pt x="1" y="1497"/>
                    </a:cubicBezTo>
                    <a:lnTo>
                      <a:pt x="1469" y="11805"/>
                    </a:lnTo>
                    <a:cubicBezTo>
                      <a:pt x="1318" y="12402"/>
                      <a:pt x="1193" y="12951"/>
                      <a:pt x="1088" y="13423"/>
                    </a:cubicBezTo>
                    <a:lnTo>
                      <a:pt x="1126" y="13423"/>
                    </a:lnTo>
                    <a:cubicBezTo>
                      <a:pt x="1322" y="12542"/>
                      <a:pt x="1598" y="11375"/>
                      <a:pt x="1930" y="10165"/>
                    </a:cubicBezTo>
                    <a:lnTo>
                      <a:pt x="2063" y="9707"/>
                    </a:lnTo>
                    <a:cubicBezTo>
                      <a:pt x="3063" y="6219"/>
                      <a:pt x="4062" y="4241"/>
                      <a:pt x="4957" y="3982"/>
                    </a:cubicBezTo>
                    <a:cubicBezTo>
                      <a:pt x="5024" y="3964"/>
                      <a:pt x="5093" y="3950"/>
                      <a:pt x="5160" y="3950"/>
                    </a:cubicBezTo>
                    <a:cubicBezTo>
                      <a:pt x="5394" y="3950"/>
                      <a:pt x="5628" y="4073"/>
                      <a:pt x="5848" y="4314"/>
                    </a:cubicBezTo>
                    <a:cubicBezTo>
                      <a:pt x="6422" y="4936"/>
                      <a:pt x="6516" y="5873"/>
                      <a:pt x="6125" y="7114"/>
                    </a:cubicBezTo>
                    <a:cubicBezTo>
                      <a:pt x="5810" y="8110"/>
                      <a:pt x="5181" y="9298"/>
                      <a:pt x="4262" y="10644"/>
                    </a:cubicBezTo>
                    <a:cubicBezTo>
                      <a:pt x="3552" y="11689"/>
                      <a:pt x="2769" y="12664"/>
                      <a:pt x="2126" y="13423"/>
                    </a:cubicBezTo>
                    <a:lnTo>
                      <a:pt x="2175" y="13423"/>
                    </a:lnTo>
                    <a:cubicBezTo>
                      <a:pt x="2814" y="12668"/>
                      <a:pt x="3587" y="11700"/>
                      <a:pt x="4293" y="10662"/>
                    </a:cubicBezTo>
                    <a:cubicBezTo>
                      <a:pt x="5216" y="9312"/>
                      <a:pt x="5845" y="8124"/>
                      <a:pt x="6160" y="7124"/>
                    </a:cubicBezTo>
                    <a:cubicBezTo>
                      <a:pt x="6558" y="5869"/>
                      <a:pt x="6460" y="4919"/>
                      <a:pt x="5880" y="4286"/>
                    </a:cubicBezTo>
                    <a:cubicBezTo>
                      <a:pt x="5651" y="4040"/>
                      <a:pt x="5411" y="3914"/>
                      <a:pt x="5167" y="3914"/>
                    </a:cubicBezTo>
                    <a:cubicBezTo>
                      <a:pt x="5095" y="3914"/>
                      <a:pt x="5023" y="3925"/>
                      <a:pt x="4950" y="3947"/>
                    </a:cubicBezTo>
                    <a:cubicBezTo>
                      <a:pt x="4031" y="4213"/>
                      <a:pt x="3049" y="6146"/>
                      <a:pt x="2028" y="9693"/>
                    </a:cubicBezTo>
                    <a:cubicBezTo>
                      <a:pt x="2000" y="9784"/>
                      <a:pt x="1976" y="9872"/>
                      <a:pt x="1948" y="9962"/>
                    </a:cubicBezTo>
                    <a:cubicBezTo>
                      <a:pt x="2000" y="9330"/>
                      <a:pt x="2157" y="7268"/>
                      <a:pt x="2126" y="5062"/>
                    </a:cubicBezTo>
                    <a:cubicBezTo>
                      <a:pt x="2098" y="2849"/>
                      <a:pt x="1895" y="1161"/>
                      <a:pt x="15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4"/>
              <p:cNvSpPr/>
              <p:nvPr/>
            </p:nvSpPr>
            <p:spPr>
              <a:xfrm>
                <a:off x="42024" y="4635955"/>
                <a:ext cx="135477" cy="507379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9285" extrusionOk="0">
                    <a:moveTo>
                      <a:pt x="28" y="1"/>
                    </a:moveTo>
                    <a:cubicBezTo>
                      <a:pt x="18" y="25"/>
                      <a:pt x="11" y="46"/>
                      <a:pt x="0" y="74"/>
                    </a:cubicBezTo>
                    <a:cubicBezTo>
                      <a:pt x="185" y="1175"/>
                      <a:pt x="430" y="2294"/>
                      <a:pt x="682" y="3311"/>
                    </a:cubicBezTo>
                    <a:cubicBezTo>
                      <a:pt x="1353" y="6023"/>
                      <a:pt x="2174" y="8501"/>
                      <a:pt x="2440" y="9284"/>
                    </a:cubicBezTo>
                    <a:lnTo>
                      <a:pt x="2478" y="9284"/>
                    </a:lnTo>
                    <a:cubicBezTo>
                      <a:pt x="2216" y="8519"/>
                      <a:pt x="1391" y="6030"/>
                      <a:pt x="717" y="3304"/>
                    </a:cubicBezTo>
                    <a:cubicBezTo>
                      <a:pt x="462" y="2266"/>
                      <a:pt x="210" y="1123"/>
                      <a:pt x="28" y="1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4"/>
              <p:cNvSpPr/>
              <p:nvPr/>
            </p:nvSpPr>
            <p:spPr>
              <a:xfrm>
                <a:off x="129516" y="4992199"/>
                <a:ext cx="47983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8" y="1304"/>
                      <a:pt x="724" y="2318"/>
                      <a:pt x="877" y="2765"/>
                    </a:cubicBezTo>
                    <a:cubicBezTo>
                      <a:pt x="877" y="2765"/>
                      <a:pt x="423" y="1336"/>
                      <a:pt x="0" y="1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4"/>
              <p:cNvSpPr/>
              <p:nvPr/>
            </p:nvSpPr>
            <p:spPr>
              <a:xfrm>
                <a:off x="418331" y="4625462"/>
                <a:ext cx="70881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42" extrusionOk="0">
                    <a:moveTo>
                      <a:pt x="0" y="0"/>
                    </a:moveTo>
                    <a:cubicBezTo>
                      <a:pt x="106" y="51"/>
                      <a:pt x="204" y="105"/>
                      <a:pt x="293" y="163"/>
                    </a:cubicBezTo>
                    <a:lnTo>
                      <a:pt x="293" y="163"/>
                    </a:lnTo>
                    <a:cubicBezTo>
                      <a:pt x="210" y="55"/>
                      <a:pt x="159" y="0"/>
                      <a:pt x="0" y="0"/>
                    </a:cubicBezTo>
                    <a:close/>
                    <a:moveTo>
                      <a:pt x="293" y="163"/>
                    </a:moveTo>
                    <a:lnTo>
                      <a:pt x="293" y="163"/>
                    </a:lnTo>
                    <a:cubicBezTo>
                      <a:pt x="333" y="216"/>
                      <a:pt x="382" y="282"/>
                      <a:pt x="454" y="360"/>
                    </a:cubicBezTo>
                    <a:cubicBezTo>
                      <a:pt x="1031" y="983"/>
                      <a:pt x="1126" y="1923"/>
                      <a:pt x="731" y="3164"/>
                    </a:cubicBezTo>
                    <a:cubicBezTo>
                      <a:pt x="692" y="3290"/>
                      <a:pt x="647" y="3415"/>
                      <a:pt x="601" y="3541"/>
                    </a:cubicBezTo>
                    <a:cubicBezTo>
                      <a:pt x="1231" y="1981"/>
                      <a:pt x="1297" y="819"/>
                      <a:pt x="293" y="163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224440" y="4670929"/>
                <a:ext cx="120394" cy="31098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691" extrusionOk="0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1563" y="920"/>
                      <a:pt x="888" y="2580"/>
                      <a:pt x="217" y="4922"/>
                    </a:cubicBezTo>
                    <a:lnTo>
                      <a:pt x="84" y="5380"/>
                    </a:lnTo>
                    <a:cubicBezTo>
                      <a:pt x="53" y="5485"/>
                      <a:pt x="28" y="5586"/>
                      <a:pt x="0" y="5691"/>
                    </a:cubicBezTo>
                    <a:cubicBezTo>
                      <a:pt x="28" y="5593"/>
                      <a:pt x="1115" y="1762"/>
                      <a:pt x="2202" y="0"/>
                    </a:cubicBezTo>
                    <a:close/>
                  </a:path>
                </a:pathLst>
              </a:custGeom>
              <a:solidFill>
                <a:srgbClr val="86D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16613" y="4310859"/>
                <a:ext cx="1382372" cy="832462"/>
              </a:xfrm>
              <a:custGeom>
                <a:avLst/>
                <a:gdLst/>
                <a:ahLst/>
                <a:cxnLst/>
                <a:rect l="l" t="t" r="r" b="b"/>
                <a:pathLst>
                  <a:path w="25295" h="15234" extrusionOk="0">
                    <a:moveTo>
                      <a:pt x="8837" y="1"/>
                    </a:moveTo>
                    <a:cubicBezTo>
                      <a:pt x="6827" y="1"/>
                      <a:pt x="4971" y="675"/>
                      <a:pt x="3485" y="1808"/>
                    </a:cubicBezTo>
                    <a:cubicBezTo>
                      <a:pt x="3852" y="2961"/>
                      <a:pt x="4055" y="4649"/>
                      <a:pt x="4083" y="6865"/>
                    </a:cubicBezTo>
                    <a:cubicBezTo>
                      <a:pt x="4114" y="9071"/>
                      <a:pt x="3957" y="11133"/>
                      <a:pt x="3905" y="11769"/>
                    </a:cubicBezTo>
                    <a:cubicBezTo>
                      <a:pt x="3933" y="11675"/>
                      <a:pt x="3957" y="11588"/>
                      <a:pt x="3985" y="11497"/>
                    </a:cubicBezTo>
                    <a:cubicBezTo>
                      <a:pt x="4796" y="8676"/>
                      <a:pt x="5582" y="6876"/>
                      <a:pt x="6334" y="6124"/>
                    </a:cubicBezTo>
                    <a:cubicBezTo>
                      <a:pt x="6550" y="5867"/>
                      <a:pt x="6758" y="5720"/>
                      <a:pt x="6952" y="5720"/>
                    </a:cubicBezTo>
                    <a:cubicBezTo>
                      <a:pt x="6975" y="5720"/>
                      <a:pt x="6997" y="5722"/>
                      <a:pt x="7019" y="5726"/>
                    </a:cubicBezTo>
                    <a:cubicBezTo>
                      <a:pt x="7052" y="5721"/>
                      <a:pt x="7085" y="5719"/>
                      <a:pt x="7117" y="5719"/>
                    </a:cubicBezTo>
                    <a:cubicBezTo>
                      <a:pt x="7363" y="5719"/>
                      <a:pt x="7606" y="5846"/>
                      <a:pt x="7837" y="6093"/>
                    </a:cubicBezTo>
                    <a:cubicBezTo>
                      <a:pt x="8424" y="6722"/>
                      <a:pt x="8515" y="7673"/>
                      <a:pt x="8117" y="8928"/>
                    </a:cubicBezTo>
                    <a:cubicBezTo>
                      <a:pt x="8012" y="9260"/>
                      <a:pt x="7872" y="9609"/>
                      <a:pt x="7701" y="9980"/>
                    </a:cubicBezTo>
                    <a:cubicBezTo>
                      <a:pt x="7435" y="10592"/>
                      <a:pt x="7043" y="11270"/>
                      <a:pt x="6610" y="11930"/>
                    </a:cubicBezTo>
                    <a:cubicBezTo>
                      <a:pt x="6495" y="12105"/>
                      <a:pt x="6379" y="12283"/>
                      <a:pt x="6250" y="12469"/>
                    </a:cubicBezTo>
                    <a:cubicBezTo>
                      <a:pt x="5617" y="13398"/>
                      <a:pt x="4929" y="14272"/>
                      <a:pt x="4335" y="14989"/>
                    </a:cubicBezTo>
                    <a:cubicBezTo>
                      <a:pt x="4205" y="15139"/>
                      <a:pt x="4135" y="15223"/>
                      <a:pt x="4135" y="15223"/>
                    </a:cubicBezTo>
                    <a:lnTo>
                      <a:pt x="2905" y="15223"/>
                    </a:lnTo>
                    <a:cubicBezTo>
                      <a:pt x="2699" y="14629"/>
                      <a:pt x="2171" y="13035"/>
                      <a:pt x="1633" y="11105"/>
                    </a:cubicBezTo>
                    <a:cubicBezTo>
                      <a:pt x="1573" y="10917"/>
                      <a:pt x="1507" y="10668"/>
                      <a:pt x="1433" y="10371"/>
                    </a:cubicBezTo>
                    <a:cubicBezTo>
                      <a:pt x="1336" y="10004"/>
                      <a:pt x="1241" y="9630"/>
                      <a:pt x="1143" y="9253"/>
                    </a:cubicBezTo>
                    <a:cubicBezTo>
                      <a:pt x="892" y="8232"/>
                      <a:pt x="647" y="7114"/>
                      <a:pt x="462" y="6013"/>
                    </a:cubicBezTo>
                    <a:cubicBezTo>
                      <a:pt x="165" y="6900"/>
                      <a:pt x="0" y="7844"/>
                      <a:pt x="0" y="8833"/>
                    </a:cubicBezTo>
                    <a:cubicBezTo>
                      <a:pt x="0" y="11333"/>
                      <a:pt x="1038" y="13328"/>
                      <a:pt x="2709" y="15233"/>
                    </a:cubicBezTo>
                    <a:lnTo>
                      <a:pt x="23279" y="15233"/>
                    </a:lnTo>
                    <a:cubicBezTo>
                      <a:pt x="23279" y="15233"/>
                      <a:pt x="23279" y="15233"/>
                      <a:pt x="23279" y="15233"/>
                    </a:cubicBezTo>
                    <a:cubicBezTo>
                      <a:pt x="23281" y="15233"/>
                      <a:pt x="25295" y="11195"/>
                      <a:pt x="21612" y="8872"/>
                    </a:cubicBezTo>
                    <a:cubicBezTo>
                      <a:pt x="20871" y="8456"/>
                      <a:pt x="20018" y="8215"/>
                      <a:pt x="19109" y="8215"/>
                    </a:cubicBezTo>
                    <a:cubicBezTo>
                      <a:pt x="18606" y="8215"/>
                      <a:pt x="18124" y="8292"/>
                      <a:pt x="17662" y="8424"/>
                    </a:cubicBezTo>
                    <a:cubicBezTo>
                      <a:pt x="17449" y="3737"/>
                      <a:pt x="13583" y="1"/>
                      <a:pt x="8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4"/>
              <p:cNvSpPr/>
              <p:nvPr/>
            </p:nvSpPr>
            <p:spPr>
              <a:xfrm>
                <a:off x="206679" y="4738254"/>
                <a:ext cx="200784" cy="405083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7413" extrusionOk="0">
                    <a:moveTo>
                      <a:pt x="3653" y="1"/>
                    </a:moveTo>
                    <a:cubicBezTo>
                      <a:pt x="3646" y="1"/>
                      <a:pt x="3638" y="4"/>
                      <a:pt x="3635" y="9"/>
                    </a:cubicBezTo>
                    <a:lnTo>
                      <a:pt x="0" y="7412"/>
                    </a:lnTo>
                    <a:lnTo>
                      <a:pt x="39" y="7412"/>
                    </a:lnTo>
                    <a:lnTo>
                      <a:pt x="3667" y="27"/>
                    </a:lnTo>
                    <a:cubicBezTo>
                      <a:pt x="3674" y="16"/>
                      <a:pt x="3670" y="6"/>
                      <a:pt x="3660" y="2"/>
                    </a:cubicBezTo>
                    <a:cubicBezTo>
                      <a:pt x="3658" y="1"/>
                      <a:pt x="3656" y="1"/>
                      <a:pt x="3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4"/>
              <p:cNvSpPr/>
              <p:nvPr/>
            </p:nvSpPr>
            <p:spPr>
              <a:xfrm>
                <a:off x="0" y="4309548"/>
                <a:ext cx="482013" cy="833937"/>
              </a:xfrm>
              <a:custGeom>
                <a:avLst/>
                <a:gdLst/>
                <a:ahLst/>
                <a:cxnLst/>
                <a:rect l="l" t="t" r="r" b="b"/>
                <a:pathLst>
                  <a:path w="8820" h="15261" extrusionOk="0">
                    <a:moveTo>
                      <a:pt x="2099" y="0"/>
                    </a:moveTo>
                    <a:cubicBezTo>
                      <a:pt x="1994" y="0"/>
                      <a:pt x="1886" y="13"/>
                      <a:pt x="1776" y="39"/>
                    </a:cubicBezTo>
                    <a:cubicBezTo>
                      <a:pt x="1398" y="122"/>
                      <a:pt x="1098" y="364"/>
                      <a:pt x="885" y="748"/>
                    </a:cubicBezTo>
                    <a:cubicBezTo>
                      <a:pt x="0" y="2339"/>
                      <a:pt x="706" y="6271"/>
                      <a:pt x="1451" y="9287"/>
                    </a:cubicBezTo>
                    <a:cubicBezTo>
                      <a:pt x="2125" y="12003"/>
                      <a:pt x="2947" y="14485"/>
                      <a:pt x="3212" y="15261"/>
                    </a:cubicBezTo>
                    <a:lnTo>
                      <a:pt x="3251" y="15261"/>
                    </a:lnTo>
                    <a:cubicBezTo>
                      <a:pt x="2989" y="14495"/>
                      <a:pt x="2164" y="12007"/>
                      <a:pt x="1493" y="9280"/>
                    </a:cubicBezTo>
                    <a:cubicBezTo>
                      <a:pt x="748" y="6271"/>
                      <a:pt x="46" y="2346"/>
                      <a:pt x="923" y="766"/>
                    </a:cubicBezTo>
                    <a:cubicBezTo>
                      <a:pt x="1133" y="388"/>
                      <a:pt x="1419" y="157"/>
                      <a:pt x="1790" y="74"/>
                    </a:cubicBezTo>
                    <a:cubicBezTo>
                      <a:pt x="1897" y="50"/>
                      <a:pt x="2001" y="38"/>
                      <a:pt x="2102" y="38"/>
                    </a:cubicBezTo>
                    <a:cubicBezTo>
                      <a:pt x="2407" y="38"/>
                      <a:pt x="2685" y="146"/>
                      <a:pt x="2929" y="364"/>
                    </a:cubicBezTo>
                    <a:cubicBezTo>
                      <a:pt x="3817" y="1143"/>
                      <a:pt x="4310" y="3401"/>
                      <a:pt x="4359" y="6893"/>
                    </a:cubicBezTo>
                    <a:cubicBezTo>
                      <a:pt x="4397" y="9508"/>
                      <a:pt x="4170" y="11919"/>
                      <a:pt x="4160" y="11989"/>
                    </a:cubicBezTo>
                    <a:cubicBezTo>
                      <a:pt x="4013" y="12521"/>
                      <a:pt x="3877" y="13045"/>
                      <a:pt x="3754" y="13538"/>
                    </a:cubicBezTo>
                    <a:lnTo>
                      <a:pt x="2272" y="3153"/>
                    </a:lnTo>
                    <a:cubicBezTo>
                      <a:pt x="2272" y="3146"/>
                      <a:pt x="2265" y="3135"/>
                      <a:pt x="2251" y="3135"/>
                    </a:cubicBezTo>
                    <a:cubicBezTo>
                      <a:pt x="2244" y="3135"/>
                      <a:pt x="2234" y="3146"/>
                      <a:pt x="2234" y="3156"/>
                    </a:cubicBezTo>
                    <a:lnTo>
                      <a:pt x="3730" y="13636"/>
                    </a:lnTo>
                    <a:cubicBezTo>
                      <a:pt x="3579" y="14233"/>
                      <a:pt x="3454" y="14785"/>
                      <a:pt x="3349" y="15257"/>
                    </a:cubicBezTo>
                    <a:lnTo>
                      <a:pt x="3387" y="15257"/>
                    </a:lnTo>
                    <a:cubicBezTo>
                      <a:pt x="3583" y="14373"/>
                      <a:pt x="3859" y="13206"/>
                      <a:pt x="4191" y="11996"/>
                    </a:cubicBezTo>
                    <a:lnTo>
                      <a:pt x="4324" y="11538"/>
                    </a:lnTo>
                    <a:cubicBezTo>
                      <a:pt x="5324" y="8053"/>
                      <a:pt x="6323" y="6072"/>
                      <a:pt x="7218" y="5813"/>
                    </a:cubicBezTo>
                    <a:cubicBezTo>
                      <a:pt x="7285" y="5795"/>
                      <a:pt x="7354" y="5785"/>
                      <a:pt x="7421" y="5785"/>
                    </a:cubicBezTo>
                    <a:cubicBezTo>
                      <a:pt x="7655" y="5785"/>
                      <a:pt x="7889" y="5907"/>
                      <a:pt x="8109" y="6145"/>
                    </a:cubicBezTo>
                    <a:cubicBezTo>
                      <a:pt x="8683" y="6767"/>
                      <a:pt x="8777" y="7707"/>
                      <a:pt x="8386" y="8948"/>
                    </a:cubicBezTo>
                    <a:cubicBezTo>
                      <a:pt x="8071" y="9944"/>
                      <a:pt x="7442" y="11133"/>
                      <a:pt x="6523" y="12479"/>
                    </a:cubicBezTo>
                    <a:cubicBezTo>
                      <a:pt x="5813" y="13520"/>
                      <a:pt x="5030" y="14495"/>
                      <a:pt x="4387" y="15257"/>
                    </a:cubicBezTo>
                    <a:lnTo>
                      <a:pt x="4436" y="15257"/>
                    </a:lnTo>
                    <a:cubicBezTo>
                      <a:pt x="5075" y="14499"/>
                      <a:pt x="5848" y="13531"/>
                      <a:pt x="6554" y="12496"/>
                    </a:cubicBezTo>
                    <a:cubicBezTo>
                      <a:pt x="7477" y="11143"/>
                      <a:pt x="8106" y="9955"/>
                      <a:pt x="8421" y="8955"/>
                    </a:cubicBezTo>
                    <a:cubicBezTo>
                      <a:pt x="8819" y="7704"/>
                      <a:pt x="8721" y="6750"/>
                      <a:pt x="8141" y="6121"/>
                    </a:cubicBezTo>
                    <a:cubicBezTo>
                      <a:pt x="7912" y="5875"/>
                      <a:pt x="7672" y="5748"/>
                      <a:pt x="7428" y="5748"/>
                    </a:cubicBezTo>
                    <a:cubicBezTo>
                      <a:pt x="7356" y="5748"/>
                      <a:pt x="7284" y="5759"/>
                      <a:pt x="7211" y="5781"/>
                    </a:cubicBezTo>
                    <a:cubicBezTo>
                      <a:pt x="6292" y="6047"/>
                      <a:pt x="5310" y="7977"/>
                      <a:pt x="4289" y="11524"/>
                    </a:cubicBezTo>
                    <a:cubicBezTo>
                      <a:pt x="4261" y="11619"/>
                      <a:pt x="4237" y="11706"/>
                      <a:pt x="4209" y="11797"/>
                    </a:cubicBezTo>
                    <a:cubicBezTo>
                      <a:pt x="4261" y="11164"/>
                      <a:pt x="4418" y="9102"/>
                      <a:pt x="4387" y="6893"/>
                    </a:cubicBezTo>
                    <a:cubicBezTo>
                      <a:pt x="4334" y="3342"/>
                      <a:pt x="3852" y="1136"/>
                      <a:pt x="2947" y="336"/>
                    </a:cubicBezTo>
                    <a:cubicBezTo>
                      <a:pt x="2696" y="113"/>
                      <a:pt x="241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375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6" name="Google Shape;1186;p34"/>
          <p:cNvGrpSpPr/>
          <p:nvPr/>
        </p:nvGrpSpPr>
        <p:grpSpPr>
          <a:xfrm>
            <a:off x="123582" y="10786"/>
            <a:ext cx="8896837" cy="830818"/>
            <a:chOff x="123582" y="10786"/>
            <a:chExt cx="8896837" cy="830818"/>
          </a:xfrm>
        </p:grpSpPr>
        <p:grpSp>
          <p:nvGrpSpPr>
            <p:cNvPr id="1187" name="Google Shape;1187;p34"/>
            <p:cNvGrpSpPr/>
            <p:nvPr/>
          </p:nvGrpSpPr>
          <p:grpSpPr>
            <a:xfrm rot="9000097">
              <a:off x="204142" y="164094"/>
              <a:ext cx="753712" cy="524203"/>
              <a:chOff x="5037975" y="1938450"/>
              <a:chExt cx="623800" cy="433850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5051425" y="1938450"/>
                <a:ext cx="5327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21311" h="5234" extrusionOk="0">
                    <a:moveTo>
                      <a:pt x="930" y="1"/>
                    </a:moveTo>
                    <a:cubicBezTo>
                      <a:pt x="902" y="1"/>
                      <a:pt x="888" y="1"/>
                      <a:pt x="888" y="1"/>
                    </a:cubicBezTo>
                    <a:lnTo>
                      <a:pt x="1" y="613"/>
                    </a:lnTo>
                    <a:lnTo>
                      <a:pt x="7996" y="5233"/>
                    </a:lnTo>
                    <a:lnTo>
                      <a:pt x="21310" y="4237"/>
                    </a:lnTo>
                    <a:lnTo>
                      <a:pt x="20861" y="2360"/>
                    </a:lnTo>
                    <a:cubicBezTo>
                      <a:pt x="19534" y="1922"/>
                      <a:pt x="18087" y="1762"/>
                      <a:pt x="16679" y="1762"/>
                    </a:cubicBezTo>
                    <a:cubicBezTo>
                      <a:pt x="12796" y="1762"/>
                      <a:pt x="9204" y="2983"/>
                      <a:pt x="9204" y="2983"/>
                    </a:cubicBezTo>
                    <a:cubicBezTo>
                      <a:pt x="8205" y="66"/>
                      <a:pt x="1528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5264900" y="2015100"/>
                <a:ext cx="195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33" fill="none" extrusionOk="0">
                    <a:moveTo>
                      <a:pt x="1" y="189"/>
                    </a:moveTo>
                    <a:cubicBezTo>
                      <a:pt x="235" y="0"/>
                      <a:pt x="631" y="72"/>
                      <a:pt x="782" y="33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5344175" y="1988850"/>
                <a:ext cx="2051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89" fill="none" extrusionOk="0">
                    <a:moveTo>
                      <a:pt x="8204" y="461"/>
                    </a:moveTo>
                    <a:cubicBezTo>
                      <a:pt x="5482" y="1"/>
                      <a:pt x="2658" y="148"/>
                      <a:pt x="1" y="888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5122675" y="1957525"/>
                <a:ext cx="1124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568" fill="none" extrusionOk="0">
                    <a:moveTo>
                      <a:pt x="1" y="1"/>
                    </a:moveTo>
                    <a:cubicBezTo>
                      <a:pt x="1620" y="1"/>
                      <a:pt x="3232" y="563"/>
                      <a:pt x="4497" y="1567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5232425" y="1979700"/>
                <a:ext cx="222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4" fill="none" extrusionOk="0">
                    <a:moveTo>
                      <a:pt x="1" y="1"/>
                    </a:moveTo>
                    <a:cubicBezTo>
                      <a:pt x="295" y="190"/>
                      <a:pt x="594" y="374"/>
                      <a:pt x="888" y="56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5037975" y="1944725"/>
                <a:ext cx="623800" cy="4275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17103" extrusionOk="0">
                    <a:moveTo>
                      <a:pt x="322" y="1"/>
                    </a:moveTo>
                    <a:cubicBezTo>
                      <a:pt x="149" y="1"/>
                      <a:pt x="1" y="159"/>
                      <a:pt x="33" y="347"/>
                    </a:cubicBezTo>
                    <a:lnTo>
                      <a:pt x="2324" y="13302"/>
                    </a:lnTo>
                    <a:cubicBezTo>
                      <a:pt x="2373" y="13570"/>
                      <a:pt x="2566" y="13789"/>
                      <a:pt x="2826" y="13876"/>
                    </a:cubicBezTo>
                    <a:lnTo>
                      <a:pt x="11569" y="16685"/>
                    </a:lnTo>
                    <a:cubicBezTo>
                      <a:pt x="11878" y="17002"/>
                      <a:pt x="12181" y="17103"/>
                      <a:pt x="12440" y="17103"/>
                    </a:cubicBezTo>
                    <a:cubicBezTo>
                      <a:pt x="12895" y="17103"/>
                      <a:pt x="13219" y="16794"/>
                      <a:pt x="13219" y="16794"/>
                    </a:cubicBezTo>
                    <a:lnTo>
                      <a:pt x="24612" y="16341"/>
                    </a:lnTo>
                    <a:cubicBezTo>
                      <a:pt x="24808" y="16334"/>
                      <a:pt x="24951" y="16149"/>
                      <a:pt x="24910" y="15956"/>
                    </a:cubicBezTo>
                    <a:lnTo>
                      <a:pt x="22162" y="2910"/>
                    </a:lnTo>
                    <a:cubicBezTo>
                      <a:pt x="22122" y="2710"/>
                      <a:pt x="21945" y="2566"/>
                      <a:pt x="21743" y="2566"/>
                    </a:cubicBezTo>
                    <a:cubicBezTo>
                      <a:pt x="21735" y="2566"/>
                      <a:pt x="21728" y="2566"/>
                      <a:pt x="21720" y="2566"/>
                    </a:cubicBezTo>
                    <a:lnTo>
                      <a:pt x="10316" y="3166"/>
                    </a:lnTo>
                    <a:cubicBezTo>
                      <a:pt x="10054" y="3361"/>
                      <a:pt x="9816" y="3431"/>
                      <a:pt x="9609" y="3431"/>
                    </a:cubicBezTo>
                    <a:cubicBezTo>
                      <a:pt x="9088" y="3431"/>
                      <a:pt x="8768" y="2985"/>
                      <a:pt x="8768" y="2985"/>
                    </a:cubicBezTo>
                    <a:lnTo>
                      <a:pt x="422" y="18"/>
                    </a:lnTo>
                    <a:cubicBezTo>
                      <a:pt x="388" y="6"/>
                      <a:pt x="355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5298300" y="2035475"/>
                <a:ext cx="701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3165" fill="none" extrusionOk="0">
                    <a:moveTo>
                      <a:pt x="1" y="1"/>
                    </a:moveTo>
                    <a:lnTo>
                      <a:pt x="2806" y="13164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5260475" y="2034825"/>
                <a:ext cx="67400" cy="31722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12689" fill="none" extrusionOk="0">
                    <a:moveTo>
                      <a:pt x="0" y="0"/>
                    </a:moveTo>
                    <a:lnTo>
                      <a:pt x="2696" y="12688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5048025" y="1953750"/>
                <a:ext cx="153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187" fill="none" extrusionOk="0">
                    <a:moveTo>
                      <a:pt x="1" y="1"/>
                    </a:moveTo>
                    <a:lnTo>
                      <a:pt x="6135" y="2186"/>
                    </a:lnTo>
                  </a:path>
                </a:pathLst>
              </a:custGeom>
              <a:noFill/>
              <a:ln w="59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34"/>
            <p:cNvGrpSpPr/>
            <p:nvPr/>
          </p:nvGrpSpPr>
          <p:grpSpPr>
            <a:xfrm rot="-9000097" flipH="1">
              <a:off x="8186146" y="164094"/>
              <a:ext cx="753712" cy="524203"/>
              <a:chOff x="5037975" y="1938450"/>
              <a:chExt cx="623800" cy="433850"/>
            </a:xfrm>
          </p:grpSpPr>
          <p:sp>
            <p:nvSpPr>
              <p:cNvPr id="1198" name="Google Shape;1198;p34"/>
              <p:cNvSpPr/>
              <p:nvPr/>
            </p:nvSpPr>
            <p:spPr>
              <a:xfrm>
                <a:off x="5051425" y="1938450"/>
                <a:ext cx="5327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21311" h="5234" extrusionOk="0">
                    <a:moveTo>
                      <a:pt x="930" y="1"/>
                    </a:moveTo>
                    <a:cubicBezTo>
                      <a:pt x="902" y="1"/>
                      <a:pt x="888" y="1"/>
                      <a:pt x="888" y="1"/>
                    </a:cubicBezTo>
                    <a:lnTo>
                      <a:pt x="1" y="613"/>
                    </a:lnTo>
                    <a:lnTo>
                      <a:pt x="7996" y="5233"/>
                    </a:lnTo>
                    <a:lnTo>
                      <a:pt x="21310" y="4237"/>
                    </a:lnTo>
                    <a:lnTo>
                      <a:pt x="20861" y="2360"/>
                    </a:lnTo>
                    <a:cubicBezTo>
                      <a:pt x="19534" y="1922"/>
                      <a:pt x="18087" y="1762"/>
                      <a:pt x="16679" y="1762"/>
                    </a:cubicBezTo>
                    <a:cubicBezTo>
                      <a:pt x="12796" y="1762"/>
                      <a:pt x="9204" y="2983"/>
                      <a:pt x="9204" y="2983"/>
                    </a:cubicBezTo>
                    <a:cubicBezTo>
                      <a:pt x="8205" y="66"/>
                      <a:pt x="1528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5264900" y="2015100"/>
                <a:ext cx="195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33" fill="none" extrusionOk="0">
                    <a:moveTo>
                      <a:pt x="1" y="189"/>
                    </a:moveTo>
                    <a:cubicBezTo>
                      <a:pt x="235" y="0"/>
                      <a:pt x="631" y="72"/>
                      <a:pt x="782" y="33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5344175" y="1988850"/>
                <a:ext cx="2051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89" fill="none" extrusionOk="0">
                    <a:moveTo>
                      <a:pt x="8204" y="461"/>
                    </a:moveTo>
                    <a:cubicBezTo>
                      <a:pt x="5482" y="1"/>
                      <a:pt x="2658" y="148"/>
                      <a:pt x="1" y="888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5122675" y="1957525"/>
                <a:ext cx="1124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568" fill="none" extrusionOk="0">
                    <a:moveTo>
                      <a:pt x="1" y="1"/>
                    </a:moveTo>
                    <a:cubicBezTo>
                      <a:pt x="1620" y="1"/>
                      <a:pt x="3232" y="563"/>
                      <a:pt x="4497" y="1567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5232425" y="1979700"/>
                <a:ext cx="222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4" fill="none" extrusionOk="0">
                    <a:moveTo>
                      <a:pt x="1" y="1"/>
                    </a:moveTo>
                    <a:cubicBezTo>
                      <a:pt x="295" y="190"/>
                      <a:pt x="594" y="374"/>
                      <a:pt x="888" y="56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5037975" y="1944725"/>
                <a:ext cx="623800" cy="4275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17103" extrusionOk="0">
                    <a:moveTo>
                      <a:pt x="322" y="1"/>
                    </a:moveTo>
                    <a:cubicBezTo>
                      <a:pt x="149" y="1"/>
                      <a:pt x="1" y="159"/>
                      <a:pt x="33" y="347"/>
                    </a:cubicBezTo>
                    <a:lnTo>
                      <a:pt x="2324" y="13302"/>
                    </a:lnTo>
                    <a:cubicBezTo>
                      <a:pt x="2373" y="13570"/>
                      <a:pt x="2566" y="13789"/>
                      <a:pt x="2826" y="13876"/>
                    </a:cubicBezTo>
                    <a:lnTo>
                      <a:pt x="11569" y="16685"/>
                    </a:lnTo>
                    <a:cubicBezTo>
                      <a:pt x="11878" y="17002"/>
                      <a:pt x="12181" y="17103"/>
                      <a:pt x="12440" y="17103"/>
                    </a:cubicBezTo>
                    <a:cubicBezTo>
                      <a:pt x="12895" y="17103"/>
                      <a:pt x="13219" y="16794"/>
                      <a:pt x="13219" y="16794"/>
                    </a:cubicBezTo>
                    <a:lnTo>
                      <a:pt x="24612" y="16341"/>
                    </a:lnTo>
                    <a:cubicBezTo>
                      <a:pt x="24808" y="16334"/>
                      <a:pt x="24951" y="16149"/>
                      <a:pt x="24910" y="15956"/>
                    </a:cubicBezTo>
                    <a:lnTo>
                      <a:pt x="22162" y="2910"/>
                    </a:lnTo>
                    <a:cubicBezTo>
                      <a:pt x="22122" y="2710"/>
                      <a:pt x="21945" y="2566"/>
                      <a:pt x="21743" y="2566"/>
                    </a:cubicBezTo>
                    <a:cubicBezTo>
                      <a:pt x="21735" y="2566"/>
                      <a:pt x="21728" y="2566"/>
                      <a:pt x="21720" y="2566"/>
                    </a:cubicBezTo>
                    <a:lnTo>
                      <a:pt x="10316" y="3166"/>
                    </a:lnTo>
                    <a:cubicBezTo>
                      <a:pt x="10054" y="3361"/>
                      <a:pt x="9816" y="3431"/>
                      <a:pt x="9609" y="3431"/>
                    </a:cubicBezTo>
                    <a:cubicBezTo>
                      <a:pt x="9088" y="3431"/>
                      <a:pt x="8768" y="2985"/>
                      <a:pt x="8768" y="2985"/>
                    </a:cubicBezTo>
                    <a:lnTo>
                      <a:pt x="422" y="18"/>
                    </a:lnTo>
                    <a:cubicBezTo>
                      <a:pt x="388" y="6"/>
                      <a:pt x="355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4"/>
              <p:cNvSpPr/>
              <p:nvPr/>
            </p:nvSpPr>
            <p:spPr>
              <a:xfrm>
                <a:off x="5298300" y="2035475"/>
                <a:ext cx="701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3165" fill="none" extrusionOk="0">
                    <a:moveTo>
                      <a:pt x="1" y="1"/>
                    </a:moveTo>
                    <a:lnTo>
                      <a:pt x="2806" y="13164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4"/>
              <p:cNvSpPr/>
              <p:nvPr/>
            </p:nvSpPr>
            <p:spPr>
              <a:xfrm>
                <a:off x="5260475" y="2034825"/>
                <a:ext cx="67400" cy="31722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12689" fill="none" extrusionOk="0">
                    <a:moveTo>
                      <a:pt x="0" y="0"/>
                    </a:moveTo>
                    <a:lnTo>
                      <a:pt x="2696" y="12688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4"/>
              <p:cNvSpPr/>
              <p:nvPr/>
            </p:nvSpPr>
            <p:spPr>
              <a:xfrm>
                <a:off x="5048025" y="1953750"/>
                <a:ext cx="153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187" fill="none" extrusionOk="0">
                    <a:moveTo>
                      <a:pt x="1" y="1"/>
                    </a:moveTo>
                    <a:lnTo>
                      <a:pt x="6135" y="2186"/>
                    </a:lnTo>
                  </a:path>
                </a:pathLst>
              </a:custGeom>
              <a:noFill/>
              <a:ln w="59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34"/>
          <p:cNvGrpSpPr/>
          <p:nvPr/>
        </p:nvGrpSpPr>
        <p:grpSpPr>
          <a:xfrm>
            <a:off x="173203" y="2486610"/>
            <a:ext cx="8847219" cy="294114"/>
            <a:chOff x="173203" y="2486610"/>
            <a:chExt cx="8847219" cy="294114"/>
          </a:xfrm>
        </p:grpSpPr>
        <p:sp>
          <p:nvSpPr>
            <p:cNvPr id="1208" name="Google Shape;1208;p34"/>
            <p:cNvSpPr/>
            <p:nvPr/>
          </p:nvSpPr>
          <p:spPr>
            <a:xfrm>
              <a:off x="8593228" y="2610447"/>
              <a:ext cx="427194" cy="170277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 flipH="1">
              <a:off x="173203" y="2486610"/>
              <a:ext cx="427194" cy="170277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CUSTOM_9_1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oogle Shape;1211;p35"/>
          <p:cNvGrpSpPr/>
          <p:nvPr/>
        </p:nvGrpSpPr>
        <p:grpSpPr>
          <a:xfrm>
            <a:off x="97787" y="4338584"/>
            <a:ext cx="8948425" cy="804907"/>
            <a:chOff x="97787" y="4338584"/>
            <a:chExt cx="8948425" cy="804907"/>
          </a:xfrm>
        </p:grpSpPr>
        <p:grpSp>
          <p:nvGrpSpPr>
            <p:cNvPr id="1212" name="Google Shape;1212;p35"/>
            <p:cNvGrpSpPr/>
            <p:nvPr/>
          </p:nvGrpSpPr>
          <p:grpSpPr>
            <a:xfrm>
              <a:off x="97787" y="4338584"/>
              <a:ext cx="618825" cy="804907"/>
              <a:chOff x="4299941" y="4435775"/>
              <a:chExt cx="544118" cy="707735"/>
            </a:xfrm>
          </p:grpSpPr>
          <p:sp>
            <p:nvSpPr>
              <p:cNvPr id="1213" name="Google Shape;1213;p35"/>
              <p:cNvSpPr/>
              <p:nvPr/>
            </p:nvSpPr>
            <p:spPr>
              <a:xfrm>
                <a:off x="4504566" y="4435775"/>
                <a:ext cx="339493" cy="700546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5005" extrusionOk="0">
                    <a:moveTo>
                      <a:pt x="4197" y="1"/>
                    </a:moveTo>
                    <a:cubicBezTo>
                      <a:pt x="1844" y="1"/>
                      <a:pt x="1" y="7727"/>
                      <a:pt x="1" y="7727"/>
                    </a:cubicBezTo>
                    <a:lnTo>
                      <a:pt x="193" y="15005"/>
                    </a:lnTo>
                    <a:lnTo>
                      <a:pt x="4562" y="15005"/>
                    </a:lnTo>
                    <a:cubicBezTo>
                      <a:pt x="4562" y="15005"/>
                      <a:pt x="7271" y="1327"/>
                      <a:pt x="4688" y="115"/>
                    </a:cubicBezTo>
                    <a:cubicBezTo>
                      <a:pt x="4522" y="37"/>
                      <a:pt x="4359" y="1"/>
                      <a:pt x="4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4299941" y="4498849"/>
                <a:ext cx="331464" cy="644661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3808" extrusionOk="0">
                    <a:moveTo>
                      <a:pt x="875" y="0"/>
                    </a:moveTo>
                    <a:cubicBezTo>
                      <a:pt x="621" y="0"/>
                      <a:pt x="447" y="135"/>
                      <a:pt x="392" y="413"/>
                    </a:cubicBezTo>
                    <a:cubicBezTo>
                      <a:pt x="1" y="2416"/>
                      <a:pt x="1874" y="13808"/>
                      <a:pt x="1874" y="13808"/>
                    </a:cubicBezTo>
                    <a:lnTo>
                      <a:pt x="5139" y="13808"/>
                    </a:lnTo>
                    <a:cubicBezTo>
                      <a:pt x="7099" y="5226"/>
                      <a:pt x="2452" y="0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4604427" y="4523173"/>
                <a:ext cx="92763" cy="613007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4604427" y="4523173"/>
                <a:ext cx="92763" cy="613007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fill="none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4632999" y="4874864"/>
                <a:ext cx="96311" cy="72179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4632999" y="4874864"/>
                <a:ext cx="96311" cy="72179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fill="none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35"/>
            <p:cNvGrpSpPr/>
            <p:nvPr/>
          </p:nvGrpSpPr>
          <p:grpSpPr>
            <a:xfrm flipH="1">
              <a:off x="8427387" y="4338584"/>
              <a:ext cx="618825" cy="804907"/>
              <a:chOff x="4299941" y="4435775"/>
              <a:chExt cx="544118" cy="707735"/>
            </a:xfrm>
          </p:grpSpPr>
          <p:sp>
            <p:nvSpPr>
              <p:cNvPr id="1220" name="Google Shape;1220;p35"/>
              <p:cNvSpPr/>
              <p:nvPr/>
            </p:nvSpPr>
            <p:spPr>
              <a:xfrm>
                <a:off x="4504566" y="4435775"/>
                <a:ext cx="339493" cy="700546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15005" extrusionOk="0">
                    <a:moveTo>
                      <a:pt x="4197" y="1"/>
                    </a:moveTo>
                    <a:cubicBezTo>
                      <a:pt x="1844" y="1"/>
                      <a:pt x="1" y="7727"/>
                      <a:pt x="1" y="7727"/>
                    </a:cubicBezTo>
                    <a:lnTo>
                      <a:pt x="193" y="15005"/>
                    </a:lnTo>
                    <a:lnTo>
                      <a:pt x="4562" y="15005"/>
                    </a:lnTo>
                    <a:cubicBezTo>
                      <a:pt x="4562" y="15005"/>
                      <a:pt x="7271" y="1327"/>
                      <a:pt x="4688" y="115"/>
                    </a:cubicBezTo>
                    <a:cubicBezTo>
                      <a:pt x="4522" y="37"/>
                      <a:pt x="4359" y="1"/>
                      <a:pt x="4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4299941" y="4498849"/>
                <a:ext cx="331464" cy="644661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3808" extrusionOk="0">
                    <a:moveTo>
                      <a:pt x="875" y="0"/>
                    </a:moveTo>
                    <a:cubicBezTo>
                      <a:pt x="621" y="0"/>
                      <a:pt x="447" y="135"/>
                      <a:pt x="392" y="413"/>
                    </a:cubicBezTo>
                    <a:cubicBezTo>
                      <a:pt x="1" y="2416"/>
                      <a:pt x="1874" y="13808"/>
                      <a:pt x="1874" y="13808"/>
                    </a:cubicBezTo>
                    <a:lnTo>
                      <a:pt x="5139" y="13808"/>
                    </a:lnTo>
                    <a:cubicBezTo>
                      <a:pt x="7099" y="5226"/>
                      <a:pt x="2452" y="0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4604427" y="4523173"/>
                <a:ext cx="92763" cy="613007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4604427" y="4523173"/>
                <a:ext cx="92763" cy="613007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3130" fill="none" extrusionOk="0">
                    <a:moveTo>
                      <a:pt x="1986" y="1"/>
                    </a:moveTo>
                    <a:lnTo>
                      <a:pt x="1" y="1312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4632999" y="4874864"/>
                <a:ext cx="96311" cy="72179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4632999" y="4874864"/>
                <a:ext cx="96311" cy="72179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546" fill="none" extrusionOk="0">
                    <a:moveTo>
                      <a:pt x="1" y="1545"/>
                    </a:moveTo>
                    <a:lnTo>
                      <a:pt x="2063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6" name="Google Shape;1226;p35"/>
          <p:cNvGrpSpPr/>
          <p:nvPr/>
        </p:nvGrpSpPr>
        <p:grpSpPr>
          <a:xfrm>
            <a:off x="173975" y="130350"/>
            <a:ext cx="8872066" cy="587523"/>
            <a:chOff x="173975" y="130350"/>
            <a:chExt cx="8872066" cy="587523"/>
          </a:xfrm>
        </p:grpSpPr>
        <p:sp>
          <p:nvSpPr>
            <p:cNvPr id="1227" name="Google Shape;1227;p35"/>
            <p:cNvSpPr/>
            <p:nvPr/>
          </p:nvSpPr>
          <p:spPr>
            <a:xfrm>
              <a:off x="8375850" y="430125"/>
              <a:ext cx="670191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73975" y="518087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22675" y="130350"/>
              <a:ext cx="721908" cy="287748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8013050" y="251486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CUSTOM_9_1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36"/>
          <p:cNvGrpSpPr/>
          <p:nvPr/>
        </p:nvGrpSpPr>
        <p:grpSpPr>
          <a:xfrm>
            <a:off x="57419" y="100760"/>
            <a:ext cx="9029162" cy="688692"/>
            <a:chOff x="57419" y="100760"/>
            <a:chExt cx="9029162" cy="688692"/>
          </a:xfrm>
        </p:grpSpPr>
        <p:grpSp>
          <p:nvGrpSpPr>
            <p:cNvPr id="1233" name="Google Shape;1233;p36"/>
            <p:cNvGrpSpPr/>
            <p:nvPr/>
          </p:nvGrpSpPr>
          <p:grpSpPr>
            <a:xfrm rot="-935093" flipH="1">
              <a:off x="115332" y="182955"/>
              <a:ext cx="683735" cy="524301"/>
              <a:chOff x="1300625" y="834250"/>
              <a:chExt cx="728375" cy="558500"/>
            </a:xfrm>
          </p:grpSpPr>
          <p:sp>
            <p:nvSpPr>
              <p:cNvPr id="1234" name="Google Shape;1234;p36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6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6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6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6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6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6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6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6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6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6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0" name="Google Shape;1250;p36"/>
            <p:cNvGrpSpPr/>
            <p:nvPr/>
          </p:nvGrpSpPr>
          <p:grpSpPr>
            <a:xfrm rot="935093">
              <a:off x="8344932" y="182955"/>
              <a:ext cx="683735" cy="524301"/>
              <a:chOff x="1300625" y="834250"/>
              <a:chExt cx="728375" cy="558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6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6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6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6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6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6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6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7" name="Google Shape;1267;p36"/>
          <p:cNvGrpSpPr/>
          <p:nvPr/>
        </p:nvGrpSpPr>
        <p:grpSpPr>
          <a:xfrm>
            <a:off x="-11" y="4203627"/>
            <a:ext cx="9143860" cy="939813"/>
            <a:chOff x="-11" y="4203627"/>
            <a:chExt cx="9143860" cy="939813"/>
          </a:xfrm>
        </p:grpSpPr>
        <p:grpSp>
          <p:nvGrpSpPr>
            <p:cNvPr id="1268" name="Google Shape;1268;p36"/>
            <p:cNvGrpSpPr/>
            <p:nvPr/>
          </p:nvGrpSpPr>
          <p:grpSpPr>
            <a:xfrm>
              <a:off x="8229464" y="4203627"/>
              <a:ext cx="914385" cy="939813"/>
              <a:chOff x="5469525" y="2375350"/>
              <a:chExt cx="590650" cy="607075"/>
            </a:xfrm>
          </p:grpSpPr>
          <p:sp>
            <p:nvSpPr>
              <p:cNvPr id="1269" name="Google Shape;1269;p36"/>
              <p:cNvSpPr/>
              <p:nvPr/>
            </p:nvSpPr>
            <p:spPr>
              <a:xfrm>
                <a:off x="5469525" y="2658300"/>
                <a:ext cx="590650" cy="324125"/>
              </a:xfrm>
              <a:custGeom>
                <a:avLst/>
                <a:gdLst/>
                <a:ahLst/>
                <a:cxnLst/>
                <a:rect l="l" t="t" r="r" b="b"/>
                <a:pathLst>
                  <a:path w="23626" h="12965" extrusionOk="0">
                    <a:moveTo>
                      <a:pt x="15048" y="0"/>
                    </a:moveTo>
                    <a:cubicBezTo>
                      <a:pt x="11343" y="0"/>
                      <a:pt x="8183" y="2356"/>
                      <a:pt x="6988" y="5652"/>
                    </a:cubicBezTo>
                    <a:cubicBezTo>
                      <a:pt x="6743" y="5621"/>
                      <a:pt x="6491" y="5603"/>
                      <a:pt x="6240" y="5603"/>
                    </a:cubicBezTo>
                    <a:cubicBezTo>
                      <a:pt x="2790" y="5603"/>
                      <a:pt x="0" y="8396"/>
                      <a:pt x="0" y="11843"/>
                    </a:cubicBezTo>
                    <a:cubicBezTo>
                      <a:pt x="0" y="12227"/>
                      <a:pt x="39" y="12598"/>
                      <a:pt x="105" y="12965"/>
                    </a:cubicBezTo>
                    <a:lnTo>
                      <a:pt x="22420" y="12965"/>
                    </a:lnTo>
                    <a:cubicBezTo>
                      <a:pt x="23182" y="11682"/>
                      <a:pt x="23626" y="10182"/>
                      <a:pt x="23626" y="8578"/>
                    </a:cubicBezTo>
                    <a:cubicBezTo>
                      <a:pt x="23626" y="3842"/>
                      <a:pt x="19784" y="0"/>
                      <a:pt x="1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6"/>
              <p:cNvSpPr/>
              <p:nvPr/>
            </p:nvSpPr>
            <p:spPr>
              <a:xfrm>
                <a:off x="5595800" y="2376075"/>
                <a:ext cx="345175" cy="6009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24037" extrusionOk="0">
                    <a:moveTo>
                      <a:pt x="3249" y="1"/>
                    </a:moveTo>
                    <a:cubicBezTo>
                      <a:pt x="3088" y="1"/>
                      <a:pt x="2922" y="20"/>
                      <a:pt x="2751" y="59"/>
                    </a:cubicBezTo>
                    <a:cubicBezTo>
                      <a:pt x="2174" y="185"/>
                      <a:pt x="1713" y="552"/>
                      <a:pt x="1384" y="1146"/>
                    </a:cubicBezTo>
                    <a:cubicBezTo>
                      <a:pt x="0" y="3642"/>
                      <a:pt x="1108" y="9835"/>
                      <a:pt x="2286" y="14589"/>
                    </a:cubicBezTo>
                    <a:cubicBezTo>
                      <a:pt x="3352" y="18892"/>
                      <a:pt x="4656" y="22824"/>
                      <a:pt x="5069" y="24037"/>
                    </a:cubicBezTo>
                    <a:lnTo>
                      <a:pt x="6872" y="24037"/>
                    </a:lnTo>
                    <a:cubicBezTo>
                      <a:pt x="7886" y="22834"/>
                      <a:pt x="9120" y="21293"/>
                      <a:pt x="10245" y="19643"/>
                    </a:cubicBezTo>
                    <a:cubicBezTo>
                      <a:pt x="11699" y="17518"/>
                      <a:pt x="12688" y="15641"/>
                      <a:pt x="13185" y="14068"/>
                    </a:cubicBezTo>
                    <a:cubicBezTo>
                      <a:pt x="13807" y="12111"/>
                      <a:pt x="13664" y="10622"/>
                      <a:pt x="12755" y="9647"/>
                    </a:cubicBezTo>
                    <a:cubicBezTo>
                      <a:pt x="12398" y="9269"/>
                      <a:pt x="12031" y="9077"/>
                      <a:pt x="11661" y="9077"/>
                    </a:cubicBezTo>
                    <a:cubicBezTo>
                      <a:pt x="11556" y="9077"/>
                      <a:pt x="11448" y="9094"/>
                      <a:pt x="11343" y="9122"/>
                    </a:cubicBezTo>
                    <a:cubicBezTo>
                      <a:pt x="9931" y="9531"/>
                      <a:pt x="8351" y="12653"/>
                      <a:pt x="6767" y="18158"/>
                    </a:cubicBezTo>
                    <a:cubicBezTo>
                      <a:pt x="6697" y="18399"/>
                      <a:pt x="6631" y="18644"/>
                      <a:pt x="6561" y="18885"/>
                    </a:cubicBezTo>
                    <a:lnTo>
                      <a:pt x="5858" y="21328"/>
                    </a:lnTo>
                    <a:cubicBezTo>
                      <a:pt x="6051" y="20545"/>
                      <a:pt x="6264" y="19713"/>
                      <a:pt x="6502" y="18874"/>
                    </a:cubicBezTo>
                    <a:cubicBezTo>
                      <a:pt x="6516" y="18759"/>
                      <a:pt x="6869" y="14952"/>
                      <a:pt x="6813" y="10828"/>
                    </a:cubicBezTo>
                    <a:cubicBezTo>
                      <a:pt x="6732" y="5319"/>
                      <a:pt x="5949" y="1747"/>
                      <a:pt x="4551" y="513"/>
                    </a:cubicBezTo>
                    <a:cubicBezTo>
                      <a:pt x="4166" y="173"/>
                      <a:pt x="3730" y="1"/>
                      <a:pt x="3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6"/>
              <p:cNvSpPr/>
              <p:nvPr/>
            </p:nvSpPr>
            <p:spPr>
              <a:xfrm>
                <a:off x="5743475" y="2684975"/>
                <a:ext cx="145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11706" extrusionOk="0">
                    <a:moveTo>
                      <a:pt x="5770" y="0"/>
                    </a:moveTo>
                    <a:cubicBezTo>
                      <a:pt x="5759" y="0"/>
                      <a:pt x="5747" y="7"/>
                      <a:pt x="5740" y="17"/>
                    </a:cubicBezTo>
                    <a:lnTo>
                      <a:pt x="0" y="11705"/>
                    </a:lnTo>
                    <a:lnTo>
                      <a:pt x="67" y="11705"/>
                    </a:lnTo>
                    <a:lnTo>
                      <a:pt x="5799" y="45"/>
                    </a:lnTo>
                    <a:cubicBezTo>
                      <a:pt x="5803" y="31"/>
                      <a:pt x="5792" y="13"/>
                      <a:pt x="5782" y="3"/>
                    </a:cubicBezTo>
                    <a:cubicBezTo>
                      <a:pt x="5778" y="1"/>
                      <a:pt x="5774" y="0"/>
                      <a:pt x="5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6"/>
              <p:cNvSpPr/>
              <p:nvPr/>
            </p:nvSpPr>
            <p:spPr>
              <a:xfrm>
                <a:off x="5594050" y="2375350"/>
                <a:ext cx="348250" cy="602350"/>
              </a:xfrm>
              <a:custGeom>
                <a:avLst/>
                <a:gdLst/>
                <a:ahLst/>
                <a:cxnLst/>
                <a:rect l="l" t="t" r="r" b="b"/>
                <a:pathLst>
                  <a:path w="13930" h="24094" extrusionOk="0">
                    <a:moveTo>
                      <a:pt x="3311" y="1"/>
                    </a:moveTo>
                    <a:cubicBezTo>
                      <a:pt x="3146" y="1"/>
                      <a:pt x="2975" y="20"/>
                      <a:pt x="2800" y="60"/>
                    </a:cubicBezTo>
                    <a:cubicBezTo>
                      <a:pt x="2206" y="193"/>
                      <a:pt x="1731" y="567"/>
                      <a:pt x="1395" y="1175"/>
                    </a:cubicBezTo>
                    <a:cubicBezTo>
                      <a:pt x="0" y="3688"/>
                      <a:pt x="1108" y="9896"/>
                      <a:pt x="2290" y="14663"/>
                    </a:cubicBezTo>
                    <a:cubicBezTo>
                      <a:pt x="3345" y="18949"/>
                      <a:pt x="4649" y="22863"/>
                      <a:pt x="5069" y="24094"/>
                    </a:cubicBezTo>
                    <a:lnTo>
                      <a:pt x="5128" y="24094"/>
                    </a:lnTo>
                    <a:cubicBezTo>
                      <a:pt x="4719" y="22884"/>
                      <a:pt x="3412" y="18956"/>
                      <a:pt x="2346" y="14649"/>
                    </a:cubicBezTo>
                    <a:cubicBezTo>
                      <a:pt x="1171" y="9892"/>
                      <a:pt x="60" y="3698"/>
                      <a:pt x="1447" y="1206"/>
                    </a:cubicBezTo>
                    <a:cubicBezTo>
                      <a:pt x="1772" y="612"/>
                      <a:pt x="2237" y="249"/>
                      <a:pt x="2814" y="116"/>
                    </a:cubicBezTo>
                    <a:cubicBezTo>
                      <a:pt x="2984" y="78"/>
                      <a:pt x="3150" y="59"/>
                      <a:pt x="3310" y="59"/>
                    </a:cubicBezTo>
                    <a:cubicBezTo>
                      <a:pt x="3793" y="59"/>
                      <a:pt x="4231" y="229"/>
                      <a:pt x="4614" y="570"/>
                    </a:cubicBezTo>
                    <a:cubicBezTo>
                      <a:pt x="6012" y="1807"/>
                      <a:pt x="6795" y="5376"/>
                      <a:pt x="6872" y="10888"/>
                    </a:cubicBezTo>
                    <a:cubicBezTo>
                      <a:pt x="6935" y="15013"/>
                      <a:pt x="6575" y="18823"/>
                      <a:pt x="6561" y="18935"/>
                    </a:cubicBezTo>
                    <a:cubicBezTo>
                      <a:pt x="6330" y="19777"/>
                      <a:pt x="6117" y="20606"/>
                      <a:pt x="5921" y="21385"/>
                    </a:cubicBezTo>
                    <a:lnTo>
                      <a:pt x="3583" y="4985"/>
                    </a:lnTo>
                    <a:cubicBezTo>
                      <a:pt x="3576" y="4967"/>
                      <a:pt x="3566" y="4957"/>
                      <a:pt x="3552" y="4957"/>
                    </a:cubicBezTo>
                    <a:cubicBezTo>
                      <a:pt x="3534" y="4964"/>
                      <a:pt x="3527" y="4974"/>
                      <a:pt x="3527" y="4988"/>
                    </a:cubicBezTo>
                    <a:lnTo>
                      <a:pt x="5887" y="21532"/>
                    </a:lnTo>
                    <a:cubicBezTo>
                      <a:pt x="5652" y="22476"/>
                      <a:pt x="5453" y="23342"/>
                      <a:pt x="5285" y="24087"/>
                    </a:cubicBezTo>
                    <a:lnTo>
                      <a:pt x="5348" y="24087"/>
                    </a:lnTo>
                    <a:cubicBezTo>
                      <a:pt x="5659" y="22696"/>
                      <a:pt x="6089" y="20850"/>
                      <a:pt x="6621" y="18938"/>
                    </a:cubicBezTo>
                    <a:cubicBezTo>
                      <a:pt x="6683" y="18701"/>
                      <a:pt x="6753" y="18459"/>
                      <a:pt x="6823" y="18215"/>
                    </a:cubicBezTo>
                    <a:cubicBezTo>
                      <a:pt x="8407" y="12709"/>
                      <a:pt x="9987" y="9585"/>
                      <a:pt x="11399" y="9179"/>
                    </a:cubicBezTo>
                    <a:cubicBezTo>
                      <a:pt x="11504" y="9148"/>
                      <a:pt x="11612" y="9130"/>
                      <a:pt x="11717" y="9130"/>
                    </a:cubicBezTo>
                    <a:cubicBezTo>
                      <a:pt x="12094" y="9130"/>
                      <a:pt x="12454" y="9322"/>
                      <a:pt x="12811" y="9703"/>
                    </a:cubicBezTo>
                    <a:cubicBezTo>
                      <a:pt x="13720" y="10679"/>
                      <a:pt x="13863" y="12168"/>
                      <a:pt x="13241" y="14125"/>
                    </a:cubicBezTo>
                    <a:cubicBezTo>
                      <a:pt x="12744" y="15698"/>
                      <a:pt x="11755" y="17572"/>
                      <a:pt x="10301" y="19700"/>
                    </a:cubicBezTo>
                    <a:cubicBezTo>
                      <a:pt x="9176" y="21347"/>
                      <a:pt x="7942" y="22888"/>
                      <a:pt x="6928" y="24090"/>
                    </a:cubicBezTo>
                    <a:lnTo>
                      <a:pt x="7002" y="24090"/>
                    </a:lnTo>
                    <a:cubicBezTo>
                      <a:pt x="8012" y="22891"/>
                      <a:pt x="9232" y="21364"/>
                      <a:pt x="10350" y="19735"/>
                    </a:cubicBezTo>
                    <a:cubicBezTo>
                      <a:pt x="11804" y="17603"/>
                      <a:pt x="12797" y="15722"/>
                      <a:pt x="13300" y="14146"/>
                    </a:cubicBezTo>
                    <a:cubicBezTo>
                      <a:pt x="13929" y="12168"/>
                      <a:pt x="13779" y="10661"/>
                      <a:pt x="12860" y="9669"/>
                    </a:cubicBezTo>
                    <a:cubicBezTo>
                      <a:pt x="12494" y="9276"/>
                      <a:pt x="12114" y="9076"/>
                      <a:pt x="11725" y="9076"/>
                    </a:cubicBezTo>
                    <a:cubicBezTo>
                      <a:pt x="11612" y="9076"/>
                      <a:pt x="11499" y="9093"/>
                      <a:pt x="11385" y="9127"/>
                    </a:cubicBezTo>
                    <a:cubicBezTo>
                      <a:pt x="9934" y="9546"/>
                      <a:pt x="8386" y="12601"/>
                      <a:pt x="6771" y="18201"/>
                    </a:cubicBezTo>
                    <a:cubicBezTo>
                      <a:pt x="6732" y="18344"/>
                      <a:pt x="6690" y="18484"/>
                      <a:pt x="6648" y="18631"/>
                    </a:cubicBezTo>
                    <a:cubicBezTo>
                      <a:pt x="6732" y="17627"/>
                      <a:pt x="6981" y="14370"/>
                      <a:pt x="6935" y="10888"/>
                    </a:cubicBezTo>
                    <a:cubicBezTo>
                      <a:pt x="6855" y="5282"/>
                      <a:pt x="6086" y="1794"/>
                      <a:pt x="4653" y="528"/>
                    </a:cubicBezTo>
                    <a:cubicBezTo>
                      <a:pt x="4257" y="177"/>
                      <a:pt x="3806" y="1"/>
                      <a:pt x="3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36"/>
            <p:cNvGrpSpPr/>
            <p:nvPr/>
          </p:nvGrpSpPr>
          <p:grpSpPr>
            <a:xfrm flipH="1">
              <a:off x="-11" y="4203627"/>
              <a:ext cx="914385" cy="939813"/>
              <a:chOff x="5469525" y="2375350"/>
              <a:chExt cx="590650" cy="607075"/>
            </a:xfrm>
          </p:grpSpPr>
          <p:sp>
            <p:nvSpPr>
              <p:cNvPr id="1274" name="Google Shape;1274;p36"/>
              <p:cNvSpPr/>
              <p:nvPr/>
            </p:nvSpPr>
            <p:spPr>
              <a:xfrm>
                <a:off x="5469525" y="2658300"/>
                <a:ext cx="590650" cy="324125"/>
              </a:xfrm>
              <a:custGeom>
                <a:avLst/>
                <a:gdLst/>
                <a:ahLst/>
                <a:cxnLst/>
                <a:rect l="l" t="t" r="r" b="b"/>
                <a:pathLst>
                  <a:path w="23626" h="12965" extrusionOk="0">
                    <a:moveTo>
                      <a:pt x="15048" y="0"/>
                    </a:moveTo>
                    <a:cubicBezTo>
                      <a:pt x="11343" y="0"/>
                      <a:pt x="8183" y="2356"/>
                      <a:pt x="6988" y="5652"/>
                    </a:cubicBezTo>
                    <a:cubicBezTo>
                      <a:pt x="6743" y="5621"/>
                      <a:pt x="6491" y="5603"/>
                      <a:pt x="6240" y="5603"/>
                    </a:cubicBezTo>
                    <a:cubicBezTo>
                      <a:pt x="2790" y="5603"/>
                      <a:pt x="0" y="8396"/>
                      <a:pt x="0" y="11843"/>
                    </a:cubicBezTo>
                    <a:cubicBezTo>
                      <a:pt x="0" y="12227"/>
                      <a:pt x="39" y="12598"/>
                      <a:pt x="105" y="12965"/>
                    </a:cubicBezTo>
                    <a:lnTo>
                      <a:pt x="22420" y="12965"/>
                    </a:lnTo>
                    <a:cubicBezTo>
                      <a:pt x="23182" y="11682"/>
                      <a:pt x="23626" y="10182"/>
                      <a:pt x="23626" y="8578"/>
                    </a:cubicBezTo>
                    <a:cubicBezTo>
                      <a:pt x="23626" y="3842"/>
                      <a:pt x="19784" y="0"/>
                      <a:pt x="1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6"/>
              <p:cNvSpPr/>
              <p:nvPr/>
            </p:nvSpPr>
            <p:spPr>
              <a:xfrm>
                <a:off x="5595800" y="2376075"/>
                <a:ext cx="345175" cy="60092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24037" extrusionOk="0">
                    <a:moveTo>
                      <a:pt x="3249" y="1"/>
                    </a:moveTo>
                    <a:cubicBezTo>
                      <a:pt x="3088" y="1"/>
                      <a:pt x="2922" y="20"/>
                      <a:pt x="2751" y="59"/>
                    </a:cubicBezTo>
                    <a:cubicBezTo>
                      <a:pt x="2174" y="185"/>
                      <a:pt x="1713" y="552"/>
                      <a:pt x="1384" y="1146"/>
                    </a:cubicBezTo>
                    <a:cubicBezTo>
                      <a:pt x="0" y="3642"/>
                      <a:pt x="1108" y="9835"/>
                      <a:pt x="2286" y="14589"/>
                    </a:cubicBezTo>
                    <a:cubicBezTo>
                      <a:pt x="3352" y="18892"/>
                      <a:pt x="4656" y="22824"/>
                      <a:pt x="5069" y="24037"/>
                    </a:cubicBezTo>
                    <a:lnTo>
                      <a:pt x="6872" y="24037"/>
                    </a:lnTo>
                    <a:cubicBezTo>
                      <a:pt x="7886" y="22834"/>
                      <a:pt x="9120" y="21293"/>
                      <a:pt x="10245" y="19643"/>
                    </a:cubicBezTo>
                    <a:cubicBezTo>
                      <a:pt x="11699" y="17518"/>
                      <a:pt x="12688" y="15641"/>
                      <a:pt x="13185" y="14068"/>
                    </a:cubicBezTo>
                    <a:cubicBezTo>
                      <a:pt x="13807" y="12111"/>
                      <a:pt x="13664" y="10622"/>
                      <a:pt x="12755" y="9647"/>
                    </a:cubicBezTo>
                    <a:cubicBezTo>
                      <a:pt x="12398" y="9269"/>
                      <a:pt x="12031" y="9077"/>
                      <a:pt x="11661" y="9077"/>
                    </a:cubicBezTo>
                    <a:cubicBezTo>
                      <a:pt x="11556" y="9077"/>
                      <a:pt x="11448" y="9094"/>
                      <a:pt x="11343" y="9122"/>
                    </a:cubicBezTo>
                    <a:cubicBezTo>
                      <a:pt x="9931" y="9531"/>
                      <a:pt x="8351" y="12653"/>
                      <a:pt x="6767" y="18158"/>
                    </a:cubicBezTo>
                    <a:cubicBezTo>
                      <a:pt x="6697" y="18399"/>
                      <a:pt x="6631" y="18644"/>
                      <a:pt x="6561" y="18885"/>
                    </a:cubicBezTo>
                    <a:lnTo>
                      <a:pt x="5858" y="21328"/>
                    </a:lnTo>
                    <a:cubicBezTo>
                      <a:pt x="6051" y="20545"/>
                      <a:pt x="6264" y="19713"/>
                      <a:pt x="6502" y="18874"/>
                    </a:cubicBezTo>
                    <a:cubicBezTo>
                      <a:pt x="6516" y="18759"/>
                      <a:pt x="6869" y="14952"/>
                      <a:pt x="6813" y="10828"/>
                    </a:cubicBezTo>
                    <a:cubicBezTo>
                      <a:pt x="6732" y="5319"/>
                      <a:pt x="5949" y="1747"/>
                      <a:pt x="4551" y="513"/>
                    </a:cubicBezTo>
                    <a:cubicBezTo>
                      <a:pt x="4166" y="173"/>
                      <a:pt x="3730" y="1"/>
                      <a:pt x="3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6"/>
              <p:cNvSpPr/>
              <p:nvPr/>
            </p:nvSpPr>
            <p:spPr>
              <a:xfrm>
                <a:off x="5743475" y="2684975"/>
                <a:ext cx="145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11706" extrusionOk="0">
                    <a:moveTo>
                      <a:pt x="5770" y="0"/>
                    </a:moveTo>
                    <a:cubicBezTo>
                      <a:pt x="5759" y="0"/>
                      <a:pt x="5747" y="7"/>
                      <a:pt x="5740" y="17"/>
                    </a:cubicBezTo>
                    <a:lnTo>
                      <a:pt x="0" y="11705"/>
                    </a:lnTo>
                    <a:lnTo>
                      <a:pt x="67" y="11705"/>
                    </a:lnTo>
                    <a:lnTo>
                      <a:pt x="5799" y="45"/>
                    </a:lnTo>
                    <a:cubicBezTo>
                      <a:pt x="5803" y="31"/>
                      <a:pt x="5792" y="13"/>
                      <a:pt x="5782" y="3"/>
                    </a:cubicBezTo>
                    <a:cubicBezTo>
                      <a:pt x="5778" y="1"/>
                      <a:pt x="5774" y="0"/>
                      <a:pt x="5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6"/>
              <p:cNvSpPr/>
              <p:nvPr/>
            </p:nvSpPr>
            <p:spPr>
              <a:xfrm>
                <a:off x="5594050" y="2375350"/>
                <a:ext cx="348250" cy="602350"/>
              </a:xfrm>
              <a:custGeom>
                <a:avLst/>
                <a:gdLst/>
                <a:ahLst/>
                <a:cxnLst/>
                <a:rect l="l" t="t" r="r" b="b"/>
                <a:pathLst>
                  <a:path w="13930" h="24094" extrusionOk="0">
                    <a:moveTo>
                      <a:pt x="3311" y="1"/>
                    </a:moveTo>
                    <a:cubicBezTo>
                      <a:pt x="3146" y="1"/>
                      <a:pt x="2975" y="20"/>
                      <a:pt x="2800" y="60"/>
                    </a:cubicBezTo>
                    <a:cubicBezTo>
                      <a:pt x="2206" y="193"/>
                      <a:pt x="1731" y="567"/>
                      <a:pt x="1395" y="1175"/>
                    </a:cubicBezTo>
                    <a:cubicBezTo>
                      <a:pt x="0" y="3688"/>
                      <a:pt x="1108" y="9896"/>
                      <a:pt x="2290" y="14663"/>
                    </a:cubicBezTo>
                    <a:cubicBezTo>
                      <a:pt x="3345" y="18949"/>
                      <a:pt x="4649" y="22863"/>
                      <a:pt x="5069" y="24094"/>
                    </a:cubicBezTo>
                    <a:lnTo>
                      <a:pt x="5128" y="24094"/>
                    </a:lnTo>
                    <a:cubicBezTo>
                      <a:pt x="4719" y="22884"/>
                      <a:pt x="3412" y="18956"/>
                      <a:pt x="2346" y="14649"/>
                    </a:cubicBezTo>
                    <a:cubicBezTo>
                      <a:pt x="1171" y="9892"/>
                      <a:pt x="60" y="3698"/>
                      <a:pt x="1447" y="1206"/>
                    </a:cubicBezTo>
                    <a:cubicBezTo>
                      <a:pt x="1772" y="612"/>
                      <a:pt x="2237" y="249"/>
                      <a:pt x="2814" y="116"/>
                    </a:cubicBezTo>
                    <a:cubicBezTo>
                      <a:pt x="2984" y="78"/>
                      <a:pt x="3150" y="59"/>
                      <a:pt x="3310" y="59"/>
                    </a:cubicBezTo>
                    <a:cubicBezTo>
                      <a:pt x="3793" y="59"/>
                      <a:pt x="4231" y="229"/>
                      <a:pt x="4614" y="570"/>
                    </a:cubicBezTo>
                    <a:cubicBezTo>
                      <a:pt x="6012" y="1807"/>
                      <a:pt x="6795" y="5376"/>
                      <a:pt x="6872" y="10888"/>
                    </a:cubicBezTo>
                    <a:cubicBezTo>
                      <a:pt x="6935" y="15013"/>
                      <a:pt x="6575" y="18823"/>
                      <a:pt x="6561" y="18935"/>
                    </a:cubicBezTo>
                    <a:cubicBezTo>
                      <a:pt x="6330" y="19777"/>
                      <a:pt x="6117" y="20606"/>
                      <a:pt x="5921" y="21385"/>
                    </a:cubicBezTo>
                    <a:lnTo>
                      <a:pt x="3583" y="4985"/>
                    </a:lnTo>
                    <a:cubicBezTo>
                      <a:pt x="3576" y="4967"/>
                      <a:pt x="3566" y="4957"/>
                      <a:pt x="3552" y="4957"/>
                    </a:cubicBezTo>
                    <a:cubicBezTo>
                      <a:pt x="3534" y="4964"/>
                      <a:pt x="3527" y="4974"/>
                      <a:pt x="3527" y="4988"/>
                    </a:cubicBezTo>
                    <a:lnTo>
                      <a:pt x="5887" y="21532"/>
                    </a:lnTo>
                    <a:cubicBezTo>
                      <a:pt x="5652" y="22476"/>
                      <a:pt x="5453" y="23342"/>
                      <a:pt x="5285" y="24087"/>
                    </a:cubicBezTo>
                    <a:lnTo>
                      <a:pt x="5348" y="24087"/>
                    </a:lnTo>
                    <a:cubicBezTo>
                      <a:pt x="5659" y="22696"/>
                      <a:pt x="6089" y="20850"/>
                      <a:pt x="6621" y="18938"/>
                    </a:cubicBezTo>
                    <a:cubicBezTo>
                      <a:pt x="6683" y="18701"/>
                      <a:pt x="6753" y="18459"/>
                      <a:pt x="6823" y="18215"/>
                    </a:cubicBezTo>
                    <a:cubicBezTo>
                      <a:pt x="8407" y="12709"/>
                      <a:pt x="9987" y="9585"/>
                      <a:pt x="11399" y="9179"/>
                    </a:cubicBezTo>
                    <a:cubicBezTo>
                      <a:pt x="11504" y="9148"/>
                      <a:pt x="11612" y="9130"/>
                      <a:pt x="11717" y="9130"/>
                    </a:cubicBezTo>
                    <a:cubicBezTo>
                      <a:pt x="12094" y="9130"/>
                      <a:pt x="12454" y="9322"/>
                      <a:pt x="12811" y="9703"/>
                    </a:cubicBezTo>
                    <a:cubicBezTo>
                      <a:pt x="13720" y="10679"/>
                      <a:pt x="13863" y="12168"/>
                      <a:pt x="13241" y="14125"/>
                    </a:cubicBezTo>
                    <a:cubicBezTo>
                      <a:pt x="12744" y="15698"/>
                      <a:pt x="11755" y="17572"/>
                      <a:pt x="10301" y="19700"/>
                    </a:cubicBezTo>
                    <a:cubicBezTo>
                      <a:pt x="9176" y="21347"/>
                      <a:pt x="7942" y="22888"/>
                      <a:pt x="6928" y="24090"/>
                    </a:cubicBezTo>
                    <a:lnTo>
                      <a:pt x="7002" y="24090"/>
                    </a:lnTo>
                    <a:cubicBezTo>
                      <a:pt x="8012" y="22891"/>
                      <a:pt x="9232" y="21364"/>
                      <a:pt x="10350" y="19735"/>
                    </a:cubicBezTo>
                    <a:cubicBezTo>
                      <a:pt x="11804" y="17603"/>
                      <a:pt x="12797" y="15722"/>
                      <a:pt x="13300" y="14146"/>
                    </a:cubicBezTo>
                    <a:cubicBezTo>
                      <a:pt x="13929" y="12168"/>
                      <a:pt x="13779" y="10661"/>
                      <a:pt x="12860" y="9669"/>
                    </a:cubicBezTo>
                    <a:cubicBezTo>
                      <a:pt x="12494" y="9276"/>
                      <a:pt x="12114" y="9076"/>
                      <a:pt x="11725" y="9076"/>
                    </a:cubicBezTo>
                    <a:cubicBezTo>
                      <a:pt x="11612" y="9076"/>
                      <a:pt x="11499" y="9093"/>
                      <a:pt x="11385" y="9127"/>
                    </a:cubicBezTo>
                    <a:cubicBezTo>
                      <a:pt x="9934" y="9546"/>
                      <a:pt x="8386" y="12601"/>
                      <a:pt x="6771" y="18201"/>
                    </a:cubicBezTo>
                    <a:cubicBezTo>
                      <a:pt x="6732" y="18344"/>
                      <a:pt x="6690" y="18484"/>
                      <a:pt x="6648" y="18631"/>
                    </a:cubicBezTo>
                    <a:cubicBezTo>
                      <a:pt x="6732" y="17627"/>
                      <a:pt x="6981" y="14370"/>
                      <a:pt x="6935" y="10888"/>
                    </a:cubicBezTo>
                    <a:cubicBezTo>
                      <a:pt x="6855" y="5282"/>
                      <a:pt x="6086" y="1794"/>
                      <a:pt x="4653" y="528"/>
                    </a:cubicBezTo>
                    <a:cubicBezTo>
                      <a:pt x="4257" y="177"/>
                      <a:pt x="3806" y="1"/>
                      <a:pt x="3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●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○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■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●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○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■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●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○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Char char="■"/>
              <a:defRPr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6" r:id="rId4"/>
    <p:sldLayoutId id="2147483671" r:id="rId5"/>
    <p:sldLayoutId id="2147483680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768790" y="1899000"/>
            <a:ext cx="5642403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0B050"/>
                </a:solidFill>
              </a:rPr>
              <a:t>Presentation </a:t>
            </a:r>
            <a:endParaRPr sz="60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CFEF-D7E6-413E-9E44-405AC102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551" y="805542"/>
            <a:ext cx="3981239" cy="1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428172" y="643527"/>
            <a:ext cx="8120743" cy="39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Misconception: </a:t>
            </a:r>
            <a:r>
              <a:rPr lang="en-US" sz="2000" dirty="0"/>
              <a:t>When we read, our eyes are constantly moving from letter to letter.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Correct Version: </a:t>
            </a:r>
            <a:r>
              <a:rPr lang="en-US" sz="2000" dirty="0"/>
              <a:t>Our eyes make quick jumps, called saccades, and focus on chunks of text rather than individual letters.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Misconception: </a:t>
            </a:r>
            <a:r>
              <a:rPr lang="en-US" sz="2000" dirty="0"/>
              <a:t>To understand a text, we must know the meaning of every word.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Correct Version: </a:t>
            </a:r>
            <a:r>
              <a:rPr lang="en-US" sz="2000" dirty="0"/>
              <a:t>Effective readers use context and other clues to understand the meaning of unfamiliar words, rather than needing to know every word.</a:t>
            </a:r>
          </a:p>
        </p:txBody>
      </p:sp>
    </p:spTree>
    <p:extLst>
      <p:ext uri="{BB962C8B-B14F-4D97-AF65-F5344CB8AC3E}">
        <p14:creationId xmlns:p14="http://schemas.microsoft.com/office/powerpoint/2010/main" val="90810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216568" y="788670"/>
            <a:ext cx="8722895" cy="39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Misconception: </a:t>
            </a:r>
            <a:r>
              <a:rPr lang="en-US" sz="2400" dirty="0"/>
              <a:t>Children will eventually learn to read if given enough time.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Correct Version: </a:t>
            </a:r>
            <a:r>
              <a:rPr lang="en-US" sz="2400" dirty="0"/>
              <a:t>Children need systematic and timely instruction to develop reading skills; they do not simply learn to read with time alone.</a:t>
            </a:r>
          </a:p>
        </p:txBody>
      </p:sp>
    </p:spTree>
    <p:extLst>
      <p:ext uri="{BB962C8B-B14F-4D97-AF65-F5344CB8AC3E}">
        <p14:creationId xmlns:p14="http://schemas.microsoft.com/office/powerpoint/2010/main" val="30190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6"/>
          <p:cNvSpPr txBox="1">
            <a:spLocks noGrp="1"/>
          </p:cNvSpPr>
          <p:nvPr>
            <p:ph type="title"/>
          </p:nvPr>
        </p:nvSpPr>
        <p:spPr>
          <a:xfrm>
            <a:off x="716371" y="388075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Learning Outcomes of the Unit</a:t>
            </a:r>
          </a:p>
        </p:txBody>
      </p:sp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580571" y="1154431"/>
            <a:ext cx="7975600" cy="39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Explore the use of sight words, and reading approaches; reading aloud, shared reading, echo reading and buddy reading o enhance students' reading fluency and engagement.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Acquire and apply comprehension strategies, including pre-reading, while-reading, and post-reading activities, to support students' understanding of texts.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Design and utilize formative assessment tools to evaluate reading progress and comprehension, tailored to the needs of primary-level learners.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Reflect on and adapt their reading instruction practices to better meet the diverse needs of their students. </a:t>
            </a:r>
          </a:p>
        </p:txBody>
      </p:sp>
    </p:spTree>
    <p:extLst>
      <p:ext uri="{BB962C8B-B14F-4D97-AF65-F5344CB8AC3E}">
        <p14:creationId xmlns:p14="http://schemas.microsoft.com/office/powerpoint/2010/main" val="254468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39200" y="2390451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B050"/>
                </a:solidFill>
              </a:rPr>
              <a:t>Participatory Learning A-Bitesize Bingo</a:t>
            </a:r>
            <a:endParaRPr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65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6"/>
          <p:cNvSpPr txBox="1">
            <a:spLocks noGrp="1"/>
          </p:cNvSpPr>
          <p:nvPr>
            <p:ph type="title"/>
          </p:nvPr>
        </p:nvSpPr>
        <p:spPr>
          <a:xfrm>
            <a:off x="720000" y="434157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Instructions </a:t>
            </a:r>
          </a:p>
        </p:txBody>
      </p:sp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421106" y="1153886"/>
            <a:ext cx="8425352" cy="3258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1.Read Flash Card: </a:t>
            </a:r>
            <a:r>
              <a:rPr lang="en-US" sz="1600" dirty="0"/>
              <a:t>Spend 5 minutes reviewing your assigned flash card, focusing on understanding the concept.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2.Bingo Sheet: </a:t>
            </a:r>
            <a:r>
              <a:rPr lang="en-US" sz="1600" dirty="0"/>
              <a:t>After reading, you will receive a Bingo sheet with the listed topics.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3.Interaction Phase: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Signal for Movement:</a:t>
            </a:r>
            <a:r>
              <a:rPr lang="en-US" sz="1600" dirty="0"/>
              <a:t> When I whistle, start interacting with other participants.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Exchange Ideas: </a:t>
            </a:r>
            <a:r>
              <a:rPr lang="en-US" sz="1600" dirty="0"/>
              <a:t>Engage with another participant who has a different topic and spend 3 minutes on each topic.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Cross Off Topics:</a:t>
            </a:r>
            <a:r>
              <a:rPr lang="en-US" sz="1600" dirty="0"/>
              <a:t> As you complete discussions on each topic, cross it off on your Bingo sheet.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Complete Bingo: </a:t>
            </a:r>
            <a:r>
              <a:rPr lang="en-US" sz="1600" dirty="0"/>
              <a:t>Once all topics are marked off on your Bingo sheet, shout “Bingo!”</a:t>
            </a:r>
          </a:p>
        </p:txBody>
      </p:sp>
    </p:spTree>
    <p:extLst>
      <p:ext uri="{BB962C8B-B14F-4D97-AF65-F5344CB8AC3E}">
        <p14:creationId xmlns:p14="http://schemas.microsoft.com/office/powerpoint/2010/main" val="114150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892628" y="567540"/>
            <a:ext cx="7719213" cy="4186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Teaching reading at this stage involves a dual focus on two key dimensions: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1.Decoding the Language</a:t>
            </a:r>
          </a:p>
          <a:p>
            <a:pPr indent="-457200"/>
            <a:r>
              <a:rPr lang="en-US" sz="2400" dirty="0"/>
              <a:t>Break down the printed language.</a:t>
            </a:r>
          </a:p>
          <a:p>
            <a:pPr indent="-457200"/>
            <a:r>
              <a:rPr lang="en-US" sz="2400" dirty="0"/>
              <a:t>Foundational activities. </a:t>
            </a:r>
          </a:p>
          <a:p>
            <a:pPr indent="-457200"/>
            <a:r>
              <a:rPr lang="en-US" sz="2400" dirty="0"/>
              <a:t>Aiming to enhance vocabulary, pronunciation, and understanding of language structures. </a:t>
            </a:r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153926" y="1419587"/>
            <a:ext cx="1232569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307827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302371" y="737000"/>
            <a:ext cx="8346492" cy="4186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2. </a:t>
            </a:r>
            <a:r>
              <a:rPr lang="en-US" sz="3600" b="1" dirty="0"/>
              <a:t>Comprehending the Text: </a:t>
            </a:r>
          </a:p>
          <a:p>
            <a:pPr marL="342900" indent="-342900"/>
            <a:r>
              <a:rPr lang="en-US" sz="3600" dirty="0"/>
              <a:t>Understand the meaning. </a:t>
            </a:r>
          </a:p>
          <a:p>
            <a:pPr marL="342900" indent="-342900"/>
            <a:r>
              <a:rPr lang="en-US" sz="3600" dirty="0"/>
              <a:t>Activities that support comprehension. </a:t>
            </a:r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349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738455" y="2910103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50"/>
                </a:solidFill>
              </a:rPr>
              <a:t>Participatory Learning B –Delve, Discuss, Deploy</a:t>
            </a:r>
            <a:endParaRPr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73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565615" y="1009363"/>
            <a:ext cx="7690000" cy="3224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3200" dirty="0"/>
              <a:t>Work in 10 groups. </a:t>
            </a:r>
          </a:p>
          <a:p>
            <a:pPr marL="342900" indent="-342900"/>
            <a:r>
              <a:rPr lang="en-US" sz="3200" dirty="0"/>
              <a:t>Each group will work on one assigned topic. </a:t>
            </a:r>
          </a:p>
          <a:p>
            <a:pPr marL="342900" indent="-342900"/>
            <a:r>
              <a:rPr lang="en-US" sz="3200" dirty="0"/>
              <a:t>Use resources to support understand the topic. 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650071" y="415362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208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855892" y="500743"/>
            <a:ext cx="8037281" cy="402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       The group assignments are as follows:</a:t>
            </a:r>
          </a:p>
          <a:p>
            <a:pPr marL="342900" indent="-342900"/>
            <a:r>
              <a:rPr lang="en-US" sz="2000" dirty="0"/>
              <a:t>Group 1: Sight Words (Poster)</a:t>
            </a:r>
          </a:p>
          <a:p>
            <a:pPr marL="342900" indent="-342900"/>
            <a:r>
              <a:rPr lang="en-US" sz="2000" dirty="0"/>
              <a:t>Group 2: Sight Words (Role-Play)</a:t>
            </a:r>
          </a:p>
          <a:p>
            <a:pPr marL="342900" indent="-342900"/>
            <a:r>
              <a:rPr lang="en-US" sz="2000" dirty="0"/>
              <a:t>Group 3: Read Aloud (Poster)</a:t>
            </a:r>
          </a:p>
          <a:p>
            <a:pPr marL="342900" indent="-342900"/>
            <a:r>
              <a:rPr lang="en-US" sz="2000" dirty="0"/>
              <a:t>Group 4: Read Aloud (Role-Play)</a:t>
            </a:r>
          </a:p>
          <a:p>
            <a:pPr marL="342900" indent="-342900"/>
            <a:r>
              <a:rPr lang="en-US" sz="2000" dirty="0"/>
              <a:t>Group 5: Shared Reading (Poster)</a:t>
            </a:r>
          </a:p>
          <a:p>
            <a:pPr marL="342900" indent="-342900"/>
            <a:r>
              <a:rPr lang="en-US" sz="2000" dirty="0"/>
              <a:t>Group 6: Shared Reading (Role-Play)</a:t>
            </a:r>
          </a:p>
          <a:p>
            <a:pPr marL="342900" indent="-342900"/>
            <a:r>
              <a:rPr lang="en-US" sz="2000" dirty="0"/>
              <a:t>Group 7: Choral Reading (Poster)</a:t>
            </a:r>
          </a:p>
          <a:p>
            <a:pPr marL="342900" indent="-342900"/>
            <a:r>
              <a:rPr lang="en-US" sz="2000" dirty="0"/>
              <a:t>Group 8: Choral Reading (Role-Play)</a:t>
            </a:r>
          </a:p>
          <a:p>
            <a:pPr marL="342900" indent="-342900"/>
            <a:r>
              <a:rPr lang="en-US" sz="2000" dirty="0"/>
              <a:t>Group 9: Buddy Reading (Poster)</a:t>
            </a:r>
          </a:p>
          <a:p>
            <a:pPr marL="342900" indent="-342900"/>
            <a:r>
              <a:rPr lang="en-US" sz="2000" dirty="0"/>
              <a:t>Group 10: Buddy Reading (Role-Play)</a:t>
            </a:r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278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6"/>
          <p:cNvSpPr txBox="1">
            <a:spLocks noGrp="1"/>
          </p:cNvSpPr>
          <p:nvPr>
            <p:ph type="title"/>
          </p:nvPr>
        </p:nvSpPr>
        <p:spPr>
          <a:xfrm>
            <a:off x="720000" y="460647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Micro-teaching </a:t>
            </a:r>
            <a:endParaRPr dirty="0"/>
          </a:p>
        </p:txBody>
      </p:sp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907661" y="1154431"/>
            <a:ext cx="7328677" cy="2742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Each group will nominate one or two people to present.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Each microteaching session will last 10 minutes.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remaining groups will assume the role of learners according to the lesson requirements.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each microteaching session, both the presenter and the remaining group members will reflect on the lesson using the established norms.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269077" y="1089598"/>
            <a:ext cx="8037281" cy="3834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700" dirty="0"/>
              <a:t>In the role-play, </a:t>
            </a:r>
            <a:r>
              <a:rPr lang="en-US" sz="2700" b="1" dirty="0"/>
              <a:t>one or two </a:t>
            </a:r>
            <a:r>
              <a:rPr lang="en-US" sz="2700" dirty="0"/>
              <a:t>members will take on the role of the </a:t>
            </a:r>
            <a:r>
              <a:rPr lang="en-US" sz="2700" b="1" dirty="0"/>
              <a:t>teacher</a:t>
            </a:r>
            <a:r>
              <a:rPr lang="en-US" sz="2700" dirty="0"/>
              <a:t>, with the remaining participants acting as </a:t>
            </a:r>
            <a:r>
              <a:rPr lang="en-US" sz="2700" b="1" dirty="0"/>
              <a:t>students</a:t>
            </a:r>
            <a:r>
              <a:rPr lang="en-US" sz="2700" dirty="0"/>
              <a:t>. </a:t>
            </a:r>
          </a:p>
          <a:p>
            <a:pPr marL="342900" indent="-342900"/>
            <a:endParaRPr lang="en-US" sz="2700" dirty="0"/>
          </a:p>
          <a:p>
            <a:pPr marL="342900" indent="-342900"/>
            <a:r>
              <a:rPr lang="en-US" sz="2700" dirty="0"/>
              <a:t>Each group will have </a:t>
            </a:r>
            <a:r>
              <a:rPr lang="en-US" sz="2700" b="1" dirty="0"/>
              <a:t>40 minutes </a:t>
            </a:r>
            <a:r>
              <a:rPr lang="en-US" sz="2700" dirty="0"/>
              <a:t>to prepare their poster + roleplay 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720000" y="403364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570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39200" y="2307761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50"/>
                </a:solidFill>
              </a:rPr>
              <a:t>Participatory Learning C-Reading Gala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25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269077" y="737000"/>
            <a:ext cx="8037281" cy="4186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3200" dirty="0"/>
              <a:t>The poster group will present first, with 5 minutes to explain their strategy. 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Role-play group with the same topic will present second and will get 5 minutes to perform. 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720000" y="296329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605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534686" y="899630"/>
            <a:ext cx="7771672" cy="4024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400" dirty="0"/>
              <a:t>Participants will be divided into 10 groups. The groups will:</a:t>
            </a:r>
          </a:p>
          <a:p>
            <a:pPr marL="0" indent="0">
              <a:buNone/>
            </a:pPr>
            <a:r>
              <a:rPr lang="en-US" sz="2400" dirty="0"/>
              <a:t>1. Study their assigned comprehension strategy.</a:t>
            </a:r>
          </a:p>
          <a:p>
            <a:pPr marL="0" indent="0">
              <a:buNone/>
            </a:pPr>
            <a:r>
              <a:rPr lang="en-US" sz="2400" dirty="0"/>
              <a:t>2. Use the resources to prepare.</a:t>
            </a:r>
          </a:p>
          <a:p>
            <a:pPr marL="0" indent="0">
              <a:buNone/>
            </a:pPr>
            <a:r>
              <a:rPr lang="en-US" sz="2400" dirty="0"/>
              <a:t>3. Plan and prepare a 5-minute Reel that explains the strategy or a demo.</a:t>
            </a:r>
          </a:p>
          <a:p>
            <a:pPr marL="0" indent="0">
              <a:buNone/>
            </a:pPr>
            <a:r>
              <a:rPr lang="en-US" sz="2400" dirty="0"/>
              <a:t>4. Create any necessary materials (e.g., banners, props) to use in the Reel.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707171" y="279932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670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789877" y="951248"/>
            <a:ext cx="7516481" cy="3972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/>
              <a:t>After completing the recordings, each group will share their Reel via the designated WhatsApp group.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Make sure it is labeled with the strategy and group number.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707171" y="357247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667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855892" y="486229"/>
            <a:ext cx="8037281" cy="4037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       Sequence of presentations and role-plays:</a:t>
            </a:r>
          </a:p>
          <a:p>
            <a:pPr marL="342900" indent="-342900"/>
            <a:r>
              <a:rPr lang="en-US" sz="2000" dirty="0"/>
              <a:t>Group 1: Sight Words (Low cost Resources) </a:t>
            </a:r>
          </a:p>
          <a:p>
            <a:pPr marL="342900" indent="-342900"/>
            <a:r>
              <a:rPr lang="en-US" sz="2000" dirty="0"/>
              <a:t>Group 2: Read Aloud (Poster)</a:t>
            </a:r>
          </a:p>
          <a:p>
            <a:pPr marL="342900" indent="-342900"/>
            <a:r>
              <a:rPr lang="en-US" sz="2000" dirty="0"/>
              <a:t>Group 3: Shared Reading (Role-play)</a:t>
            </a:r>
          </a:p>
          <a:p>
            <a:pPr marL="342900" indent="-342900"/>
            <a:r>
              <a:rPr lang="en-US" sz="2000" dirty="0"/>
              <a:t>Group 4: Choral Reading (Role-Play)</a:t>
            </a:r>
          </a:p>
          <a:p>
            <a:pPr marL="342900" indent="-342900"/>
            <a:r>
              <a:rPr lang="en-US" sz="2000" dirty="0"/>
              <a:t>Group 5: Buddy Reading (Poster)</a:t>
            </a:r>
          </a:p>
          <a:p>
            <a:pPr marL="342900" indent="-342900"/>
            <a:r>
              <a:rPr lang="en-US" sz="2000" dirty="0"/>
              <a:t>Group 6: Making Predictions (Reels)</a:t>
            </a:r>
          </a:p>
          <a:p>
            <a:pPr marL="342900" indent="-342900"/>
            <a:r>
              <a:rPr lang="en-US" sz="2000" dirty="0"/>
              <a:t>Group 7: Making Connections (Reels)</a:t>
            </a:r>
          </a:p>
          <a:p>
            <a:pPr marL="342900" indent="-342900"/>
            <a:r>
              <a:rPr lang="en-US" sz="2000" dirty="0"/>
              <a:t>Group 8: Asking Questions (Reels)</a:t>
            </a:r>
          </a:p>
          <a:p>
            <a:pPr marL="342900" indent="-342900"/>
            <a:r>
              <a:rPr lang="en-US" sz="2000" dirty="0"/>
              <a:t>Group 9: Five Finger Story, 5Ws (Reels)</a:t>
            </a:r>
          </a:p>
          <a:p>
            <a:pPr marL="342900" indent="-342900"/>
            <a:r>
              <a:rPr lang="en-US" sz="2000" dirty="0"/>
              <a:t>Group 10: Story Cube (Reels)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8212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68164" y="1895038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B050"/>
                </a:solidFill>
              </a:rPr>
              <a:t>Trainer Input 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62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774741" y="2939132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50"/>
                </a:solidFill>
              </a:rPr>
              <a:t>Participatory Learning F-Reading Comprehension Reels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72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39200" y="2390451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50"/>
                </a:solidFill>
              </a:rPr>
              <a:t>Post Assessment-Pin Wheel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5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49662" y="2179077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B050"/>
                </a:solidFill>
              </a:rPr>
              <a:t>Homework</a:t>
            </a:r>
            <a:endParaRPr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85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6"/>
          <p:cNvSpPr txBox="1">
            <a:spLocks noGrp="1"/>
          </p:cNvSpPr>
          <p:nvPr>
            <p:ph type="title"/>
          </p:nvPr>
        </p:nvSpPr>
        <p:spPr>
          <a:xfrm>
            <a:off x="720000" y="585996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after micro-teaching</a:t>
            </a:r>
            <a:endParaRPr dirty="0"/>
          </a:p>
        </p:txBody>
      </p:sp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720000" y="1422400"/>
            <a:ext cx="8061143" cy="3090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Participants will provide feedback on a sticky note using the 3-2-1 model, where they will share: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 things they liked about the microteaching session.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 areas that could be modified or improved.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 essential element to be added that was missing from the lesson.</a:t>
            </a:r>
          </a:p>
        </p:txBody>
      </p:sp>
    </p:spTree>
    <p:extLst>
      <p:ext uri="{BB962C8B-B14F-4D97-AF65-F5344CB8AC3E}">
        <p14:creationId xmlns:p14="http://schemas.microsoft.com/office/powerpoint/2010/main" val="249736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713225" y="2277450"/>
            <a:ext cx="4129800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50"/>
                </a:solidFill>
              </a:rPr>
              <a:t>Energizer</a:t>
            </a:r>
            <a:endParaRPr sz="60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0"/>
          <p:cNvSpPr txBox="1">
            <a:spLocks noGrp="1"/>
          </p:cNvSpPr>
          <p:nvPr>
            <p:ph type="ctrTitle"/>
          </p:nvPr>
        </p:nvSpPr>
        <p:spPr>
          <a:xfrm>
            <a:off x="713225" y="1182624"/>
            <a:ext cx="3884700" cy="30830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B050"/>
                </a:solidFill>
              </a:rPr>
              <a:t>UNIT 3</a:t>
            </a:r>
            <a:br>
              <a:rPr lang="en" sz="4000" dirty="0">
                <a:solidFill>
                  <a:srgbClr val="00B050"/>
                </a:solidFill>
              </a:rPr>
            </a:br>
            <a:r>
              <a:rPr lang="en" sz="40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Reading Skills: Laying the Groundwork</a:t>
            </a:r>
            <a:r>
              <a:rPr lang="en" sz="3600" dirty="0">
                <a:solidFill>
                  <a:srgbClr val="00B050"/>
                </a:solidFill>
              </a:rPr>
              <a:t> </a:t>
            </a:r>
            <a:endParaRPr sz="3600" dirty="0">
              <a:solidFill>
                <a:srgbClr val="00B050"/>
              </a:solidFill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4594996" y="4683588"/>
            <a:ext cx="53221" cy="163546"/>
          </a:xfrm>
          <a:custGeom>
            <a:avLst/>
            <a:gdLst/>
            <a:ahLst/>
            <a:cxnLst/>
            <a:rect l="l" t="t" r="r" b="b"/>
            <a:pathLst>
              <a:path w="1140" h="3503" extrusionOk="0">
                <a:moveTo>
                  <a:pt x="1140" y="3503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40"/>
          <p:cNvGrpSpPr/>
          <p:nvPr/>
        </p:nvGrpSpPr>
        <p:grpSpPr>
          <a:xfrm>
            <a:off x="3956443" y="179627"/>
            <a:ext cx="4337118" cy="4455195"/>
            <a:chOff x="3956443" y="179627"/>
            <a:chExt cx="4337118" cy="4455195"/>
          </a:xfrm>
        </p:grpSpPr>
        <p:grpSp>
          <p:nvGrpSpPr>
            <p:cNvPr id="1292" name="Google Shape;1292;p40"/>
            <p:cNvGrpSpPr/>
            <p:nvPr/>
          </p:nvGrpSpPr>
          <p:grpSpPr>
            <a:xfrm>
              <a:off x="5156291" y="965768"/>
              <a:ext cx="3137270" cy="3669054"/>
              <a:chOff x="4867525" y="854975"/>
              <a:chExt cx="2893093" cy="3383488"/>
            </a:xfrm>
          </p:grpSpPr>
          <p:sp>
            <p:nvSpPr>
              <p:cNvPr id="1293" name="Google Shape;1293;p40"/>
              <p:cNvSpPr/>
              <p:nvPr/>
            </p:nvSpPr>
            <p:spPr>
              <a:xfrm>
                <a:off x="5729622" y="1249822"/>
                <a:ext cx="962509" cy="674860"/>
              </a:xfrm>
              <a:custGeom>
                <a:avLst/>
                <a:gdLst/>
                <a:ahLst/>
                <a:cxnLst/>
                <a:rect l="l" t="t" r="r" b="b"/>
                <a:pathLst>
                  <a:path w="17788" h="12472" extrusionOk="0">
                    <a:moveTo>
                      <a:pt x="3308" y="1"/>
                    </a:moveTo>
                    <a:cubicBezTo>
                      <a:pt x="1637" y="1"/>
                      <a:pt x="47" y="1270"/>
                      <a:pt x="22" y="3266"/>
                    </a:cubicBezTo>
                    <a:cubicBezTo>
                      <a:pt x="1" y="5195"/>
                      <a:pt x="1200" y="7142"/>
                      <a:pt x="1374" y="7817"/>
                    </a:cubicBezTo>
                    <a:cubicBezTo>
                      <a:pt x="1665" y="8928"/>
                      <a:pt x="4454" y="11969"/>
                      <a:pt x="10896" y="12448"/>
                    </a:cubicBezTo>
                    <a:cubicBezTo>
                      <a:pt x="11111" y="12464"/>
                      <a:pt x="11320" y="12472"/>
                      <a:pt x="11523" y="12472"/>
                    </a:cubicBezTo>
                    <a:cubicBezTo>
                      <a:pt x="17365" y="12472"/>
                      <a:pt x="17787" y="6033"/>
                      <a:pt x="17034" y="4381"/>
                    </a:cubicBezTo>
                    <a:cubicBezTo>
                      <a:pt x="16508" y="3222"/>
                      <a:pt x="15384" y="2415"/>
                      <a:pt x="14351" y="2415"/>
                    </a:cubicBezTo>
                    <a:cubicBezTo>
                      <a:pt x="13860" y="2415"/>
                      <a:pt x="13390" y="2597"/>
                      <a:pt x="13014" y="3011"/>
                    </a:cubicBezTo>
                    <a:cubicBezTo>
                      <a:pt x="12323" y="3773"/>
                      <a:pt x="10618" y="4723"/>
                      <a:pt x="9143" y="4723"/>
                    </a:cubicBezTo>
                    <a:cubicBezTo>
                      <a:pt x="8134" y="4723"/>
                      <a:pt x="7233" y="4279"/>
                      <a:pt x="6834" y="3028"/>
                    </a:cubicBezTo>
                    <a:cubicBezTo>
                      <a:pt x="6565" y="2189"/>
                      <a:pt x="6191" y="1567"/>
                      <a:pt x="5772" y="1109"/>
                    </a:cubicBezTo>
                    <a:cubicBezTo>
                      <a:pt x="5068" y="344"/>
                      <a:pt x="4177" y="1"/>
                      <a:pt x="3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6503409" y="3368534"/>
                <a:ext cx="85548" cy="642556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875" extrusionOk="0">
                    <a:moveTo>
                      <a:pt x="0" y="1"/>
                    </a:moveTo>
                    <a:lnTo>
                      <a:pt x="1377" y="11875"/>
                    </a:lnTo>
                    <a:cubicBezTo>
                      <a:pt x="1377" y="11875"/>
                      <a:pt x="1580" y="7890"/>
                      <a:pt x="1336" y="4825"/>
                    </a:cubicBezTo>
                    <a:cubicBezTo>
                      <a:pt x="1056" y="128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6519643" y="3556948"/>
                <a:ext cx="124724" cy="241168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457" extrusionOk="0">
                    <a:moveTo>
                      <a:pt x="1" y="0"/>
                    </a:moveTo>
                    <a:lnTo>
                      <a:pt x="543" y="4457"/>
                    </a:lnTo>
                    <a:lnTo>
                      <a:pt x="2304" y="4251"/>
                    </a:lnTo>
                    <a:lnTo>
                      <a:pt x="1742" y="1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6613850" y="3506625"/>
                <a:ext cx="389105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3525" extrusionOk="0">
                    <a:moveTo>
                      <a:pt x="4783" y="1"/>
                    </a:moveTo>
                    <a:cubicBezTo>
                      <a:pt x="4141" y="1"/>
                      <a:pt x="2913" y="80"/>
                      <a:pt x="1528" y="577"/>
                    </a:cubicBezTo>
                    <a:lnTo>
                      <a:pt x="1" y="958"/>
                    </a:lnTo>
                    <a:lnTo>
                      <a:pt x="563" y="5177"/>
                    </a:lnTo>
                    <a:cubicBezTo>
                      <a:pt x="563" y="5177"/>
                      <a:pt x="2426" y="7694"/>
                      <a:pt x="4590" y="10805"/>
                    </a:cubicBezTo>
                    <a:cubicBezTo>
                      <a:pt x="4590" y="10805"/>
                      <a:pt x="5618" y="13262"/>
                      <a:pt x="6268" y="13524"/>
                    </a:cubicBezTo>
                    <a:lnTo>
                      <a:pt x="7191" y="13388"/>
                    </a:lnTo>
                    <a:lnTo>
                      <a:pt x="5258" y="18"/>
                    </a:lnTo>
                    <a:cubicBezTo>
                      <a:pt x="5258" y="18"/>
                      <a:pt x="5085" y="1"/>
                      <a:pt x="4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6892082" y="3498926"/>
                <a:ext cx="174992" cy="73351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3556" extrusionOk="0">
                    <a:moveTo>
                      <a:pt x="1300" y="0"/>
                    </a:moveTo>
                    <a:lnTo>
                      <a:pt x="0" y="189"/>
                    </a:lnTo>
                    <a:lnTo>
                      <a:pt x="1933" y="13555"/>
                    </a:lnTo>
                    <a:lnTo>
                      <a:pt x="3233" y="13367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7026338" y="2848420"/>
                <a:ext cx="231753" cy="467619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8642" extrusionOk="0">
                    <a:moveTo>
                      <a:pt x="1" y="1"/>
                    </a:moveTo>
                    <a:lnTo>
                      <a:pt x="3860" y="8641"/>
                    </a:lnTo>
                    <a:cubicBezTo>
                      <a:pt x="3860" y="8641"/>
                      <a:pt x="4283" y="6642"/>
                      <a:pt x="2490" y="3433"/>
                    </a:cubicBezTo>
                    <a:cubicBezTo>
                      <a:pt x="704" y="2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522701" y="2387125"/>
                <a:ext cx="1712473" cy="1623029"/>
              </a:xfrm>
              <a:custGeom>
                <a:avLst/>
                <a:gdLst/>
                <a:ahLst/>
                <a:cxnLst/>
                <a:rect l="l" t="t" r="r" b="b"/>
                <a:pathLst>
                  <a:path w="31648" h="29995" extrusionOk="0">
                    <a:moveTo>
                      <a:pt x="9393" y="11077"/>
                    </a:moveTo>
                    <a:lnTo>
                      <a:pt x="11242" y="15548"/>
                    </a:lnTo>
                    <a:lnTo>
                      <a:pt x="11242" y="15548"/>
                    </a:lnTo>
                    <a:lnTo>
                      <a:pt x="10081" y="15101"/>
                    </a:lnTo>
                    <a:lnTo>
                      <a:pt x="9393" y="11077"/>
                    </a:lnTo>
                    <a:close/>
                    <a:moveTo>
                      <a:pt x="543" y="1"/>
                    </a:moveTo>
                    <a:lnTo>
                      <a:pt x="50" y="18208"/>
                    </a:lnTo>
                    <a:cubicBezTo>
                      <a:pt x="1" y="19938"/>
                      <a:pt x="994" y="21525"/>
                      <a:pt x="2570" y="22245"/>
                    </a:cubicBezTo>
                    <a:lnTo>
                      <a:pt x="19578" y="29994"/>
                    </a:lnTo>
                    <a:lnTo>
                      <a:pt x="18499" y="19137"/>
                    </a:lnTo>
                    <a:lnTo>
                      <a:pt x="18499" y="19137"/>
                    </a:lnTo>
                    <a:lnTo>
                      <a:pt x="31648" y="17166"/>
                    </a:lnTo>
                    <a:lnTo>
                      <a:pt x="27785" y="8515"/>
                    </a:lnTo>
                    <a:lnTo>
                      <a:pt x="19138" y="9679"/>
                    </a:lnTo>
                    <a:lnTo>
                      <a:pt x="16069" y="2084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4947014" y="1184240"/>
                <a:ext cx="271416" cy="20031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3702" extrusionOk="0">
                    <a:moveTo>
                      <a:pt x="5016" y="0"/>
                    </a:moveTo>
                    <a:lnTo>
                      <a:pt x="5016" y="0"/>
                    </a:lnTo>
                    <a:cubicBezTo>
                      <a:pt x="5016" y="0"/>
                      <a:pt x="923" y="297"/>
                      <a:pt x="0" y="3702"/>
                    </a:cubicBezTo>
                    <a:lnTo>
                      <a:pt x="50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7005560" y="2108346"/>
                <a:ext cx="171042" cy="397600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7348" extrusionOk="0">
                    <a:moveTo>
                      <a:pt x="1136" y="0"/>
                    </a:moveTo>
                    <a:lnTo>
                      <a:pt x="0" y="7348"/>
                    </a:lnTo>
                    <a:cubicBezTo>
                      <a:pt x="3160" y="4572"/>
                      <a:pt x="1137" y="1"/>
                      <a:pt x="1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4867525" y="854975"/>
                <a:ext cx="297984" cy="50766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9382" extrusionOk="0">
                    <a:moveTo>
                      <a:pt x="1310" y="1"/>
                    </a:moveTo>
                    <a:cubicBezTo>
                      <a:pt x="1245" y="1"/>
                      <a:pt x="1188" y="25"/>
                      <a:pt x="1147" y="87"/>
                    </a:cubicBezTo>
                    <a:cubicBezTo>
                      <a:pt x="945" y="384"/>
                      <a:pt x="1189" y="769"/>
                      <a:pt x="1189" y="769"/>
                    </a:cubicBezTo>
                    <a:cubicBezTo>
                      <a:pt x="1189" y="769"/>
                      <a:pt x="1006" y="618"/>
                      <a:pt x="834" y="618"/>
                    </a:cubicBezTo>
                    <a:cubicBezTo>
                      <a:pt x="736" y="618"/>
                      <a:pt x="643" y="666"/>
                      <a:pt x="588" y="818"/>
                    </a:cubicBezTo>
                    <a:cubicBezTo>
                      <a:pt x="434" y="1237"/>
                      <a:pt x="711" y="1842"/>
                      <a:pt x="711" y="1842"/>
                    </a:cubicBezTo>
                    <a:cubicBezTo>
                      <a:pt x="711" y="1842"/>
                      <a:pt x="567" y="1732"/>
                      <a:pt x="418" y="1732"/>
                    </a:cubicBezTo>
                    <a:cubicBezTo>
                      <a:pt x="320" y="1732"/>
                      <a:pt x="221" y="1780"/>
                      <a:pt x="158" y="1936"/>
                    </a:cubicBezTo>
                    <a:cubicBezTo>
                      <a:pt x="1" y="2324"/>
                      <a:pt x="878" y="5281"/>
                      <a:pt x="1368" y="6193"/>
                    </a:cubicBezTo>
                    <a:cubicBezTo>
                      <a:pt x="1857" y="7109"/>
                      <a:pt x="2360" y="7634"/>
                      <a:pt x="2360" y="7634"/>
                    </a:cubicBezTo>
                    <a:lnTo>
                      <a:pt x="2881" y="9381"/>
                    </a:lnTo>
                    <a:lnTo>
                      <a:pt x="5506" y="7441"/>
                    </a:lnTo>
                    <a:cubicBezTo>
                      <a:pt x="5506" y="7441"/>
                      <a:pt x="5136" y="5924"/>
                      <a:pt x="5150" y="5197"/>
                    </a:cubicBezTo>
                    <a:cubicBezTo>
                      <a:pt x="5160" y="4477"/>
                      <a:pt x="5160" y="2995"/>
                      <a:pt x="4748" y="2324"/>
                    </a:cubicBezTo>
                    <a:cubicBezTo>
                      <a:pt x="4558" y="2019"/>
                      <a:pt x="4104" y="1470"/>
                      <a:pt x="3797" y="1470"/>
                    </a:cubicBezTo>
                    <a:cubicBezTo>
                      <a:pt x="3753" y="1470"/>
                      <a:pt x="3712" y="1481"/>
                      <a:pt x="3675" y="1506"/>
                    </a:cubicBezTo>
                    <a:cubicBezTo>
                      <a:pt x="3462" y="1655"/>
                      <a:pt x="3583" y="2192"/>
                      <a:pt x="3685" y="2499"/>
                    </a:cubicBezTo>
                    <a:lnTo>
                      <a:pt x="3685" y="2499"/>
                    </a:lnTo>
                    <a:cubicBezTo>
                      <a:pt x="3432" y="1928"/>
                      <a:pt x="2716" y="410"/>
                      <a:pt x="2535" y="276"/>
                    </a:cubicBezTo>
                    <a:cubicBezTo>
                      <a:pt x="2470" y="226"/>
                      <a:pt x="2328" y="60"/>
                      <a:pt x="2184" y="60"/>
                    </a:cubicBezTo>
                    <a:cubicBezTo>
                      <a:pt x="2089" y="60"/>
                      <a:pt x="1993" y="134"/>
                      <a:pt x="1920" y="367"/>
                    </a:cubicBezTo>
                    <a:cubicBezTo>
                      <a:pt x="1920" y="367"/>
                      <a:pt x="1558" y="1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010324" y="997882"/>
                <a:ext cx="61523" cy="11054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2043" extrusionOk="0">
                    <a:moveTo>
                      <a:pt x="1080" y="1"/>
                    </a:moveTo>
                    <a:cubicBezTo>
                      <a:pt x="1068" y="1"/>
                      <a:pt x="1056" y="4"/>
                      <a:pt x="1046" y="12"/>
                    </a:cubicBezTo>
                    <a:cubicBezTo>
                      <a:pt x="1036" y="15"/>
                      <a:pt x="1" y="732"/>
                      <a:pt x="39" y="1990"/>
                    </a:cubicBezTo>
                    <a:cubicBezTo>
                      <a:pt x="46" y="2022"/>
                      <a:pt x="67" y="2042"/>
                      <a:pt x="99" y="2042"/>
                    </a:cubicBezTo>
                    <a:cubicBezTo>
                      <a:pt x="127" y="2039"/>
                      <a:pt x="151" y="2015"/>
                      <a:pt x="148" y="1987"/>
                    </a:cubicBezTo>
                    <a:cubicBezTo>
                      <a:pt x="109" y="788"/>
                      <a:pt x="1099" y="106"/>
                      <a:pt x="1106" y="99"/>
                    </a:cubicBezTo>
                    <a:cubicBezTo>
                      <a:pt x="1126" y="78"/>
                      <a:pt x="1137" y="50"/>
                      <a:pt x="1119" y="22"/>
                    </a:cubicBezTo>
                    <a:cubicBezTo>
                      <a:pt x="1111" y="8"/>
                      <a:pt x="1096" y="1"/>
                      <a:pt x="1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4968009" y="871749"/>
                <a:ext cx="54868" cy="12396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291" extrusionOk="0">
                    <a:moveTo>
                      <a:pt x="65" y="1"/>
                    </a:moveTo>
                    <a:cubicBezTo>
                      <a:pt x="58" y="1"/>
                      <a:pt x="52" y="2"/>
                      <a:pt x="45" y="4"/>
                    </a:cubicBezTo>
                    <a:cubicBezTo>
                      <a:pt x="14" y="18"/>
                      <a:pt x="0" y="53"/>
                      <a:pt x="14" y="78"/>
                    </a:cubicBezTo>
                    <a:lnTo>
                      <a:pt x="902" y="2255"/>
                    </a:lnTo>
                    <a:cubicBezTo>
                      <a:pt x="909" y="2276"/>
                      <a:pt x="933" y="2290"/>
                      <a:pt x="954" y="2290"/>
                    </a:cubicBezTo>
                    <a:cubicBezTo>
                      <a:pt x="958" y="2290"/>
                      <a:pt x="968" y="2283"/>
                      <a:pt x="972" y="2283"/>
                    </a:cubicBezTo>
                    <a:cubicBezTo>
                      <a:pt x="1003" y="2273"/>
                      <a:pt x="1014" y="2238"/>
                      <a:pt x="1003" y="2210"/>
                    </a:cubicBezTo>
                    <a:lnTo>
                      <a:pt x="115" y="36"/>
                    </a:lnTo>
                    <a:cubicBezTo>
                      <a:pt x="107" y="14"/>
                      <a:pt x="87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4928616" y="893340"/>
                <a:ext cx="60224" cy="112224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2074" extrusionOk="0">
                    <a:moveTo>
                      <a:pt x="65" y="0"/>
                    </a:moveTo>
                    <a:cubicBezTo>
                      <a:pt x="56" y="0"/>
                      <a:pt x="47" y="3"/>
                      <a:pt x="39" y="7"/>
                    </a:cubicBezTo>
                    <a:cubicBezTo>
                      <a:pt x="8" y="21"/>
                      <a:pt x="1" y="53"/>
                      <a:pt x="11" y="81"/>
                    </a:cubicBezTo>
                    <a:lnTo>
                      <a:pt x="1001" y="2042"/>
                    </a:lnTo>
                    <a:cubicBezTo>
                      <a:pt x="1008" y="2063"/>
                      <a:pt x="1025" y="2073"/>
                      <a:pt x="1050" y="2073"/>
                    </a:cubicBezTo>
                    <a:cubicBezTo>
                      <a:pt x="1057" y="2073"/>
                      <a:pt x="1067" y="2073"/>
                      <a:pt x="1074" y="2070"/>
                    </a:cubicBezTo>
                    <a:cubicBezTo>
                      <a:pt x="1106" y="2056"/>
                      <a:pt x="1113" y="2021"/>
                      <a:pt x="1099" y="1993"/>
                    </a:cubicBezTo>
                    <a:lnTo>
                      <a:pt x="113" y="32"/>
                    </a:lnTo>
                    <a:cubicBezTo>
                      <a:pt x="103" y="10"/>
                      <a:pt x="84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4902751" y="951671"/>
                <a:ext cx="47887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443" extrusionOk="0">
                    <a:moveTo>
                      <a:pt x="63" y="1"/>
                    </a:moveTo>
                    <a:cubicBezTo>
                      <a:pt x="54" y="1"/>
                      <a:pt x="44" y="2"/>
                      <a:pt x="35" y="6"/>
                    </a:cubicBezTo>
                    <a:cubicBezTo>
                      <a:pt x="11" y="20"/>
                      <a:pt x="0" y="55"/>
                      <a:pt x="14" y="83"/>
                    </a:cubicBezTo>
                    <a:lnTo>
                      <a:pt x="776" y="1414"/>
                    </a:lnTo>
                    <a:cubicBezTo>
                      <a:pt x="783" y="1432"/>
                      <a:pt x="804" y="1442"/>
                      <a:pt x="822" y="1442"/>
                    </a:cubicBezTo>
                    <a:cubicBezTo>
                      <a:pt x="832" y="1442"/>
                      <a:pt x="839" y="1442"/>
                      <a:pt x="849" y="1435"/>
                    </a:cubicBezTo>
                    <a:cubicBezTo>
                      <a:pt x="874" y="1421"/>
                      <a:pt x="884" y="1390"/>
                      <a:pt x="870" y="1362"/>
                    </a:cubicBezTo>
                    <a:lnTo>
                      <a:pt x="112" y="30"/>
                    </a:lnTo>
                    <a:cubicBezTo>
                      <a:pt x="103" y="9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4927155" y="988088"/>
                <a:ext cx="111629" cy="5546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025" extrusionOk="0">
                    <a:moveTo>
                      <a:pt x="1991" y="0"/>
                    </a:moveTo>
                    <a:cubicBezTo>
                      <a:pt x="1853" y="0"/>
                      <a:pt x="1032" y="31"/>
                      <a:pt x="28" y="930"/>
                    </a:cubicBezTo>
                    <a:cubicBezTo>
                      <a:pt x="4" y="951"/>
                      <a:pt x="0" y="986"/>
                      <a:pt x="21" y="1007"/>
                    </a:cubicBezTo>
                    <a:cubicBezTo>
                      <a:pt x="31" y="1021"/>
                      <a:pt x="49" y="1025"/>
                      <a:pt x="63" y="1025"/>
                    </a:cubicBezTo>
                    <a:cubicBezTo>
                      <a:pt x="73" y="1025"/>
                      <a:pt x="87" y="1021"/>
                      <a:pt x="98" y="1014"/>
                    </a:cubicBezTo>
                    <a:cubicBezTo>
                      <a:pt x="1140" y="81"/>
                      <a:pt x="1996" y="112"/>
                      <a:pt x="1999" y="109"/>
                    </a:cubicBezTo>
                    <a:lnTo>
                      <a:pt x="2006" y="109"/>
                    </a:lnTo>
                    <a:cubicBezTo>
                      <a:pt x="2038" y="109"/>
                      <a:pt x="2062" y="88"/>
                      <a:pt x="2062" y="56"/>
                    </a:cubicBezTo>
                    <a:cubicBezTo>
                      <a:pt x="2062" y="25"/>
                      <a:pt x="2041" y="0"/>
                      <a:pt x="2010" y="0"/>
                    </a:cubicBezTo>
                    <a:cubicBezTo>
                      <a:pt x="2007" y="0"/>
                      <a:pt x="2001" y="0"/>
                      <a:pt x="1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52029" y="1643641"/>
                <a:ext cx="970517" cy="873822"/>
              </a:xfrm>
              <a:custGeom>
                <a:avLst/>
                <a:gdLst/>
                <a:ahLst/>
                <a:cxnLst/>
                <a:rect l="l" t="t" r="r" b="b"/>
                <a:pathLst>
                  <a:path w="17936" h="16149" extrusionOk="0">
                    <a:moveTo>
                      <a:pt x="2926" y="0"/>
                    </a:moveTo>
                    <a:lnTo>
                      <a:pt x="455" y="6729"/>
                    </a:lnTo>
                    <a:lnTo>
                      <a:pt x="1" y="13741"/>
                    </a:lnTo>
                    <a:lnTo>
                      <a:pt x="17935" y="16149"/>
                    </a:lnTo>
                    <a:cubicBezTo>
                      <a:pt x="17935" y="16149"/>
                      <a:pt x="15160" y="11455"/>
                      <a:pt x="15681" y="8900"/>
                    </a:cubicBezTo>
                    <a:lnTo>
                      <a:pt x="15681" y="2748"/>
                    </a:lnTo>
                    <a:cubicBezTo>
                      <a:pt x="15681" y="2237"/>
                      <a:pt x="15303" y="1804"/>
                      <a:pt x="14796" y="1731"/>
                    </a:cubicBezTo>
                    <a:lnTo>
                      <a:pt x="12378" y="1378"/>
                    </a:lnTo>
                    <a:lnTo>
                      <a:pt x="5782" y="1860"/>
                    </a:lnTo>
                    <a:lnTo>
                      <a:pt x="29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4947176" y="1184240"/>
                <a:ext cx="763222" cy="845090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15618" extrusionOk="0">
                    <a:moveTo>
                      <a:pt x="5013" y="0"/>
                    </a:moveTo>
                    <a:lnTo>
                      <a:pt x="1" y="3698"/>
                    </a:lnTo>
                    <a:lnTo>
                      <a:pt x="2510" y="6704"/>
                    </a:lnTo>
                    <a:lnTo>
                      <a:pt x="11605" y="15617"/>
                    </a:lnTo>
                    <a:lnTo>
                      <a:pt x="14104" y="8487"/>
                    </a:lnTo>
                    <a:lnTo>
                      <a:pt x="50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7011241" y="2191135"/>
                <a:ext cx="450358" cy="246687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4559" extrusionOk="0">
                    <a:moveTo>
                      <a:pt x="4433" y="1"/>
                    </a:moveTo>
                    <a:cubicBezTo>
                      <a:pt x="3643" y="1"/>
                      <a:pt x="2550" y="374"/>
                      <a:pt x="1972" y="582"/>
                    </a:cubicBezTo>
                    <a:cubicBezTo>
                      <a:pt x="1604" y="716"/>
                      <a:pt x="1225" y="747"/>
                      <a:pt x="955" y="747"/>
                    </a:cubicBezTo>
                    <a:cubicBezTo>
                      <a:pt x="727" y="747"/>
                      <a:pt x="577" y="725"/>
                      <a:pt x="577" y="725"/>
                    </a:cubicBezTo>
                    <a:lnTo>
                      <a:pt x="0" y="3934"/>
                    </a:lnTo>
                    <a:lnTo>
                      <a:pt x="577" y="4000"/>
                    </a:lnTo>
                    <a:cubicBezTo>
                      <a:pt x="577" y="4000"/>
                      <a:pt x="1231" y="4304"/>
                      <a:pt x="2255" y="4479"/>
                    </a:cubicBezTo>
                    <a:cubicBezTo>
                      <a:pt x="2581" y="4534"/>
                      <a:pt x="3118" y="4559"/>
                      <a:pt x="3708" y="4559"/>
                    </a:cubicBezTo>
                    <a:cubicBezTo>
                      <a:pt x="4963" y="4559"/>
                      <a:pt x="6458" y="4445"/>
                      <a:pt x="6676" y="4262"/>
                    </a:cubicBezTo>
                    <a:cubicBezTo>
                      <a:pt x="6994" y="3986"/>
                      <a:pt x="6582" y="3710"/>
                      <a:pt x="6582" y="3710"/>
                    </a:cubicBezTo>
                    <a:lnTo>
                      <a:pt x="6582" y="3710"/>
                    </a:lnTo>
                    <a:cubicBezTo>
                      <a:pt x="6582" y="3710"/>
                      <a:pt x="6651" y="3717"/>
                      <a:pt x="6755" y="3717"/>
                    </a:cubicBezTo>
                    <a:cubicBezTo>
                      <a:pt x="6975" y="3717"/>
                      <a:pt x="7355" y="3686"/>
                      <a:pt x="7592" y="3497"/>
                    </a:cubicBezTo>
                    <a:cubicBezTo>
                      <a:pt x="7942" y="3217"/>
                      <a:pt x="7445" y="2910"/>
                      <a:pt x="7445" y="2910"/>
                    </a:cubicBezTo>
                    <a:lnTo>
                      <a:pt x="7445" y="2910"/>
                    </a:lnTo>
                    <a:cubicBezTo>
                      <a:pt x="7445" y="2910"/>
                      <a:pt x="7525" y="2929"/>
                      <a:pt x="7634" y="2929"/>
                    </a:cubicBezTo>
                    <a:cubicBezTo>
                      <a:pt x="7780" y="2929"/>
                      <a:pt x="7980" y="2894"/>
                      <a:pt x="8106" y="2731"/>
                    </a:cubicBezTo>
                    <a:cubicBezTo>
                      <a:pt x="8323" y="2448"/>
                      <a:pt x="7589" y="2088"/>
                      <a:pt x="7589" y="2088"/>
                    </a:cubicBezTo>
                    <a:cubicBezTo>
                      <a:pt x="8082" y="1728"/>
                      <a:pt x="7592" y="1553"/>
                      <a:pt x="7480" y="1473"/>
                    </a:cubicBezTo>
                    <a:cubicBezTo>
                      <a:pt x="7293" y="1346"/>
                      <a:pt x="5665" y="1159"/>
                      <a:pt x="5026" y="1100"/>
                    </a:cubicBezTo>
                    <a:lnTo>
                      <a:pt x="5026" y="1100"/>
                    </a:lnTo>
                    <a:cubicBezTo>
                      <a:pt x="5351" y="1097"/>
                      <a:pt x="5873" y="1036"/>
                      <a:pt x="5942" y="791"/>
                    </a:cubicBezTo>
                    <a:cubicBezTo>
                      <a:pt x="6033" y="452"/>
                      <a:pt x="5222" y="131"/>
                      <a:pt x="4824" y="40"/>
                    </a:cubicBezTo>
                    <a:cubicBezTo>
                      <a:pt x="4706" y="13"/>
                      <a:pt x="4575" y="1"/>
                      <a:pt x="4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7186020" y="2249791"/>
                <a:ext cx="88903" cy="89714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658" extrusionOk="0">
                    <a:moveTo>
                      <a:pt x="1583" y="0"/>
                    </a:moveTo>
                    <a:cubicBezTo>
                      <a:pt x="1557" y="0"/>
                      <a:pt x="1539" y="12"/>
                      <a:pt x="1524" y="39"/>
                    </a:cubicBezTo>
                    <a:cubicBezTo>
                      <a:pt x="1520" y="50"/>
                      <a:pt x="1192" y="1203"/>
                      <a:pt x="42" y="1553"/>
                    </a:cubicBezTo>
                    <a:cubicBezTo>
                      <a:pt x="10" y="1560"/>
                      <a:pt x="0" y="1595"/>
                      <a:pt x="7" y="1623"/>
                    </a:cubicBezTo>
                    <a:cubicBezTo>
                      <a:pt x="15" y="1642"/>
                      <a:pt x="35" y="1657"/>
                      <a:pt x="58" y="1657"/>
                    </a:cubicBezTo>
                    <a:cubicBezTo>
                      <a:pt x="64" y="1657"/>
                      <a:pt x="71" y="1656"/>
                      <a:pt x="77" y="1654"/>
                    </a:cubicBezTo>
                    <a:cubicBezTo>
                      <a:pt x="668" y="1476"/>
                      <a:pt x="1049" y="1098"/>
                      <a:pt x="1286" y="756"/>
                    </a:cubicBezTo>
                    <a:cubicBezTo>
                      <a:pt x="1538" y="399"/>
                      <a:pt x="1629" y="74"/>
                      <a:pt x="1632" y="71"/>
                    </a:cubicBezTo>
                    <a:cubicBezTo>
                      <a:pt x="1643" y="39"/>
                      <a:pt x="1625" y="8"/>
                      <a:pt x="1594" y="1"/>
                    </a:cubicBezTo>
                    <a:cubicBezTo>
                      <a:pt x="1590" y="1"/>
                      <a:pt x="1586" y="0"/>
                      <a:pt x="1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7291915" y="2293675"/>
                <a:ext cx="13300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57" extrusionOk="0">
                    <a:moveTo>
                      <a:pt x="56" y="1"/>
                    </a:moveTo>
                    <a:cubicBezTo>
                      <a:pt x="25" y="1"/>
                      <a:pt x="0" y="25"/>
                      <a:pt x="0" y="53"/>
                    </a:cubicBezTo>
                    <a:cubicBezTo>
                      <a:pt x="0" y="81"/>
                      <a:pt x="21" y="106"/>
                      <a:pt x="53" y="113"/>
                    </a:cubicBezTo>
                    <a:lnTo>
                      <a:pt x="2398" y="256"/>
                    </a:lnTo>
                    <a:cubicBezTo>
                      <a:pt x="2416" y="256"/>
                      <a:pt x="2437" y="246"/>
                      <a:pt x="2447" y="228"/>
                    </a:cubicBezTo>
                    <a:cubicBezTo>
                      <a:pt x="2454" y="221"/>
                      <a:pt x="2458" y="211"/>
                      <a:pt x="2454" y="204"/>
                    </a:cubicBezTo>
                    <a:cubicBezTo>
                      <a:pt x="2454" y="176"/>
                      <a:pt x="2433" y="151"/>
                      <a:pt x="2402" y="144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7293052" y="2329172"/>
                <a:ext cx="124128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419" extrusionOk="0">
                    <a:moveTo>
                      <a:pt x="53" y="1"/>
                    </a:moveTo>
                    <a:cubicBezTo>
                      <a:pt x="29" y="1"/>
                      <a:pt x="7" y="23"/>
                      <a:pt x="4" y="47"/>
                    </a:cubicBezTo>
                    <a:cubicBezTo>
                      <a:pt x="0" y="79"/>
                      <a:pt x="21" y="107"/>
                      <a:pt x="53" y="110"/>
                    </a:cubicBezTo>
                    <a:lnTo>
                      <a:pt x="2227" y="418"/>
                    </a:lnTo>
                    <a:cubicBezTo>
                      <a:pt x="2230" y="418"/>
                      <a:pt x="2233" y="419"/>
                      <a:pt x="2236" y="419"/>
                    </a:cubicBezTo>
                    <a:cubicBezTo>
                      <a:pt x="2256" y="419"/>
                      <a:pt x="2270" y="409"/>
                      <a:pt x="2279" y="393"/>
                    </a:cubicBezTo>
                    <a:cubicBezTo>
                      <a:pt x="2286" y="386"/>
                      <a:pt x="2290" y="376"/>
                      <a:pt x="2290" y="369"/>
                    </a:cubicBezTo>
                    <a:cubicBezTo>
                      <a:pt x="2293" y="338"/>
                      <a:pt x="2272" y="310"/>
                      <a:pt x="2241" y="306"/>
                    </a:cubicBezTo>
                    <a:lnTo>
                      <a:pt x="63" y="2"/>
                    </a:lnTo>
                    <a:cubicBezTo>
                      <a:pt x="60" y="1"/>
                      <a:pt x="57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7282284" y="2373110"/>
                <a:ext cx="88145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404" extrusionOk="0">
                    <a:moveTo>
                      <a:pt x="63" y="0"/>
                    </a:moveTo>
                    <a:cubicBezTo>
                      <a:pt x="37" y="0"/>
                      <a:pt x="10" y="18"/>
                      <a:pt x="7" y="46"/>
                    </a:cubicBezTo>
                    <a:cubicBezTo>
                      <a:pt x="0" y="74"/>
                      <a:pt x="21" y="106"/>
                      <a:pt x="49" y="109"/>
                    </a:cubicBezTo>
                    <a:lnTo>
                      <a:pt x="1556" y="403"/>
                    </a:lnTo>
                    <a:cubicBezTo>
                      <a:pt x="1560" y="403"/>
                      <a:pt x="1564" y="404"/>
                      <a:pt x="1567" y="404"/>
                    </a:cubicBezTo>
                    <a:cubicBezTo>
                      <a:pt x="1587" y="404"/>
                      <a:pt x="1603" y="396"/>
                      <a:pt x="1615" y="382"/>
                    </a:cubicBezTo>
                    <a:cubicBezTo>
                      <a:pt x="1618" y="375"/>
                      <a:pt x="1622" y="368"/>
                      <a:pt x="1622" y="361"/>
                    </a:cubicBezTo>
                    <a:cubicBezTo>
                      <a:pt x="1629" y="329"/>
                      <a:pt x="1608" y="298"/>
                      <a:pt x="1580" y="295"/>
                    </a:cubicBezTo>
                    <a:lnTo>
                      <a:pt x="70" y="1"/>
                    </a:ln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7274870" y="2277713"/>
                <a:ext cx="36578" cy="121639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248" extrusionOk="0">
                    <a:moveTo>
                      <a:pt x="303" y="1"/>
                    </a:moveTo>
                    <a:cubicBezTo>
                      <a:pt x="297" y="1"/>
                      <a:pt x="290" y="2"/>
                      <a:pt x="284" y="6"/>
                    </a:cubicBezTo>
                    <a:cubicBezTo>
                      <a:pt x="252" y="13"/>
                      <a:pt x="245" y="44"/>
                      <a:pt x="252" y="76"/>
                    </a:cubicBezTo>
                    <a:cubicBezTo>
                      <a:pt x="256" y="83"/>
                      <a:pt x="553" y="883"/>
                      <a:pt x="8" y="2166"/>
                    </a:cubicBezTo>
                    <a:cubicBezTo>
                      <a:pt x="1" y="2197"/>
                      <a:pt x="8" y="2229"/>
                      <a:pt x="39" y="2243"/>
                    </a:cubicBezTo>
                    <a:cubicBezTo>
                      <a:pt x="46" y="2246"/>
                      <a:pt x="53" y="2248"/>
                      <a:pt x="61" y="2248"/>
                    </a:cubicBezTo>
                    <a:cubicBezTo>
                      <a:pt x="78" y="2248"/>
                      <a:pt x="96" y="2240"/>
                      <a:pt x="106" y="2225"/>
                    </a:cubicBezTo>
                    <a:cubicBezTo>
                      <a:pt x="106" y="2218"/>
                      <a:pt x="109" y="2218"/>
                      <a:pt x="109" y="2211"/>
                    </a:cubicBezTo>
                    <a:cubicBezTo>
                      <a:pt x="675" y="883"/>
                      <a:pt x="368" y="69"/>
                      <a:pt x="354" y="34"/>
                    </a:cubicBezTo>
                    <a:cubicBezTo>
                      <a:pt x="346" y="15"/>
                      <a:pt x="324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6321434" y="1748400"/>
                <a:ext cx="745636" cy="757540"/>
              </a:xfrm>
              <a:custGeom>
                <a:avLst/>
                <a:gdLst/>
                <a:ahLst/>
                <a:cxnLst/>
                <a:rect l="l" t="t" r="r" b="b"/>
                <a:pathLst>
                  <a:path w="13780" h="14000" extrusionOk="0">
                    <a:moveTo>
                      <a:pt x="1060" y="1"/>
                    </a:moveTo>
                    <a:lnTo>
                      <a:pt x="1" y="9914"/>
                    </a:lnTo>
                    <a:cubicBezTo>
                      <a:pt x="787" y="10529"/>
                      <a:pt x="1689" y="10980"/>
                      <a:pt x="2650" y="11245"/>
                    </a:cubicBezTo>
                    <a:lnTo>
                      <a:pt x="12643" y="14000"/>
                    </a:lnTo>
                    <a:lnTo>
                      <a:pt x="13779" y="6652"/>
                    </a:lnTo>
                    <a:lnTo>
                      <a:pt x="8470" y="5936"/>
                    </a:lnTo>
                    <a:cubicBezTo>
                      <a:pt x="7554" y="5814"/>
                      <a:pt x="6670" y="5509"/>
                      <a:pt x="5876" y="5038"/>
                    </a:cubicBezTo>
                    <a:lnTo>
                      <a:pt x="10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51488" y="2445402"/>
                <a:ext cx="865868" cy="11823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2185" extrusionOk="0">
                    <a:moveTo>
                      <a:pt x="14" y="0"/>
                    </a:moveTo>
                    <a:lnTo>
                      <a:pt x="0" y="105"/>
                    </a:lnTo>
                    <a:lnTo>
                      <a:pt x="15988" y="2185"/>
                    </a:lnTo>
                    <a:lnTo>
                      <a:pt x="16002" y="208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03859" y="2493615"/>
                <a:ext cx="619235" cy="976144"/>
              </a:xfrm>
              <a:custGeom>
                <a:avLst/>
                <a:gdLst/>
                <a:ahLst/>
                <a:cxnLst/>
                <a:rect l="l" t="t" r="r" b="b"/>
                <a:pathLst>
                  <a:path w="11444" h="18040" extrusionOk="0">
                    <a:moveTo>
                      <a:pt x="101" y="0"/>
                    </a:moveTo>
                    <a:lnTo>
                      <a:pt x="0" y="25"/>
                    </a:lnTo>
                    <a:lnTo>
                      <a:pt x="2303" y="9127"/>
                    </a:lnTo>
                    <a:lnTo>
                      <a:pt x="5970" y="18002"/>
                    </a:lnTo>
                    <a:lnTo>
                      <a:pt x="5991" y="18040"/>
                    </a:lnTo>
                    <a:lnTo>
                      <a:pt x="11444" y="16988"/>
                    </a:lnTo>
                    <a:lnTo>
                      <a:pt x="11419" y="16883"/>
                    </a:lnTo>
                    <a:lnTo>
                      <a:pt x="6054" y="17921"/>
                    </a:lnTo>
                    <a:lnTo>
                      <a:pt x="2398" y="909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837627" y="2484741"/>
                <a:ext cx="127916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4471" extrusionOk="0">
                    <a:moveTo>
                      <a:pt x="102" y="0"/>
                    </a:moveTo>
                    <a:lnTo>
                      <a:pt x="1" y="28"/>
                    </a:lnTo>
                    <a:lnTo>
                      <a:pt x="1053" y="4069"/>
                    </a:lnTo>
                    <a:lnTo>
                      <a:pt x="1063" y="4100"/>
                    </a:lnTo>
                    <a:lnTo>
                      <a:pt x="2332" y="4471"/>
                    </a:lnTo>
                    <a:lnTo>
                      <a:pt x="2364" y="4369"/>
                    </a:lnTo>
                    <a:lnTo>
                      <a:pt x="1144" y="401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6351520" y="2059159"/>
                <a:ext cx="90472" cy="29035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5366" extrusionOk="0">
                    <a:moveTo>
                      <a:pt x="102" y="1"/>
                    </a:moveTo>
                    <a:lnTo>
                      <a:pt x="1" y="29"/>
                    </a:lnTo>
                    <a:lnTo>
                      <a:pt x="1573" y="5366"/>
                    </a:lnTo>
                    <a:lnTo>
                      <a:pt x="1671" y="5342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572267" y="1785682"/>
                <a:ext cx="80083" cy="244794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524" extrusionOk="0">
                    <a:moveTo>
                      <a:pt x="1378" y="0"/>
                    </a:moveTo>
                    <a:lnTo>
                      <a:pt x="1" y="4492"/>
                    </a:lnTo>
                    <a:lnTo>
                      <a:pt x="102" y="4523"/>
                    </a:lnTo>
                    <a:lnTo>
                      <a:pt x="1479" y="32"/>
                    </a:lnTo>
                    <a:lnTo>
                      <a:pt x="13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7188455" y="2732515"/>
                <a:ext cx="490453" cy="469080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669" extrusionOk="0">
                    <a:moveTo>
                      <a:pt x="4083" y="0"/>
                    </a:moveTo>
                    <a:cubicBezTo>
                      <a:pt x="4083" y="0"/>
                      <a:pt x="1853" y="468"/>
                      <a:pt x="1147" y="2062"/>
                    </a:cubicBezTo>
                    <a:lnTo>
                      <a:pt x="0" y="3034"/>
                    </a:lnTo>
                    <a:lnTo>
                      <a:pt x="1643" y="6760"/>
                    </a:lnTo>
                    <a:cubicBezTo>
                      <a:pt x="1643" y="6760"/>
                      <a:pt x="3943" y="7442"/>
                      <a:pt x="6537" y="8669"/>
                    </a:cubicBezTo>
                    <a:lnTo>
                      <a:pt x="9064" y="7215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7527783" y="3113327"/>
                <a:ext cx="171038" cy="27063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4821" extrusionOk="0">
                    <a:moveTo>
                      <a:pt x="2782" y="0"/>
                    </a:moveTo>
                    <a:lnTo>
                      <a:pt x="0" y="1258"/>
                    </a:lnTo>
                    <a:cubicBezTo>
                      <a:pt x="343" y="1713"/>
                      <a:pt x="678" y="2185"/>
                      <a:pt x="1007" y="2684"/>
                    </a:cubicBezTo>
                    <a:cubicBezTo>
                      <a:pt x="1007" y="2684"/>
                      <a:pt x="1688" y="4418"/>
                      <a:pt x="2181" y="4820"/>
                    </a:cubicBezTo>
                    <a:lnTo>
                      <a:pt x="3062" y="4715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7409012" y="2693717"/>
                <a:ext cx="351607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12651" extrusionOk="0">
                    <a:moveTo>
                      <a:pt x="1028" y="1"/>
                    </a:moveTo>
                    <a:lnTo>
                      <a:pt x="0" y="717"/>
                    </a:lnTo>
                    <a:lnTo>
                      <a:pt x="4981" y="7932"/>
                    </a:lnTo>
                    <a:lnTo>
                      <a:pt x="5257" y="12650"/>
                    </a:lnTo>
                    <a:lnTo>
                      <a:pt x="6498" y="12507"/>
                    </a:lnTo>
                    <a:lnTo>
                      <a:pt x="6194" y="7544"/>
                    </a:lnTo>
                    <a:lnTo>
                      <a:pt x="1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7090676" y="2879642"/>
                <a:ext cx="186734" cy="276556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5111" extrusionOk="0">
                    <a:moveTo>
                      <a:pt x="2489" y="0"/>
                    </a:moveTo>
                    <a:lnTo>
                      <a:pt x="0" y="1615"/>
                    </a:lnTo>
                    <a:lnTo>
                      <a:pt x="1524" y="5111"/>
                    </a:lnTo>
                    <a:lnTo>
                      <a:pt x="3450" y="4041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6136266" y="1741203"/>
                <a:ext cx="918301" cy="452847"/>
              </a:xfrm>
              <a:custGeom>
                <a:avLst/>
                <a:gdLst/>
                <a:ahLst/>
                <a:cxnLst/>
                <a:rect l="l" t="t" r="r" b="b"/>
                <a:pathLst>
                  <a:path w="16971" h="8369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2035" y="120"/>
                    </a:lnTo>
                    <a:cubicBezTo>
                      <a:pt x="3356" y="281"/>
                      <a:pt x="4496" y="1133"/>
                      <a:pt x="5010" y="2346"/>
                    </a:cubicBezTo>
                    <a:cubicBezTo>
                      <a:pt x="5754" y="4097"/>
                      <a:pt x="6922" y="6272"/>
                      <a:pt x="8239" y="6628"/>
                    </a:cubicBezTo>
                    <a:cubicBezTo>
                      <a:pt x="10392" y="7215"/>
                      <a:pt x="16890" y="8355"/>
                      <a:pt x="16957" y="8369"/>
                    </a:cubicBezTo>
                    <a:lnTo>
                      <a:pt x="16971" y="8264"/>
                    </a:lnTo>
                    <a:cubicBezTo>
                      <a:pt x="16904" y="8253"/>
                      <a:pt x="10406" y="7114"/>
                      <a:pt x="8260" y="6530"/>
                    </a:cubicBezTo>
                    <a:cubicBezTo>
                      <a:pt x="6981" y="6181"/>
                      <a:pt x="5838" y="4038"/>
                      <a:pt x="5104" y="2304"/>
                    </a:cubicBezTo>
                    <a:cubicBezTo>
                      <a:pt x="4573" y="1053"/>
                      <a:pt x="3402" y="179"/>
                      <a:pt x="2039" y="1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190784" y="1201068"/>
                <a:ext cx="665228" cy="531685"/>
              </a:xfrm>
              <a:custGeom>
                <a:avLst/>
                <a:gdLst/>
                <a:ahLst/>
                <a:cxnLst/>
                <a:rect l="l" t="t" r="r" b="b"/>
                <a:pathLst>
                  <a:path w="12294" h="9826" extrusionOk="0">
                    <a:moveTo>
                      <a:pt x="74" y="0"/>
                    </a:moveTo>
                    <a:lnTo>
                      <a:pt x="1" y="74"/>
                    </a:lnTo>
                    <a:cubicBezTo>
                      <a:pt x="329" y="409"/>
                      <a:pt x="8019" y="8326"/>
                      <a:pt x="9242" y="9127"/>
                    </a:cubicBezTo>
                    <a:cubicBezTo>
                      <a:pt x="10141" y="9714"/>
                      <a:pt x="11081" y="9826"/>
                      <a:pt x="11675" y="9826"/>
                    </a:cubicBezTo>
                    <a:cubicBezTo>
                      <a:pt x="12049" y="9826"/>
                      <a:pt x="12290" y="9784"/>
                      <a:pt x="12294" y="9777"/>
                    </a:cubicBezTo>
                    <a:lnTo>
                      <a:pt x="12273" y="9675"/>
                    </a:lnTo>
                    <a:cubicBezTo>
                      <a:pt x="12267" y="9675"/>
                      <a:pt x="12035" y="9719"/>
                      <a:pt x="11668" y="9719"/>
                    </a:cubicBezTo>
                    <a:cubicBezTo>
                      <a:pt x="11089" y="9719"/>
                      <a:pt x="10174" y="9609"/>
                      <a:pt x="9298" y="9039"/>
                    </a:cubicBezTo>
                    <a:cubicBezTo>
                      <a:pt x="8082" y="8246"/>
                      <a:pt x="154" y="81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6306716" y="2545995"/>
                <a:ext cx="779076" cy="509987"/>
              </a:xfrm>
              <a:custGeom>
                <a:avLst/>
                <a:gdLst/>
                <a:ahLst/>
                <a:cxnLst/>
                <a:rect l="l" t="t" r="r" b="b"/>
                <a:pathLst>
                  <a:path w="14398" h="9425" extrusionOk="0">
                    <a:moveTo>
                      <a:pt x="98" y="1"/>
                    </a:moveTo>
                    <a:lnTo>
                      <a:pt x="0" y="22"/>
                    </a:lnTo>
                    <a:cubicBezTo>
                      <a:pt x="74" y="347"/>
                      <a:pt x="1783" y="7953"/>
                      <a:pt x="3006" y="9092"/>
                    </a:cubicBezTo>
                    <a:cubicBezTo>
                      <a:pt x="3261" y="9330"/>
                      <a:pt x="3883" y="9424"/>
                      <a:pt x="4708" y="9424"/>
                    </a:cubicBezTo>
                    <a:cubicBezTo>
                      <a:pt x="7875" y="9424"/>
                      <a:pt x="14069" y="8036"/>
                      <a:pt x="14397" y="7963"/>
                    </a:cubicBezTo>
                    <a:lnTo>
                      <a:pt x="14373" y="7862"/>
                    </a:lnTo>
                    <a:cubicBezTo>
                      <a:pt x="14295" y="7879"/>
                      <a:pt x="7843" y="9327"/>
                      <a:pt x="4676" y="9327"/>
                    </a:cubicBezTo>
                    <a:cubicBezTo>
                      <a:pt x="3894" y="9327"/>
                      <a:pt x="3312" y="9239"/>
                      <a:pt x="3076" y="9019"/>
                    </a:cubicBezTo>
                    <a:cubicBezTo>
                      <a:pt x="1874" y="7900"/>
                      <a:pt x="115" y="8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901208" y="3201548"/>
                <a:ext cx="168174" cy="88957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644" extrusionOk="0">
                    <a:moveTo>
                      <a:pt x="3059" y="1"/>
                    </a:moveTo>
                    <a:lnTo>
                      <a:pt x="0" y="1549"/>
                    </a:lnTo>
                    <a:lnTo>
                      <a:pt x="49" y="1643"/>
                    </a:lnTo>
                    <a:lnTo>
                      <a:pt x="3107" y="95"/>
                    </a:lnTo>
                    <a:lnTo>
                      <a:pt x="30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763117" y="1344192"/>
                <a:ext cx="244794" cy="43012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7949" extrusionOk="0">
                    <a:moveTo>
                      <a:pt x="1933" y="0"/>
                    </a:moveTo>
                    <a:cubicBezTo>
                      <a:pt x="1761" y="0"/>
                      <a:pt x="1629" y="70"/>
                      <a:pt x="1559" y="239"/>
                    </a:cubicBezTo>
                    <a:cubicBezTo>
                      <a:pt x="1238" y="1032"/>
                      <a:pt x="661" y="2182"/>
                      <a:pt x="430" y="2689"/>
                    </a:cubicBezTo>
                    <a:cubicBezTo>
                      <a:pt x="158" y="3294"/>
                      <a:pt x="0" y="4475"/>
                      <a:pt x="598" y="5035"/>
                    </a:cubicBezTo>
                    <a:cubicBezTo>
                      <a:pt x="850" y="5269"/>
                      <a:pt x="1241" y="5398"/>
                      <a:pt x="1675" y="5429"/>
                    </a:cubicBezTo>
                    <a:lnTo>
                      <a:pt x="1640" y="7757"/>
                    </a:lnTo>
                    <a:cubicBezTo>
                      <a:pt x="1640" y="7757"/>
                      <a:pt x="2059" y="7949"/>
                      <a:pt x="2685" y="7949"/>
                    </a:cubicBezTo>
                    <a:cubicBezTo>
                      <a:pt x="3142" y="7949"/>
                      <a:pt x="3710" y="7846"/>
                      <a:pt x="4303" y="7492"/>
                    </a:cubicBezTo>
                    <a:cubicBezTo>
                      <a:pt x="4303" y="7492"/>
                      <a:pt x="4345" y="4870"/>
                      <a:pt x="4366" y="4500"/>
                    </a:cubicBezTo>
                    <a:cubicBezTo>
                      <a:pt x="4398" y="3947"/>
                      <a:pt x="4523" y="1654"/>
                      <a:pt x="4523" y="1654"/>
                    </a:cubicBezTo>
                    <a:cubicBezTo>
                      <a:pt x="4523" y="1654"/>
                      <a:pt x="2766" y="0"/>
                      <a:pt x="1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835301" y="1549759"/>
                <a:ext cx="46102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590" extrusionOk="0">
                    <a:moveTo>
                      <a:pt x="603" y="0"/>
                    </a:moveTo>
                    <a:cubicBezTo>
                      <a:pt x="490" y="0"/>
                      <a:pt x="425" y="159"/>
                      <a:pt x="425" y="159"/>
                    </a:cubicBezTo>
                    <a:cubicBezTo>
                      <a:pt x="425" y="159"/>
                      <a:pt x="325" y="33"/>
                      <a:pt x="222" y="33"/>
                    </a:cubicBezTo>
                    <a:cubicBezTo>
                      <a:pt x="183" y="33"/>
                      <a:pt x="144" y="51"/>
                      <a:pt x="110" y="100"/>
                    </a:cubicBezTo>
                    <a:cubicBezTo>
                      <a:pt x="0" y="250"/>
                      <a:pt x="297" y="589"/>
                      <a:pt x="437" y="589"/>
                    </a:cubicBezTo>
                    <a:cubicBezTo>
                      <a:pt x="440" y="589"/>
                      <a:pt x="443" y="589"/>
                      <a:pt x="446" y="589"/>
                    </a:cubicBezTo>
                    <a:cubicBezTo>
                      <a:pt x="585" y="582"/>
                      <a:pt x="851" y="159"/>
                      <a:pt x="704" y="40"/>
                    </a:cubicBezTo>
                    <a:cubicBezTo>
                      <a:pt x="667" y="11"/>
                      <a:pt x="634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812303" y="1453766"/>
                <a:ext cx="69098" cy="7494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85" fill="none" extrusionOk="0">
                    <a:moveTo>
                      <a:pt x="1276" y="0"/>
                    </a:moveTo>
                    <a:cubicBezTo>
                      <a:pt x="1276" y="0"/>
                      <a:pt x="1129" y="350"/>
                      <a:pt x="685" y="622"/>
                    </a:cubicBezTo>
                    <a:cubicBezTo>
                      <a:pt x="0" y="1042"/>
                      <a:pt x="266" y="1150"/>
                      <a:pt x="528" y="1384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830809" y="1553222"/>
                <a:ext cx="54326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95" fill="none" extrusionOk="0">
                    <a:moveTo>
                      <a:pt x="1" y="123"/>
                    </a:moveTo>
                    <a:cubicBezTo>
                      <a:pt x="29" y="147"/>
                      <a:pt x="378" y="595"/>
                      <a:pt x="1004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920688" y="1434611"/>
                <a:ext cx="35388" cy="33927"/>
              </a:xfrm>
              <a:custGeom>
                <a:avLst/>
                <a:gdLst/>
                <a:ahLst/>
                <a:cxnLst/>
                <a:rect l="l" t="t" r="r" b="b"/>
                <a:pathLst>
                  <a:path w="654" h="627" fill="none" extrusionOk="0">
                    <a:moveTo>
                      <a:pt x="654" y="627"/>
                    </a:moveTo>
                    <a:cubicBezTo>
                      <a:pt x="654" y="627"/>
                      <a:pt x="528" y="137"/>
                      <a:pt x="0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826481" y="1393378"/>
                <a:ext cx="40312" cy="15584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88" fill="none" extrusionOk="0">
                    <a:moveTo>
                      <a:pt x="745" y="288"/>
                    </a:moveTo>
                    <a:cubicBezTo>
                      <a:pt x="745" y="288"/>
                      <a:pt x="430" y="1"/>
                      <a:pt x="0" y="15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989138" y="1490562"/>
                <a:ext cx="75321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528" extrusionOk="0">
                    <a:moveTo>
                      <a:pt x="580" y="1"/>
                    </a:moveTo>
                    <a:cubicBezTo>
                      <a:pt x="333" y="1"/>
                      <a:pt x="119" y="138"/>
                      <a:pt x="119" y="138"/>
                    </a:cubicBezTo>
                    <a:lnTo>
                      <a:pt x="0" y="1484"/>
                    </a:lnTo>
                    <a:cubicBezTo>
                      <a:pt x="65" y="1514"/>
                      <a:pt x="136" y="1528"/>
                      <a:pt x="210" y="1528"/>
                    </a:cubicBezTo>
                    <a:cubicBezTo>
                      <a:pt x="731" y="1528"/>
                      <a:pt x="1392" y="831"/>
                      <a:pt x="1094" y="316"/>
                    </a:cubicBezTo>
                    <a:cubicBezTo>
                      <a:pt x="951" y="72"/>
                      <a:pt x="757" y="1"/>
                      <a:pt x="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989138" y="1476060"/>
                <a:ext cx="77594" cy="10805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997" fill="none" extrusionOk="0">
                    <a:moveTo>
                      <a:pt x="119" y="406"/>
                    </a:moveTo>
                    <a:cubicBezTo>
                      <a:pt x="119" y="406"/>
                      <a:pt x="752" y="0"/>
                      <a:pt x="1094" y="584"/>
                    </a:cubicBezTo>
                    <a:cubicBezTo>
                      <a:pt x="1434" y="1171"/>
                      <a:pt x="525" y="1996"/>
                      <a:pt x="0" y="1752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855592" y="1611499"/>
                <a:ext cx="95396" cy="5865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084" extrusionOk="0">
                    <a:moveTo>
                      <a:pt x="1762" y="0"/>
                    </a:moveTo>
                    <a:cubicBezTo>
                      <a:pt x="1762" y="0"/>
                      <a:pt x="983" y="329"/>
                      <a:pt x="15" y="339"/>
                    </a:cubicBezTo>
                    <a:lnTo>
                      <a:pt x="1" y="1084"/>
                    </a:lnTo>
                    <a:cubicBezTo>
                      <a:pt x="979" y="912"/>
                      <a:pt x="1762" y="0"/>
                      <a:pt x="1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807542" y="1290081"/>
                <a:ext cx="268061" cy="205672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801" extrusionOk="0">
                    <a:moveTo>
                      <a:pt x="1830" y="1"/>
                    </a:moveTo>
                    <a:cubicBezTo>
                      <a:pt x="1749" y="1"/>
                      <a:pt x="1669" y="7"/>
                      <a:pt x="1588" y="19"/>
                    </a:cubicBezTo>
                    <a:cubicBezTo>
                      <a:pt x="1263" y="68"/>
                      <a:pt x="966" y="222"/>
                      <a:pt x="682" y="386"/>
                    </a:cubicBezTo>
                    <a:cubicBezTo>
                      <a:pt x="469" y="508"/>
                      <a:pt x="214" y="631"/>
                      <a:pt x="127" y="879"/>
                    </a:cubicBezTo>
                    <a:cubicBezTo>
                      <a:pt x="1" y="1239"/>
                      <a:pt x="228" y="1679"/>
                      <a:pt x="623" y="1718"/>
                    </a:cubicBezTo>
                    <a:cubicBezTo>
                      <a:pt x="644" y="1719"/>
                      <a:pt x="664" y="1720"/>
                      <a:pt x="685" y="1720"/>
                    </a:cubicBezTo>
                    <a:cubicBezTo>
                      <a:pt x="831" y="1720"/>
                      <a:pt x="982" y="1680"/>
                      <a:pt x="1119" y="1637"/>
                    </a:cubicBezTo>
                    <a:cubicBezTo>
                      <a:pt x="1158" y="1613"/>
                      <a:pt x="1626" y="1435"/>
                      <a:pt x="1619" y="1403"/>
                    </a:cubicBezTo>
                    <a:lnTo>
                      <a:pt x="1619" y="1403"/>
                    </a:lnTo>
                    <a:cubicBezTo>
                      <a:pt x="1731" y="1917"/>
                      <a:pt x="2199" y="2326"/>
                      <a:pt x="2720" y="2375"/>
                    </a:cubicBezTo>
                    <a:cubicBezTo>
                      <a:pt x="2864" y="2389"/>
                      <a:pt x="3007" y="2378"/>
                      <a:pt x="3147" y="2413"/>
                    </a:cubicBezTo>
                    <a:cubicBezTo>
                      <a:pt x="3287" y="2448"/>
                      <a:pt x="3423" y="2539"/>
                      <a:pt x="3454" y="2679"/>
                    </a:cubicBezTo>
                    <a:cubicBezTo>
                      <a:pt x="3472" y="2773"/>
                      <a:pt x="3444" y="2868"/>
                      <a:pt x="3419" y="2955"/>
                    </a:cubicBezTo>
                    <a:cubicBezTo>
                      <a:pt x="3374" y="3105"/>
                      <a:pt x="3339" y="3263"/>
                      <a:pt x="3360" y="3420"/>
                    </a:cubicBezTo>
                    <a:cubicBezTo>
                      <a:pt x="3381" y="3570"/>
                      <a:pt x="3479" y="3728"/>
                      <a:pt x="3626" y="3780"/>
                    </a:cubicBezTo>
                    <a:cubicBezTo>
                      <a:pt x="3667" y="3795"/>
                      <a:pt x="3708" y="3801"/>
                      <a:pt x="3749" y="3801"/>
                    </a:cubicBezTo>
                    <a:cubicBezTo>
                      <a:pt x="4001" y="3801"/>
                      <a:pt x="4234" y="3555"/>
                      <a:pt x="4492" y="3479"/>
                    </a:cubicBezTo>
                    <a:cubicBezTo>
                      <a:pt x="4559" y="3462"/>
                      <a:pt x="4629" y="3448"/>
                      <a:pt x="4685" y="3413"/>
                    </a:cubicBezTo>
                    <a:cubicBezTo>
                      <a:pt x="4741" y="3375"/>
                      <a:pt x="4776" y="3315"/>
                      <a:pt x="4803" y="3249"/>
                    </a:cubicBezTo>
                    <a:cubicBezTo>
                      <a:pt x="4954" y="2864"/>
                      <a:pt x="4838" y="2434"/>
                      <a:pt x="4713" y="2043"/>
                    </a:cubicBezTo>
                    <a:cubicBezTo>
                      <a:pt x="4587" y="1658"/>
                      <a:pt x="4443" y="1260"/>
                      <a:pt x="4164" y="966"/>
                    </a:cubicBezTo>
                    <a:cubicBezTo>
                      <a:pt x="3916" y="711"/>
                      <a:pt x="3584" y="557"/>
                      <a:pt x="3255" y="414"/>
                    </a:cubicBezTo>
                    <a:cubicBezTo>
                      <a:pt x="2802" y="210"/>
                      <a:pt x="2318" y="1"/>
                      <a:pt x="1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6010674" y="1396246"/>
                <a:ext cx="56978" cy="3560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58" fill="none" extrusionOk="0">
                    <a:moveTo>
                      <a:pt x="1" y="658"/>
                    </a:moveTo>
                    <a:lnTo>
                      <a:pt x="1053" y="0"/>
                    </a:lnTo>
                  </a:path>
                </a:pathLst>
              </a:custGeom>
              <a:noFill/>
              <a:ln w="5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924854" y="1485908"/>
                <a:ext cx="24620" cy="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2" fill="none" extrusionOk="0">
                    <a:moveTo>
                      <a:pt x="454" y="0"/>
                    </a:moveTo>
                    <a:cubicBezTo>
                      <a:pt x="332" y="53"/>
                      <a:pt x="178" y="88"/>
                      <a:pt x="0" y="9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922744" y="1495161"/>
                <a:ext cx="25756" cy="573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06" fill="none" extrusionOk="0">
                    <a:moveTo>
                      <a:pt x="476" y="95"/>
                    </a:moveTo>
                    <a:cubicBezTo>
                      <a:pt x="340" y="105"/>
                      <a:pt x="196" y="102"/>
                      <a:pt x="1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895689" y="1472867"/>
                <a:ext cx="30139" cy="2234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413" fill="none" extrusionOk="0">
                    <a:moveTo>
                      <a:pt x="501" y="412"/>
                    </a:moveTo>
                    <a:cubicBezTo>
                      <a:pt x="556" y="273"/>
                      <a:pt x="490" y="115"/>
                      <a:pt x="354" y="59"/>
                    </a:cubicBezTo>
                    <a:cubicBezTo>
                      <a:pt x="217" y="0"/>
                      <a:pt x="57" y="66"/>
                      <a:pt x="1" y="203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99263" y="1431635"/>
                <a:ext cx="15151" cy="2121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92" fill="none" extrusionOk="0">
                    <a:moveTo>
                      <a:pt x="0" y="0"/>
                    </a:moveTo>
                    <a:cubicBezTo>
                      <a:pt x="53" y="115"/>
                      <a:pt x="154" y="266"/>
                      <a:pt x="280" y="392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89793" y="1442403"/>
                <a:ext cx="21211" cy="159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94" fill="none" extrusionOk="0">
                    <a:moveTo>
                      <a:pt x="0" y="0"/>
                    </a:moveTo>
                    <a:cubicBezTo>
                      <a:pt x="95" y="102"/>
                      <a:pt x="217" y="210"/>
                      <a:pt x="392" y="294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811167" y="1445974"/>
                <a:ext cx="30302" cy="189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51" fill="none" extrusionOk="0">
                    <a:moveTo>
                      <a:pt x="0" y="242"/>
                    </a:moveTo>
                    <a:cubicBezTo>
                      <a:pt x="32" y="92"/>
                      <a:pt x="175" y="1"/>
                      <a:pt x="318" y="32"/>
                    </a:cubicBezTo>
                    <a:cubicBezTo>
                      <a:pt x="469" y="60"/>
                      <a:pt x="560" y="207"/>
                      <a:pt x="528" y="35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40"/>
            <p:cNvGrpSpPr/>
            <p:nvPr/>
          </p:nvGrpSpPr>
          <p:grpSpPr>
            <a:xfrm rot="-2867201">
              <a:off x="4055138" y="380918"/>
              <a:ext cx="823130" cy="631193"/>
              <a:chOff x="1300625" y="834250"/>
              <a:chExt cx="728375" cy="558500"/>
            </a:xfrm>
          </p:grpSpPr>
          <p:sp>
            <p:nvSpPr>
              <p:cNvPr id="1348" name="Google Shape;1348;p40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40"/>
            <p:cNvGrpSpPr/>
            <p:nvPr/>
          </p:nvGrpSpPr>
          <p:grpSpPr>
            <a:xfrm rot="10800000">
              <a:off x="7470092" y="964882"/>
              <a:ext cx="721602" cy="859027"/>
              <a:chOff x="4517125" y="2450675"/>
              <a:chExt cx="546875" cy="651025"/>
            </a:xfrm>
          </p:grpSpPr>
          <p:sp>
            <p:nvSpPr>
              <p:cNvPr id="1365" name="Google Shape;1365;p40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0"/>
            <p:cNvGrpSpPr/>
            <p:nvPr/>
          </p:nvGrpSpPr>
          <p:grpSpPr>
            <a:xfrm rot="-3383725">
              <a:off x="4749243" y="2538249"/>
              <a:ext cx="753689" cy="524187"/>
              <a:chOff x="5037975" y="1938450"/>
              <a:chExt cx="623800" cy="433850"/>
            </a:xfrm>
          </p:grpSpPr>
          <p:sp>
            <p:nvSpPr>
              <p:cNvPr id="1378" name="Google Shape;1378;p40"/>
              <p:cNvSpPr/>
              <p:nvPr/>
            </p:nvSpPr>
            <p:spPr>
              <a:xfrm>
                <a:off x="5051425" y="1938450"/>
                <a:ext cx="5327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21311" h="5234" extrusionOk="0">
                    <a:moveTo>
                      <a:pt x="930" y="1"/>
                    </a:moveTo>
                    <a:cubicBezTo>
                      <a:pt x="902" y="1"/>
                      <a:pt x="888" y="1"/>
                      <a:pt x="888" y="1"/>
                    </a:cubicBezTo>
                    <a:lnTo>
                      <a:pt x="1" y="613"/>
                    </a:lnTo>
                    <a:lnTo>
                      <a:pt x="7996" y="5233"/>
                    </a:lnTo>
                    <a:lnTo>
                      <a:pt x="21310" y="4237"/>
                    </a:lnTo>
                    <a:lnTo>
                      <a:pt x="20861" y="2360"/>
                    </a:lnTo>
                    <a:cubicBezTo>
                      <a:pt x="19534" y="1922"/>
                      <a:pt x="18087" y="1762"/>
                      <a:pt x="16679" y="1762"/>
                    </a:cubicBezTo>
                    <a:cubicBezTo>
                      <a:pt x="12796" y="1762"/>
                      <a:pt x="9204" y="2983"/>
                      <a:pt x="9204" y="2983"/>
                    </a:cubicBezTo>
                    <a:cubicBezTo>
                      <a:pt x="8205" y="66"/>
                      <a:pt x="1528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264900" y="2015100"/>
                <a:ext cx="195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333" fill="none" extrusionOk="0">
                    <a:moveTo>
                      <a:pt x="1" y="189"/>
                    </a:moveTo>
                    <a:cubicBezTo>
                      <a:pt x="235" y="0"/>
                      <a:pt x="631" y="72"/>
                      <a:pt x="782" y="33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344175" y="1988850"/>
                <a:ext cx="2051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89" fill="none" extrusionOk="0">
                    <a:moveTo>
                      <a:pt x="8204" y="461"/>
                    </a:moveTo>
                    <a:cubicBezTo>
                      <a:pt x="5482" y="1"/>
                      <a:pt x="2658" y="148"/>
                      <a:pt x="1" y="888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122675" y="1957525"/>
                <a:ext cx="1124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568" fill="none" extrusionOk="0">
                    <a:moveTo>
                      <a:pt x="1" y="1"/>
                    </a:moveTo>
                    <a:cubicBezTo>
                      <a:pt x="1620" y="1"/>
                      <a:pt x="3232" y="563"/>
                      <a:pt x="4497" y="1567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232425" y="1979700"/>
                <a:ext cx="222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4" fill="none" extrusionOk="0">
                    <a:moveTo>
                      <a:pt x="1" y="1"/>
                    </a:moveTo>
                    <a:cubicBezTo>
                      <a:pt x="295" y="190"/>
                      <a:pt x="594" y="374"/>
                      <a:pt x="888" y="563"/>
                    </a:cubicBez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037975" y="1944725"/>
                <a:ext cx="623800" cy="427575"/>
              </a:xfrm>
              <a:custGeom>
                <a:avLst/>
                <a:gdLst/>
                <a:ahLst/>
                <a:cxnLst/>
                <a:rect l="l" t="t" r="r" b="b"/>
                <a:pathLst>
                  <a:path w="24952" h="17103" extrusionOk="0">
                    <a:moveTo>
                      <a:pt x="322" y="1"/>
                    </a:moveTo>
                    <a:cubicBezTo>
                      <a:pt x="149" y="1"/>
                      <a:pt x="1" y="159"/>
                      <a:pt x="33" y="347"/>
                    </a:cubicBezTo>
                    <a:lnTo>
                      <a:pt x="2324" y="13302"/>
                    </a:lnTo>
                    <a:cubicBezTo>
                      <a:pt x="2373" y="13570"/>
                      <a:pt x="2566" y="13789"/>
                      <a:pt x="2826" y="13876"/>
                    </a:cubicBezTo>
                    <a:lnTo>
                      <a:pt x="11569" y="16685"/>
                    </a:lnTo>
                    <a:cubicBezTo>
                      <a:pt x="11878" y="17002"/>
                      <a:pt x="12181" y="17103"/>
                      <a:pt x="12440" y="17103"/>
                    </a:cubicBezTo>
                    <a:cubicBezTo>
                      <a:pt x="12895" y="17103"/>
                      <a:pt x="13219" y="16794"/>
                      <a:pt x="13219" y="16794"/>
                    </a:cubicBezTo>
                    <a:lnTo>
                      <a:pt x="24612" y="16341"/>
                    </a:lnTo>
                    <a:cubicBezTo>
                      <a:pt x="24808" y="16334"/>
                      <a:pt x="24951" y="16149"/>
                      <a:pt x="24910" y="15956"/>
                    </a:cubicBezTo>
                    <a:lnTo>
                      <a:pt x="22162" y="2910"/>
                    </a:lnTo>
                    <a:cubicBezTo>
                      <a:pt x="22122" y="2710"/>
                      <a:pt x="21945" y="2566"/>
                      <a:pt x="21743" y="2566"/>
                    </a:cubicBezTo>
                    <a:cubicBezTo>
                      <a:pt x="21735" y="2566"/>
                      <a:pt x="21728" y="2566"/>
                      <a:pt x="21720" y="2566"/>
                    </a:cubicBezTo>
                    <a:lnTo>
                      <a:pt x="10316" y="3166"/>
                    </a:lnTo>
                    <a:cubicBezTo>
                      <a:pt x="10054" y="3361"/>
                      <a:pt x="9816" y="3431"/>
                      <a:pt x="9609" y="3431"/>
                    </a:cubicBezTo>
                    <a:cubicBezTo>
                      <a:pt x="9088" y="3431"/>
                      <a:pt x="8768" y="2985"/>
                      <a:pt x="8768" y="2985"/>
                    </a:cubicBezTo>
                    <a:lnTo>
                      <a:pt x="422" y="18"/>
                    </a:lnTo>
                    <a:cubicBezTo>
                      <a:pt x="388" y="6"/>
                      <a:pt x="355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298300" y="2035475"/>
                <a:ext cx="70150" cy="3291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3165" fill="none" extrusionOk="0">
                    <a:moveTo>
                      <a:pt x="1" y="1"/>
                    </a:moveTo>
                    <a:lnTo>
                      <a:pt x="2806" y="13164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260475" y="2034825"/>
                <a:ext cx="67400" cy="31722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12689" fill="none" extrusionOk="0">
                    <a:moveTo>
                      <a:pt x="0" y="0"/>
                    </a:moveTo>
                    <a:lnTo>
                      <a:pt x="2696" y="12688"/>
                    </a:lnTo>
                  </a:path>
                </a:pathLst>
              </a:custGeom>
              <a:noFill/>
              <a:ln w="5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048025" y="1953750"/>
                <a:ext cx="153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187" fill="none" extrusionOk="0">
                    <a:moveTo>
                      <a:pt x="1" y="1"/>
                    </a:moveTo>
                    <a:lnTo>
                      <a:pt x="6135" y="2186"/>
                    </a:lnTo>
                  </a:path>
                </a:pathLst>
              </a:custGeom>
              <a:noFill/>
              <a:ln w="59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839200" y="2102029"/>
            <a:ext cx="6102678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B050"/>
                </a:solidFill>
              </a:rPr>
              <a:t>Bridge In - Poll Activity</a:t>
            </a:r>
            <a:endParaRPr sz="8800" dirty="0">
              <a:solidFill>
                <a:srgbClr val="00B050"/>
              </a:solidFill>
            </a:endParaRPr>
          </a:p>
        </p:txBody>
      </p:sp>
      <p:sp>
        <p:nvSpPr>
          <p:cNvPr id="1506" name="Google Shape;1506;p44"/>
          <p:cNvSpPr txBox="1">
            <a:spLocks noGrp="1"/>
          </p:cNvSpPr>
          <p:nvPr>
            <p:ph type="title" idx="2"/>
          </p:nvPr>
        </p:nvSpPr>
        <p:spPr>
          <a:xfrm>
            <a:off x="839200" y="1147000"/>
            <a:ext cx="1296900" cy="933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81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7"/>
          <p:cNvSpPr txBox="1">
            <a:spLocks noGrp="1"/>
          </p:cNvSpPr>
          <p:nvPr>
            <p:ph type="body" idx="1"/>
          </p:nvPr>
        </p:nvSpPr>
        <p:spPr>
          <a:xfrm>
            <a:off x="796577" y="1527206"/>
            <a:ext cx="7589967" cy="314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</a:t>
            </a:r>
            <a:r>
              <a:rPr lang="en-US" sz="2000" b="1" dirty="0"/>
              <a:t>Poll Access: </a:t>
            </a:r>
            <a:r>
              <a:rPr lang="en-US" sz="2000" dirty="0"/>
              <a:t>A link to the poll will be provided in the WhatsApp group. Click on this link to access the poll.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2. </a:t>
            </a:r>
            <a:r>
              <a:rPr lang="en-US" sz="2000" b="1" dirty="0"/>
              <a:t>Response Time: </a:t>
            </a:r>
            <a:r>
              <a:rPr lang="en-US" sz="2000" dirty="0"/>
              <a:t>You will have 30 seconds for each statement to read and respond.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3. </a:t>
            </a:r>
            <a:r>
              <a:rPr lang="en-US" sz="2000" b="1" dirty="0"/>
              <a:t>Response Options: </a:t>
            </a:r>
            <a:r>
              <a:rPr lang="en-US" sz="2000" dirty="0"/>
              <a:t>Indicate your response on a continuum from "Strongly Agree" to "Agree" or "Disagree" to "Strongly Disagree," according to your perspective.</a:t>
            </a:r>
          </a:p>
        </p:txBody>
      </p:sp>
      <p:sp>
        <p:nvSpPr>
          <p:cNvPr id="1703" name="Google Shape;1703;p47"/>
          <p:cNvSpPr txBox="1">
            <a:spLocks noGrp="1"/>
          </p:cNvSpPr>
          <p:nvPr>
            <p:ph type="title"/>
          </p:nvPr>
        </p:nvSpPr>
        <p:spPr>
          <a:xfrm>
            <a:off x="707171" y="646536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for Poll-Activity </a:t>
            </a:r>
            <a:endParaRPr dirty="0"/>
          </a:p>
        </p:txBody>
      </p:sp>
      <p:grpSp>
        <p:nvGrpSpPr>
          <p:cNvPr id="1736" name="Google Shape;1736;p47"/>
          <p:cNvGrpSpPr/>
          <p:nvPr/>
        </p:nvGrpSpPr>
        <p:grpSpPr>
          <a:xfrm>
            <a:off x="8053766" y="1419587"/>
            <a:ext cx="1332730" cy="2541965"/>
            <a:chOff x="7043114" y="1696313"/>
            <a:chExt cx="1332730" cy="2541965"/>
          </a:xfrm>
        </p:grpSpPr>
        <p:grpSp>
          <p:nvGrpSpPr>
            <p:cNvPr id="1737" name="Google Shape;1737;p47"/>
            <p:cNvGrpSpPr/>
            <p:nvPr/>
          </p:nvGrpSpPr>
          <p:grpSpPr>
            <a:xfrm rot="1964041" flipH="1">
              <a:off x="7175902" y="3224078"/>
              <a:ext cx="1038804" cy="796533"/>
              <a:chOff x="1300625" y="834250"/>
              <a:chExt cx="728375" cy="558500"/>
            </a:xfrm>
          </p:grpSpPr>
          <p:sp>
            <p:nvSpPr>
              <p:cNvPr id="1738" name="Google Shape;1738;p47"/>
              <p:cNvSpPr/>
              <p:nvPr/>
            </p:nvSpPr>
            <p:spPr>
              <a:xfrm>
                <a:off x="1300625" y="844375"/>
                <a:ext cx="728375" cy="548375"/>
              </a:xfrm>
              <a:custGeom>
                <a:avLst/>
                <a:gdLst/>
                <a:ahLst/>
                <a:cxnLst/>
                <a:rect l="l" t="t" r="r" b="b"/>
                <a:pathLst>
                  <a:path w="29135" h="21935" extrusionOk="0">
                    <a:moveTo>
                      <a:pt x="4869" y="1"/>
                    </a:moveTo>
                    <a:lnTo>
                      <a:pt x="0" y="15475"/>
                    </a:lnTo>
                    <a:lnTo>
                      <a:pt x="9445" y="21008"/>
                    </a:lnTo>
                    <a:lnTo>
                      <a:pt x="12066" y="21934"/>
                    </a:lnTo>
                    <a:lnTo>
                      <a:pt x="25174" y="20826"/>
                    </a:lnTo>
                    <a:lnTo>
                      <a:pt x="29134" y="5646"/>
                    </a:lnTo>
                    <a:lnTo>
                      <a:pt x="17232" y="7201"/>
                    </a:lnTo>
                    <a:lnTo>
                      <a:pt x="14691" y="6436"/>
                    </a:lnTo>
                    <a:lnTo>
                      <a:pt x="4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1375150" y="834250"/>
                <a:ext cx="6251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5007" h="19760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20927" y="19742"/>
                    </a:lnTo>
                    <a:lnTo>
                      <a:pt x="25007" y="5509"/>
                    </a:lnTo>
                    <a:lnTo>
                      <a:pt x="23706" y="2894"/>
                    </a:lnTo>
                    <a:lnTo>
                      <a:pt x="12986" y="4453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1"/>
              </a:solidFill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1338550" y="834250"/>
                <a:ext cx="559800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2392" h="20976" extrusionOk="0">
                    <a:moveTo>
                      <a:pt x="6589" y="0"/>
                    </a:moveTo>
                    <a:lnTo>
                      <a:pt x="4824" y="238"/>
                    </a:lnTo>
                    <a:lnTo>
                      <a:pt x="0" y="15044"/>
                    </a:lnTo>
                    <a:lnTo>
                      <a:pt x="9319" y="20976"/>
                    </a:lnTo>
                    <a:lnTo>
                      <a:pt x="22391" y="19742"/>
                    </a:lnTo>
                    <a:lnTo>
                      <a:pt x="21231" y="17753"/>
                    </a:lnTo>
                    <a:lnTo>
                      <a:pt x="9626" y="19760"/>
                    </a:lnTo>
                    <a:lnTo>
                      <a:pt x="1465" y="143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7"/>
              <p:cNvSpPr/>
              <p:nvPr/>
            </p:nvSpPr>
            <p:spPr>
              <a:xfrm>
                <a:off x="1375150" y="834250"/>
                <a:ext cx="592675" cy="494000"/>
              </a:xfrm>
              <a:custGeom>
                <a:avLst/>
                <a:gdLst/>
                <a:ahLst/>
                <a:cxnLst/>
                <a:rect l="l" t="t" r="r" b="b"/>
                <a:pathLst>
                  <a:path w="23707" h="19760" fill="none" extrusionOk="0">
                    <a:moveTo>
                      <a:pt x="5125" y="0"/>
                    </a:moveTo>
                    <a:lnTo>
                      <a:pt x="1" y="14335"/>
                    </a:lnTo>
                    <a:lnTo>
                      <a:pt x="8162" y="19760"/>
                    </a:lnTo>
                    <a:lnTo>
                      <a:pt x="19767" y="17753"/>
                    </a:lnTo>
                    <a:lnTo>
                      <a:pt x="23706" y="2894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7"/>
              <p:cNvSpPr/>
              <p:nvPr/>
            </p:nvSpPr>
            <p:spPr>
              <a:xfrm>
                <a:off x="1579200" y="945575"/>
                <a:ext cx="120625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5307" fill="none" extrusionOk="0">
                    <a:moveTo>
                      <a:pt x="4824" y="0"/>
                    </a:moveTo>
                    <a:lnTo>
                      <a:pt x="0" y="15307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1725125" y="988575"/>
                <a:ext cx="1661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646" h="850" fill="none" extrusionOk="0">
                    <a:moveTo>
                      <a:pt x="1" y="849"/>
                    </a:moveTo>
                    <a:lnTo>
                      <a:pt x="6645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1715350" y="1052700"/>
                <a:ext cx="877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23" fill="none" extrusionOk="0">
                    <a:moveTo>
                      <a:pt x="0" y="322"/>
                    </a:moveTo>
                    <a:lnTo>
                      <a:pt x="351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1689125" y="1107850"/>
                <a:ext cx="1783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581" fill="none" extrusionOk="0">
                    <a:moveTo>
                      <a:pt x="1" y="580"/>
                    </a:moveTo>
                    <a:lnTo>
                      <a:pt x="713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1674800" y="1160525"/>
                <a:ext cx="1670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73" fill="none" extrusionOk="0">
                    <a:moveTo>
                      <a:pt x="0" y="973"/>
                    </a:moveTo>
                    <a:lnTo>
                      <a:pt x="6680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1663250" y="1228525"/>
                <a:ext cx="924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543" fill="none" extrusionOk="0">
                    <a:moveTo>
                      <a:pt x="1" y="542"/>
                    </a:moveTo>
                    <a:lnTo>
                      <a:pt x="3696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7"/>
              <p:cNvSpPr/>
              <p:nvPr/>
            </p:nvSpPr>
            <p:spPr>
              <a:xfrm>
                <a:off x="1375150" y="1192600"/>
                <a:ext cx="4941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426" fill="none" extrusionOk="0">
                    <a:moveTo>
                      <a:pt x="1" y="1"/>
                    </a:moveTo>
                    <a:lnTo>
                      <a:pt x="8162" y="5426"/>
                    </a:lnTo>
                    <a:lnTo>
                      <a:pt x="19767" y="3419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1532175" y="897425"/>
                <a:ext cx="13417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3262" fill="none" extrusionOk="0">
                    <a:moveTo>
                      <a:pt x="5366" y="3262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7"/>
              <p:cNvSpPr/>
              <p:nvPr/>
            </p:nvSpPr>
            <p:spPr>
              <a:xfrm>
                <a:off x="1535675" y="963125"/>
                <a:ext cx="11222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2599" fill="none" extrusionOk="0">
                    <a:moveTo>
                      <a:pt x="4489" y="2598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7"/>
              <p:cNvSpPr/>
              <p:nvPr/>
            </p:nvSpPr>
            <p:spPr>
              <a:xfrm>
                <a:off x="1491200" y="1029725"/>
                <a:ext cx="12560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2874" fill="none" extrusionOk="0">
                    <a:moveTo>
                      <a:pt x="5023" y="2874"/>
                    </a:moveTo>
                    <a:lnTo>
                      <a:pt x="1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1554825" y="1124275"/>
                <a:ext cx="418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10" fill="none" extrusionOk="0">
                    <a:moveTo>
                      <a:pt x="1675" y="909"/>
                    </a:moveTo>
                    <a:lnTo>
                      <a:pt x="0" y="0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7"/>
              <p:cNvSpPr/>
              <p:nvPr/>
            </p:nvSpPr>
            <p:spPr>
              <a:xfrm>
                <a:off x="1445500" y="1161925"/>
                <a:ext cx="123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536" fill="none" extrusionOk="0">
                    <a:moveTo>
                      <a:pt x="4950" y="2535"/>
                    </a:moveTo>
                    <a:lnTo>
                      <a:pt x="1" y="1"/>
                    </a:lnTo>
                  </a:path>
                </a:pathLst>
              </a:custGeom>
              <a:noFill/>
              <a:ln w="5500" cap="flat" cmpd="sng">
                <a:solidFill>
                  <a:schemeClr val="dk1"/>
                </a:solidFill>
                <a:prstDash val="solid"/>
                <a:miter lim="34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7"/>
            <p:cNvGrpSpPr/>
            <p:nvPr/>
          </p:nvGrpSpPr>
          <p:grpSpPr>
            <a:xfrm rot="-7722384" flipH="1">
              <a:off x="7356320" y="1829759"/>
              <a:ext cx="798279" cy="950308"/>
              <a:chOff x="4517125" y="2450675"/>
              <a:chExt cx="546875" cy="651025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4517125" y="2450675"/>
                <a:ext cx="444375" cy="440875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7635" extrusionOk="0">
                    <a:moveTo>
                      <a:pt x="6866" y="0"/>
                    </a:moveTo>
                    <a:lnTo>
                      <a:pt x="1" y="13838"/>
                    </a:lnTo>
                    <a:lnTo>
                      <a:pt x="9365" y="17634"/>
                    </a:lnTo>
                    <a:lnTo>
                      <a:pt x="17774" y="2353"/>
                    </a:lnTo>
                    <a:lnTo>
                      <a:pt x="68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4734550" y="2509475"/>
                <a:ext cx="329450" cy="590925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3637" extrusionOk="0">
                    <a:moveTo>
                      <a:pt x="9077" y="1"/>
                    </a:moveTo>
                    <a:cubicBezTo>
                      <a:pt x="6407" y="3042"/>
                      <a:pt x="1049" y="12350"/>
                      <a:pt x="0" y="16261"/>
                    </a:cubicBezTo>
                    <a:cubicBezTo>
                      <a:pt x="1161" y="19638"/>
                      <a:pt x="3205" y="21137"/>
                      <a:pt x="5753" y="23636"/>
                    </a:cubicBezTo>
                    <a:cubicBezTo>
                      <a:pt x="7078" y="19666"/>
                      <a:pt x="10364" y="13283"/>
                      <a:pt x="13178" y="10183"/>
                    </a:cubicBezTo>
                    <a:cubicBezTo>
                      <a:pt x="11290" y="6946"/>
                      <a:pt x="10717" y="3618"/>
                      <a:pt x="9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7"/>
              <p:cNvSpPr/>
              <p:nvPr/>
            </p:nvSpPr>
            <p:spPr>
              <a:xfrm>
                <a:off x="4725625" y="246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7"/>
              <p:cNvSpPr/>
              <p:nvPr/>
            </p:nvSpPr>
            <p:spPr>
              <a:xfrm>
                <a:off x="4938150" y="252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7"/>
              <p:cNvSpPr/>
              <p:nvPr/>
            </p:nvSpPr>
            <p:spPr>
              <a:xfrm>
                <a:off x="4547975" y="2475575"/>
                <a:ext cx="46630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25045" extrusionOk="0">
                    <a:moveTo>
                      <a:pt x="6729" y="1"/>
                    </a:moveTo>
                    <a:cubicBezTo>
                      <a:pt x="4485" y="4625"/>
                      <a:pt x="2241" y="9246"/>
                      <a:pt x="0" y="13870"/>
                    </a:cubicBezTo>
                    <a:cubicBezTo>
                      <a:pt x="787" y="19637"/>
                      <a:pt x="6530" y="23220"/>
                      <a:pt x="11616" y="25045"/>
                    </a:cubicBezTo>
                    <a:cubicBezTo>
                      <a:pt x="12035" y="19921"/>
                      <a:pt x="15384" y="15226"/>
                      <a:pt x="18652" y="11399"/>
                    </a:cubicBezTo>
                    <a:cubicBezTo>
                      <a:pt x="17068" y="8225"/>
                      <a:pt x="16327" y="5090"/>
                      <a:pt x="16020" y="1839"/>
                    </a:cubicBezTo>
                    <a:lnTo>
                      <a:pt x="67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4716200" y="2475575"/>
                <a:ext cx="2980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13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5" y="1577"/>
                      <a:pt x="1933" y="3622"/>
                      <a:pt x="3799" y="5667"/>
                    </a:cubicBezTo>
                    <a:cubicBezTo>
                      <a:pt x="6732" y="8879"/>
                      <a:pt x="9934" y="10557"/>
                      <a:pt x="11923" y="11399"/>
                    </a:cubicBezTo>
                    <a:cubicBezTo>
                      <a:pt x="11353" y="9665"/>
                      <a:pt x="10804" y="7830"/>
                      <a:pt x="10287" y="5904"/>
                    </a:cubicBezTo>
                    <a:cubicBezTo>
                      <a:pt x="9916" y="4513"/>
                      <a:pt x="9584" y="3153"/>
                      <a:pt x="9291" y="1839"/>
                    </a:cubicBezTo>
                    <a:cubicBezTo>
                      <a:pt x="6194" y="1227"/>
                      <a:pt x="3097" y="61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7"/>
              <p:cNvSpPr/>
              <p:nvPr/>
            </p:nvSpPr>
            <p:spPr>
              <a:xfrm>
                <a:off x="4550325" y="2475575"/>
                <a:ext cx="398150" cy="626125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25045" fill="none" extrusionOk="0">
                    <a:moveTo>
                      <a:pt x="11522" y="25045"/>
                    </a:moveTo>
                    <a:cubicBezTo>
                      <a:pt x="10204" y="24744"/>
                      <a:pt x="6957" y="23821"/>
                      <a:pt x="4069" y="20906"/>
                    </a:cubicBezTo>
                    <a:cubicBezTo>
                      <a:pt x="1168" y="17977"/>
                      <a:pt x="280" y="14702"/>
                      <a:pt x="1" y="13381"/>
                    </a:cubicBezTo>
                    <a:cubicBezTo>
                      <a:pt x="2213" y="8917"/>
                      <a:pt x="4426" y="4461"/>
                      <a:pt x="6639" y="1"/>
                    </a:cubicBezTo>
                    <a:cubicBezTo>
                      <a:pt x="9735" y="612"/>
                      <a:pt x="12829" y="1227"/>
                      <a:pt x="15926" y="1839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4779275" y="2562425"/>
                <a:ext cx="1759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0456" fill="none" extrusionOk="0">
                    <a:moveTo>
                      <a:pt x="1" y="20456"/>
                    </a:moveTo>
                    <a:cubicBezTo>
                      <a:pt x="123" y="19404"/>
                      <a:pt x="511" y="18400"/>
                      <a:pt x="930" y="17429"/>
                    </a:cubicBezTo>
                    <a:cubicBezTo>
                      <a:pt x="2517" y="13741"/>
                      <a:pt x="4576" y="10256"/>
                      <a:pt x="7037" y="7086"/>
                    </a:cubicBezTo>
                    <a:lnTo>
                      <a:pt x="6516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7"/>
              <p:cNvSpPr/>
              <p:nvPr/>
            </p:nvSpPr>
            <p:spPr>
              <a:xfrm>
                <a:off x="4743025" y="2704425"/>
                <a:ext cx="128300" cy="235625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9425" fill="none" extrusionOk="0">
                    <a:moveTo>
                      <a:pt x="0" y="9424"/>
                    </a:moveTo>
                    <a:cubicBezTo>
                      <a:pt x="895" y="5926"/>
                      <a:pt x="2674" y="2654"/>
                      <a:pt x="5131" y="1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7"/>
              <p:cNvSpPr/>
              <p:nvPr/>
            </p:nvSpPr>
            <p:spPr>
              <a:xfrm>
                <a:off x="4619450" y="2665900"/>
                <a:ext cx="14265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11067" fill="none" extrusionOk="0">
                    <a:moveTo>
                      <a:pt x="1" y="11067"/>
                    </a:moveTo>
                    <a:cubicBezTo>
                      <a:pt x="1283" y="7100"/>
                      <a:pt x="3216" y="3345"/>
                      <a:pt x="5705" y="0"/>
                    </a:cubicBez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7"/>
              <p:cNvSpPr/>
              <p:nvPr/>
            </p:nvSpPr>
            <p:spPr>
              <a:xfrm>
                <a:off x="4574025" y="2527125"/>
                <a:ext cx="372700" cy="3361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13444" fill="none" extrusionOk="0">
                    <a:moveTo>
                      <a:pt x="0" y="13444"/>
                    </a:moveTo>
                    <a:cubicBezTo>
                      <a:pt x="1898" y="8896"/>
                      <a:pt x="4282" y="4555"/>
                      <a:pt x="7096" y="508"/>
                    </a:cubicBezTo>
                    <a:lnTo>
                      <a:pt x="14908" y="1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7"/>
              <p:cNvSpPr/>
              <p:nvPr/>
            </p:nvSpPr>
            <p:spPr>
              <a:xfrm>
                <a:off x="4853125" y="2536225"/>
                <a:ext cx="90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325" fill="none" extrusionOk="0">
                    <a:moveTo>
                      <a:pt x="0" y="3324"/>
                    </a:moveTo>
                    <a:lnTo>
                      <a:pt x="3600" y="0"/>
                    </a:lnTo>
                  </a:path>
                </a:pathLst>
              </a:custGeom>
              <a:noFill/>
              <a:ln w="5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47"/>
            <p:cNvSpPr/>
            <p:nvPr/>
          </p:nvSpPr>
          <p:spPr>
            <a:xfrm>
              <a:off x="7918050" y="2898225"/>
              <a:ext cx="417984" cy="166606"/>
            </a:xfrm>
            <a:custGeom>
              <a:avLst/>
              <a:gdLst/>
              <a:ahLst/>
              <a:cxnLst/>
              <a:rect l="l" t="t" r="r" b="b"/>
              <a:pathLst>
                <a:path w="283379" h="112953" fill="none" extrusionOk="0">
                  <a:moveTo>
                    <a:pt x="283378" y="112953"/>
                  </a:moveTo>
                  <a:lnTo>
                    <a:pt x="0" y="112953"/>
                  </a:lnTo>
                  <a:cubicBezTo>
                    <a:pt x="15679" y="82710"/>
                    <a:pt x="51021" y="69404"/>
                    <a:pt x="80101" y="82639"/>
                  </a:cubicBezTo>
                  <a:cubicBezTo>
                    <a:pt x="88806" y="3013"/>
                    <a:pt x="196138" y="1"/>
                    <a:pt x="208424" y="79081"/>
                  </a:cubicBezTo>
                  <a:cubicBezTo>
                    <a:pt x="236556" y="78773"/>
                    <a:pt x="263383" y="91060"/>
                    <a:pt x="283378" y="1129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44"/>
          <p:cNvSpPr txBox="1">
            <a:spLocks noGrp="1"/>
          </p:cNvSpPr>
          <p:nvPr>
            <p:ph type="title"/>
          </p:nvPr>
        </p:nvSpPr>
        <p:spPr>
          <a:xfrm>
            <a:off x="1125952" y="1497322"/>
            <a:ext cx="6709836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rgbClr val="00B050"/>
                </a:solidFill>
              </a:rPr>
              <a:t>Wrap up</a:t>
            </a:r>
            <a:endParaRPr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6"/>
          <p:cNvSpPr txBox="1">
            <a:spLocks noGrp="1"/>
          </p:cNvSpPr>
          <p:nvPr>
            <p:ph type="subTitle" idx="2"/>
          </p:nvPr>
        </p:nvSpPr>
        <p:spPr>
          <a:xfrm>
            <a:off x="620485" y="577215"/>
            <a:ext cx="7903029" cy="398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Misconception: </a:t>
            </a:r>
            <a:r>
              <a:rPr lang="en-US" sz="2000" dirty="0"/>
              <a:t>Learning to read is a ‘natural’ process that will happen on its own.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Correct Version: </a:t>
            </a:r>
            <a:r>
              <a:rPr lang="en-US" sz="2000" dirty="0"/>
              <a:t>Learning to read requires explicit instruction and practice; it does not occur naturally without guidance.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Misconception: </a:t>
            </a:r>
            <a:r>
              <a:rPr lang="en-US" sz="2000" dirty="0"/>
              <a:t>Reading is a passive activity since we spend most of our time silently reading texts.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Correct Version: </a:t>
            </a:r>
            <a:r>
              <a:rPr lang="en-US" sz="2000" dirty="0"/>
              <a:t>Reading is an active process involving engagement with the text through decoding, comprehension, and critical thinking.</a:t>
            </a:r>
          </a:p>
        </p:txBody>
      </p:sp>
    </p:spTree>
    <p:extLst>
      <p:ext uri="{BB962C8B-B14F-4D97-AF65-F5344CB8AC3E}">
        <p14:creationId xmlns:p14="http://schemas.microsoft.com/office/powerpoint/2010/main" val="3757113694"/>
      </p:ext>
    </p:extLst>
  </p:cSld>
  <p:clrMapOvr>
    <a:masterClrMapping/>
  </p:clrMapOvr>
</p:sld>
</file>

<file path=ppt/theme/theme1.xml><?xml version="1.0" encoding="utf-8"?>
<a:theme xmlns:a="http://schemas.openxmlformats.org/drawingml/2006/main" name="Reading Comprehension and Analysis - Language Arts - 8th Grade by Slidesgo">
  <a:themeElements>
    <a:clrScheme name="Simple Light">
      <a:dk1>
        <a:srgbClr val="000000"/>
      </a:dk1>
      <a:lt1>
        <a:srgbClr val="F3F3F3"/>
      </a:lt1>
      <a:dk2>
        <a:srgbClr val="FFE400"/>
      </a:dk2>
      <a:lt2>
        <a:srgbClr val="FF7F69"/>
      </a:lt2>
      <a:accent1>
        <a:srgbClr val="FF3129"/>
      </a:accent1>
      <a:accent2>
        <a:srgbClr val="6EC47E"/>
      </a:accent2>
      <a:accent3>
        <a:srgbClr val="00CDE8"/>
      </a:accent3>
      <a:accent4>
        <a:srgbClr val="0375B8"/>
      </a:accent4>
      <a:accent5>
        <a:srgbClr val="B3B3B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1100</Words>
  <Application>Microsoft Office PowerPoint</Application>
  <PresentationFormat>On-screen Show (16:9)</PresentationFormat>
  <Paragraphs>114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Raleway Black</vt:lpstr>
      <vt:lpstr>Raleway</vt:lpstr>
      <vt:lpstr>Andika</vt:lpstr>
      <vt:lpstr>Arial</vt:lpstr>
      <vt:lpstr>Reading Comprehension and Analysis - Language Arts - 8th Grade by Slidesgo</vt:lpstr>
      <vt:lpstr>Presentation </vt:lpstr>
      <vt:lpstr>Instructions for Micro-teaching </vt:lpstr>
      <vt:lpstr>Feedback after micro-teaching</vt:lpstr>
      <vt:lpstr>Energizer</vt:lpstr>
      <vt:lpstr>UNIT 3  Reading Skills: Laying the Groundwork </vt:lpstr>
      <vt:lpstr>Bridge In - Poll Activity</vt:lpstr>
      <vt:lpstr>Instructions for Poll-Activity </vt:lpstr>
      <vt:lpstr>Wrap up</vt:lpstr>
      <vt:lpstr>PowerPoint Presentation</vt:lpstr>
      <vt:lpstr>PowerPoint Presentation</vt:lpstr>
      <vt:lpstr>PowerPoint Presentation</vt:lpstr>
      <vt:lpstr>Learning Outcomes of the Unit</vt:lpstr>
      <vt:lpstr>Participatory Learning A-Bitesize Bingo</vt:lpstr>
      <vt:lpstr>Instructions </vt:lpstr>
      <vt:lpstr>PowerPoint Presentation</vt:lpstr>
      <vt:lpstr>PowerPoint Presentation</vt:lpstr>
      <vt:lpstr>Participatory Learning B –Delve, Discuss, Deploy</vt:lpstr>
      <vt:lpstr>Instructions for Activity </vt:lpstr>
      <vt:lpstr>PowerPoint Presentation</vt:lpstr>
      <vt:lpstr>Instructions for Activity </vt:lpstr>
      <vt:lpstr>Participatory Learning C-Reading Gala</vt:lpstr>
      <vt:lpstr>Instructions for Activity </vt:lpstr>
      <vt:lpstr>Instructions for Activity </vt:lpstr>
      <vt:lpstr>Instructions for Activity </vt:lpstr>
      <vt:lpstr>PowerPoint Presentation</vt:lpstr>
      <vt:lpstr>Trainer Input </vt:lpstr>
      <vt:lpstr>Participatory Learning F-Reading Comprehension Reels</vt:lpstr>
      <vt:lpstr>Post Assessment-Pin Wheel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</dc:title>
  <dc:creator>Faryaal Khalid</dc:creator>
  <cp:lastModifiedBy>Rashid</cp:lastModifiedBy>
  <cp:revision>17</cp:revision>
  <dcterms:modified xsi:type="dcterms:W3CDTF">2024-11-29T07:16:24Z</dcterms:modified>
</cp:coreProperties>
</file>