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43"/>
  </p:notesMasterIdLst>
  <p:sldIdLst>
    <p:sldId id="256" r:id="rId2"/>
    <p:sldId id="269" r:id="rId3"/>
    <p:sldId id="262" r:id="rId4"/>
    <p:sldId id="311" r:id="rId5"/>
    <p:sldId id="312" r:id="rId6"/>
    <p:sldId id="326" r:id="rId7"/>
    <p:sldId id="344" r:id="rId8"/>
    <p:sldId id="345" r:id="rId9"/>
    <p:sldId id="346" r:id="rId10"/>
    <p:sldId id="327" r:id="rId11"/>
    <p:sldId id="328" r:id="rId12"/>
    <p:sldId id="329" r:id="rId13"/>
    <p:sldId id="330" r:id="rId14"/>
    <p:sldId id="331" r:id="rId15"/>
    <p:sldId id="332" r:id="rId16"/>
    <p:sldId id="333" r:id="rId17"/>
    <p:sldId id="334" r:id="rId18"/>
    <p:sldId id="335" r:id="rId19"/>
    <p:sldId id="336" r:id="rId20"/>
    <p:sldId id="261" r:id="rId21"/>
    <p:sldId id="337" r:id="rId22"/>
    <p:sldId id="338" r:id="rId23"/>
    <p:sldId id="339" r:id="rId24"/>
    <p:sldId id="340" r:id="rId25"/>
    <p:sldId id="341" r:id="rId26"/>
    <p:sldId id="313" r:id="rId27"/>
    <p:sldId id="315" r:id="rId28"/>
    <p:sldId id="314" r:id="rId29"/>
    <p:sldId id="316" r:id="rId30"/>
    <p:sldId id="317" r:id="rId31"/>
    <p:sldId id="318" r:id="rId32"/>
    <p:sldId id="319" r:id="rId33"/>
    <p:sldId id="320" r:id="rId34"/>
    <p:sldId id="321" r:id="rId35"/>
    <p:sldId id="322" r:id="rId36"/>
    <p:sldId id="259" r:id="rId37"/>
    <p:sldId id="323" r:id="rId38"/>
    <p:sldId id="324" r:id="rId39"/>
    <p:sldId id="325" r:id="rId40"/>
    <p:sldId id="342" r:id="rId41"/>
    <p:sldId id="343"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Inter Tight" panose="020B0604020202020204" charset="0"/>
      <p:regular r:id="rId52"/>
      <p:bold r:id="rId53"/>
      <p:italic r:id="rId54"/>
      <p:boldItalic r:id="rId55"/>
    </p:embeddedFont>
    <p:embeddedFont>
      <p:font typeface="Inter Tight SemiBold"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ACC07E-39C1-475A-8BF1-DC94AD05762F}" v="3" dt="2024-09-28T04:28:27.606"/>
  </p1510:revLst>
</p1510:revInfo>
</file>

<file path=ppt/tableStyles.xml><?xml version="1.0" encoding="utf-8"?>
<a:tblStyleLst xmlns:a="http://schemas.openxmlformats.org/drawingml/2006/main" def="{44AD3152-B0FE-4AD4-84EA-7C4E44AE79B3}">
  <a:tblStyle styleId="{44AD3152-B0FE-4AD4-84EA-7C4E44AE79B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6B6C3C9-5D80-4B1D-8F32-37353064A8F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94660"/>
  </p:normalViewPr>
  <p:slideViewPr>
    <p:cSldViewPr snapToGrid="0">
      <p:cViewPr>
        <p:scale>
          <a:sx n="85" d="100"/>
          <a:sy n="85" d="100"/>
        </p:scale>
        <p:origin x="1445" y="44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ryaal Khalid" userId="2f80398b-1a55-42be-a4ad-5996b744bd52" providerId="ADAL" clId="{3EACC07E-39C1-475A-8BF1-DC94AD05762F}"/>
    <pc:docChg chg="undo custSel addSld delSld modSld sldOrd">
      <pc:chgData name="Faryaal Khalid" userId="2f80398b-1a55-42be-a4ad-5996b744bd52" providerId="ADAL" clId="{3EACC07E-39C1-475A-8BF1-DC94AD05762F}" dt="2024-09-28T04:28:38.015" v="192" actId="14100"/>
      <pc:docMkLst>
        <pc:docMk/>
      </pc:docMkLst>
      <pc:sldChg chg="ord">
        <pc:chgData name="Faryaal Khalid" userId="2f80398b-1a55-42be-a4ad-5996b744bd52" providerId="ADAL" clId="{3EACC07E-39C1-475A-8BF1-DC94AD05762F}" dt="2024-09-28T04:20:38.833" v="23"/>
        <pc:sldMkLst>
          <pc:docMk/>
          <pc:sldMk cId="0" sldId="259"/>
        </pc:sldMkLst>
      </pc:sldChg>
      <pc:sldChg chg="ord">
        <pc:chgData name="Faryaal Khalid" userId="2f80398b-1a55-42be-a4ad-5996b744bd52" providerId="ADAL" clId="{3EACC07E-39C1-475A-8BF1-DC94AD05762F}" dt="2024-09-28T04:18:33.893" v="5"/>
        <pc:sldMkLst>
          <pc:docMk/>
          <pc:sldMk cId="3636913350" sldId="313"/>
        </pc:sldMkLst>
      </pc:sldChg>
      <pc:sldChg chg="ord">
        <pc:chgData name="Faryaal Khalid" userId="2f80398b-1a55-42be-a4ad-5996b744bd52" providerId="ADAL" clId="{3EACC07E-39C1-475A-8BF1-DC94AD05762F}" dt="2024-09-28T04:18:44.782" v="7"/>
        <pc:sldMkLst>
          <pc:docMk/>
          <pc:sldMk cId="4077070915" sldId="314"/>
        </pc:sldMkLst>
      </pc:sldChg>
      <pc:sldChg chg="ord">
        <pc:chgData name="Faryaal Khalid" userId="2f80398b-1a55-42be-a4ad-5996b744bd52" providerId="ADAL" clId="{3EACC07E-39C1-475A-8BF1-DC94AD05762F}" dt="2024-09-28T04:16:50.337" v="1"/>
        <pc:sldMkLst>
          <pc:docMk/>
          <pc:sldMk cId="487168276" sldId="315"/>
        </pc:sldMkLst>
      </pc:sldChg>
      <pc:sldChg chg="ord">
        <pc:chgData name="Faryaal Khalid" userId="2f80398b-1a55-42be-a4ad-5996b744bd52" providerId="ADAL" clId="{3EACC07E-39C1-475A-8BF1-DC94AD05762F}" dt="2024-09-28T04:18:59.483" v="9"/>
        <pc:sldMkLst>
          <pc:docMk/>
          <pc:sldMk cId="1823327003" sldId="316"/>
        </pc:sldMkLst>
      </pc:sldChg>
      <pc:sldChg chg="ord">
        <pc:chgData name="Faryaal Khalid" userId="2f80398b-1a55-42be-a4ad-5996b744bd52" providerId="ADAL" clId="{3EACC07E-39C1-475A-8BF1-DC94AD05762F}" dt="2024-09-28T04:19:20.103" v="11"/>
        <pc:sldMkLst>
          <pc:docMk/>
          <pc:sldMk cId="1001832180" sldId="317"/>
        </pc:sldMkLst>
      </pc:sldChg>
      <pc:sldChg chg="ord">
        <pc:chgData name="Faryaal Khalid" userId="2f80398b-1a55-42be-a4ad-5996b744bd52" providerId="ADAL" clId="{3EACC07E-39C1-475A-8BF1-DC94AD05762F}" dt="2024-09-28T04:19:32.210" v="13"/>
        <pc:sldMkLst>
          <pc:docMk/>
          <pc:sldMk cId="2352684620" sldId="318"/>
        </pc:sldMkLst>
      </pc:sldChg>
      <pc:sldChg chg="ord">
        <pc:chgData name="Faryaal Khalid" userId="2f80398b-1a55-42be-a4ad-5996b744bd52" providerId="ADAL" clId="{3EACC07E-39C1-475A-8BF1-DC94AD05762F}" dt="2024-09-28T04:19:41.945" v="15"/>
        <pc:sldMkLst>
          <pc:docMk/>
          <pc:sldMk cId="1336653181" sldId="319"/>
        </pc:sldMkLst>
      </pc:sldChg>
      <pc:sldChg chg="ord">
        <pc:chgData name="Faryaal Khalid" userId="2f80398b-1a55-42be-a4ad-5996b744bd52" providerId="ADAL" clId="{3EACC07E-39C1-475A-8BF1-DC94AD05762F}" dt="2024-09-28T04:19:53.632" v="17"/>
        <pc:sldMkLst>
          <pc:docMk/>
          <pc:sldMk cId="1426581769" sldId="320"/>
        </pc:sldMkLst>
      </pc:sldChg>
      <pc:sldChg chg="ord">
        <pc:chgData name="Faryaal Khalid" userId="2f80398b-1a55-42be-a4ad-5996b744bd52" providerId="ADAL" clId="{3EACC07E-39C1-475A-8BF1-DC94AD05762F}" dt="2024-09-28T04:23:28.336" v="37"/>
        <pc:sldMkLst>
          <pc:docMk/>
          <pc:sldMk cId="1830294910" sldId="321"/>
        </pc:sldMkLst>
      </pc:sldChg>
      <pc:sldChg chg="ord">
        <pc:chgData name="Faryaal Khalid" userId="2f80398b-1a55-42be-a4ad-5996b744bd52" providerId="ADAL" clId="{3EACC07E-39C1-475A-8BF1-DC94AD05762F}" dt="2024-09-28T04:20:31.570" v="21"/>
        <pc:sldMkLst>
          <pc:docMk/>
          <pc:sldMk cId="3055909183" sldId="322"/>
        </pc:sldMkLst>
      </pc:sldChg>
      <pc:sldChg chg="ord">
        <pc:chgData name="Faryaal Khalid" userId="2f80398b-1a55-42be-a4ad-5996b744bd52" providerId="ADAL" clId="{3EACC07E-39C1-475A-8BF1-DC94AD05762F}" dt="2024-09-28T04:20:48.115" v="25"/>
        <pc:sldMkLst>
          <pc:docMk/>
          <pc:sldMk cId="946458032" sldId="323"/>
        </pc:sldMkLst>
      </pc:sldChg>
      <pc:sldChg chg="ord">
        <pc:chgData name="Faryaal Khalid" userId="2f80398b-1a55-42be-a4ad-5996b744bd52" providerId="ADAL" clId="{3EACC07E-39C1-475A-8BF1-DC94AD05762F}" dt="2024-09-28T04:20:56.180" v="27"/>
        <pc:sldMkLst>
          <pc:docMk/>
          <pc:sldMk cId="571212398" sldId="324"/>
        </pc:sldMkLst>
      </pc:sldChg>
      <pc:sldChg chg="ord">
        <pc:chgData name="Faryaal Khalid" userId="2f80398b-1a55-42be-a4ad-5996b744bd52" providerId="ADAL" clId="{3EACC07E-39C1-475A-8BF1-DC94AD05762F}" dt="2024-09-28T04:21:05.828" v="29"/>
        <pc:sldMkLst>
          <pc:docMk/>
          <pc:sldMk cId="2599572390" sldId="325"/>
        </pc:sldMkLst>
      </pc:sldChg>
      <pc:sldChg chg="ord">
        <pc:chgData name="Faryaal Khalid" userId="2f80398b-1a55-42be-a4ad-5996b744bd52" providerId="ADAL" clId="{3EACC07E-39C1-475A-8BF1-DC94AD05762F}" dt="2024-09-28T04:23:12.014" v="31"/>
        <pc:sldMkLst>
          <pc:docMk/>
          <pc:sldMk cId="1141196990" sldId="342"/>
        </pc:sldMkLst>
      </pc:sldChg>
      <pc:sldChg chg="modSp add mod ord">
        <pc:chgData name="Faryaal Khalid" userId="2f80398b-1a55-42be-a4ad-5996b744bd52" providerId="ADAL" clId="{3EACC07E-39C1-475A-8BF1-DC94AD05762F}" dt="2024-09-28T04:25:11.153" v="168" actId="20577"/>
        <pc:sldMkLst>
          <pc:docMk/>
          <pc:sldMk cId="446991104" sldId="343"/>
        </pc:sldMkLst>
        <pc:spChg chg="mod">
          <ac:chgData name="Faryaal Khalid" userId="2f80398b-1a55-42be-a4ad-5996b744bd52" providerId="ADAL" clId="{3EACC07E-39C1-475A-8BF1-DC94AD05762F}" dt="2024-09-28T04:23:54.906" v="43" actId="113"/>
          <ac:spMkLst>
            <pc:docMk/>
            <pc:sldMk cId="446991104" sldId="343"/>
            <ac:spMk id="1605" creationId="{00000000-0000-0000-0000-000000000000}"/>
          </ac:spMkLst>
        </pc:spChg>
        <pc:spChg chg="mod">
          <ac:chgData name="Faryaal Khalid" userId="2f80398b-1a55-42be-a4ad-5996b744bd52" providerId="ADAL" clId="{3EACC07E-39C1-475A-8BF1-DC94AD05762F}" dt="2024-09-28T04:25:11.153" v="168" actId="20577"/>
          <ac:spMkLst>
            <pc:docMk/>
            <pc:sldMk cId="446991104" sldId="343"/>
            <ac:spMk id="1607" creationId="{00000000-0000-0000-0000-000000000000}"/>
          </ac:spMkLst>
        </pc:spChg>
      </pc:sldChg>
      <pc:sldChg chg="add del">
        <pc:chgData name="Faryaal Khalid" userId="2f80398b-1a55-42be-a4ad-5996b744bd52" providerId="ADAL" clId="{3EACC07E-39C1-475A-8BF1-DC94AD05762F}" dt="2024-09-28T04:23:16.391" v="33" actId="47"/>
        <pc:sldMkLst>
          <pc:docMk/>
          <pc:sldMk cId="2809388658" sldId="343"/>
        </pc:sldMkLst>
      </pc:sldChg>
      <pc:sldChg chg="addSp delSp modSp add mod ord">
        <pc:chgData name="Faryaal Khalid" userId="2f80398b-1a55-42be-a4ad-5996b744bd52" providerId="ADAL" clId="{3EACC07E-39C1-475A-8BF1-DC94AD05762F}" dt="2024-09-28T04:27:40.882" v="182" actId="1076"/>
        <pc:sldMkLst>
          <pc:docMk/>
          <pc:sldMk cId="2896378780" sldId="344"/>
        </pc:sldMkLst>
        <pc:spChg chg="add del mod">
          <ac:chgData name="Faryaal Khalid" userId="2f80398b-1a55-42be-a4ad-5996b744bd52" providerId="ADAL" clId="{3EACC07E-39C1-475A-8BF1-DC94AD05762F}" dt="2024-09-28T04:27:14.203" v="173" actId="478"/>
          <ac:spMkLst>
            <pc:docMk/>
            <pc:sldMk cId="2896378780" sldId="344"/>
            <ac:spMk id="3" creationId="{8BABB01B-9AE6-2171-AC59-43631BB6AF2F}"/>
          </ac:spMkLst>
        </pc:spChg>
        <pc:spChg chg="add del mod">
          <ac:chgData name="Faryaal Khalid" userId="2f80398b-1a55-42be-a4ad-5996b744bd52" providerId="ADAL" clId="{3EACC07E-39C1-475A-8BF1-DC94AD05762F}" dt="2024-09-28T04:27:18.489" v="175" actId="478"/>
          <ac:spMkLst>
            <pc:docMk/>
            <pc:sldMk cId="2896378780" sldId="344"/>
            <ac:spMk id="5" creationId="{B22D06A2-6894-A210-EFDA-C3907D60AB92}"/>
          </ac:spMkLst>
        </pc:spChg>
        <pc:spChg chg="del">
          <ac:chgData name="Faryaal Khalid" userId="2f80398b-1a55-42be-a4ad-5996b744bd52" providerId="ADAL" clId="{3EACC07E-39C1-475A-8BF1-DC94AD05762F}" dt="2024-09-28T04:27:12.289" v="172" actId="478"/>
          <ac:spMkLst>
            <pc:docMk/>
            <pc:sldMk cId="2896378780" sldId="344"/>
            <ac:spMk id="1605" creationId="{00000000-0000-0000-0000-000000000000}"/>
          </ac:spMkLst>
        </pc:spChg>
        <pc:spChg chg="del">
          <ac:chgData name="Faryaal Khalid" userId="2f80398b-1a55-42be-a4ad-5996b744bd52" providerId="ADAL" clId="{3EACC07E-39C1-475A-8BF1-DC94AD05762F}" dt="2024-09-28T04:27:16.275" v="174" actId="478"/>
          <ac:spMkLst>
            <pc:docMk/>
            <pc:sldMk cId="2896378780" sldId="344"/>
            <ac:spMk id="1607" creationId="{00000000-0000-0000-0000-000000000000}"/>
          </ac:spMkLst>
        </pc:spChg>
        <pc:picChg chg="add mod">
          <ac:chgData name="Faryaal Khalid" userId="2f80398b-1a55-42be-a4ad-5996b744bd52" providerId="ADAL" clId="{3EACC07E-39C1-475A-8BF1-DC94AD05762F}" dt="2024-09-28T04:27:40.882" v="182" actId="1076"/>
          <ac:picMkLst>
            <pc:docMk/>
            <pc:sldMk cId="2896378780" sldId="344"/>
            <ac:picMk id="7" creationId="{B1B26F90-343A-7C10-B1AA-0FD121DCB46F}"/>
          </ac:picMkLst>
        </pc:picChg>
      </pc:sldChg>
      <pc:sldChg chg="modSp add mod">
        <pc:chgData name="Faryaal Khalid" userId="2f80398b-1a55-42be-a4ad-5996b744bd52" providerId="ADAL" clId="{3EACC07E-39C1-475A-8BF1-DC94AD05762F}" dt="2024-09-28T04:28:02.037" v="187" actId="1076"/>
        <pc:sldMkLst>
          <pc:docMk/>
          <pc:sldMk cId="469309663" sldId="345"/>
        </pc:sldMkLst>
        <pc:picChg chg="mod">
          <ac:chgData name="Faryaal Khalid" userId="2f80398b-1a55-42be-a4ad-5996b744bd52" providerId="ADAL" clId="{3EACC07E-39C1-475A-8BF1-DC94AD05762F}" dt="2024-09-28T04:28:02.037" v="187" actId="1076"/>
          <ac:picMkLst>
            <pc:docMk/>
            <pc:sldMk cId="469309663" sldId="345"/>
            <ac:picMk id="7" creationId="{B1B26F90-343A-7C10-B1AA-0FD121DCB46F}"/>
          </ac:picMkLst>
        </pc:picChg>
      </pc:sldChg>
      <pc:sldChg chg="modSp add mod">
        <pc:chgData name="Faryaal Khalid" userId="2f80398b-1a55-42be-a4ad-5996b744bd52" providerId="ADAL" clId="{3EACC07E-39C1-475A-8BF1-DC94AD05762F}" dt="2024-09-28T04:28:38.015" v="192" actId="14100"/>
        <pc:sldMkLst>
          <pc:docMk/>
          <pc:sldMk cId="294476118" sldId="346"/>
        </pc:sldMkLst>
        <pc:picChg chg="mod">
          <ac:chgData name="Faryaal Khalid" userId="2f80398b-1a55-42be-a4ad-5996b744bd52" providerId="ADAL" clId="{3EACC07E-39C1-475A-8BF1-DC94AD05762F}" dt="2024-09-28T04:28:38.015" v="192" actId="14100"/>
          <ac:picMkLst>
            <pc:docMk/>
            <pc:sldMk cId="294476118" sldId="346"/>
            <ac:picMk id="7" creationId="{B1B26F90-343A-7C10-B1AA-0FD121DCB4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703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372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231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340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73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232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52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884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100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5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788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3510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769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248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344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5975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5681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9850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780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42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846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3844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175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4231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1876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09323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4849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192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3935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5540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83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131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13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34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86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615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30924" y="-2959832"/>
            <a:ext cx="12260356" cy="10268493"/>
            <a:chOff x="-830924" y="-2959832"/>
            <a:chExt cx="12260356" cy="10268493"/>
          </a:xfrm>
        </p:grpSpPr>
        <p:sp>
          <p:nvSpPr>
            <p:cNvPr id="10" name="Google Shape;10;p2"/>
            <p:cNvSpPr/>
            <p:nvPr/>
          </p:nvSpPr>
          <p:spPr>
            <a:xfrm rot="-1793319" flipH="1">
              <a:off x="-420481" y="-2126214"/>
              <a:ext cx="4075781" cy="2735182"/>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77650" flipH="1">
              <a:off x="7215968" y="-1647951"/>
              <a:ext cx="4075814" cy="2735203"/>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497139" flipH="1">
              <a:off x="59780" y="4698910"/>
              <a:ext cx="3985628" cy="2439144"/>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870575" y="539500"/>
            <a:ext cx="4312200" cy="20226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4000">
                <a:latin typeface="Inter Tight"/>
                <a:ea typeface="Inter Tight"/>
                <a:cs typeface="Inter Tight"/>
                <a:sym typeface="Inter Tight"/>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870575" y="2747526"/>
            <a:ext cx="43122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5" name="Google Shape;15;p2"/>
          <p:cNvSpPr txBox="1">
            <a:spLocks noGrp="1"/>
          </p:cNvSpPr>
          <p:nvPr>
            <p:ph type="subTitle" idx="2"/>
          </p:nvPr>
        </p:nvSpPr>
        <p:spPr>
          <a:xfrm>
            <a:off x="6567325" y="539500"/>
            <a:ext cx="1706100" cy="47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200">
                <a:solidFill>
                  <a:schemeClr val="dk1"/>
                </a:solidFill>
                <a:latin typeface="Inter Tight SemiBold"/>
                <a:ea typeface="Inter Tight SemiBold"/>
                <a:cs typeface="Inter Tight SemiBold"/>
                <a:sym typeface="Inter Tight SemiBold"/>
              </a:defRPr>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grpSp>
        <p:nvGrpSpPr>
          <p:cNvPr id="16" name="Google Shape;16;p2"/>
          <p:cNvGrpSpPr/>
          <p:nvPr/>
        </p:nvGrpSpPr>
        <p:grpSpPr>
          <a:xfrm>
            <a:off x="79293" y="98929"/>
            <a:ext cx="8940271" cy="4113008"/>
            <a:chOff x="79293" y="98929"/>
            <a:chExt cx="8940271" cy="4113008"/>
          </a:xfrm>
        </p:grpSpPr>
        <p:grpSp>
          <p:nvGrpSpPr>
            <p:cNvPr id="17" name="Google Shape;17;p2"/>
            <p:cNvGrpSpPr/>
            <p:nvPr/>
          </p:nvGrpSpPr>
          <p:grpSpPr>
            <a:xfrm rot="4673650" flipH="1">
              <a:off x="8015771" y="72786"/>
              <a:ext cx="344871" cy="492847"/>
              <a:chOff x="10762950" y="3047300"/>
              <a:chExt cx="954165" cy="1363573"/>
            </a:xfrm>
          </p:grpSpPr>
          <p:sp>
            <p:nvSpPr>
              <p:cNvPr id="18" name="Google Shape;18;p2"/>
              <p:cNvSpPr/>
              <p:nvPr/>
            </p:nvSpPr>
            <p:spPr>
              <a:xfrm>
                <a:off x="10780411" y="3060423"/>
                <a:ext cx="928028" cy="112834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0762950" y="3047300"/>
                <a:ext cx="954165" cy="1363573"/>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333633" y="3077776"/>
                <a:ext cx="117779" cy="291954"/>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268344" y="3269522"/>
                <a:ext cx="392164" cy="174283"/>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128873" y="3130050"/>
                <a:ext cx="122118" cy="488036"/>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954696" y="3238938"/>
                <a:ext cx="65397" cy="614383"/>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067922" y="3443698"/>
                <a:ext cx="579462" cy="261479"/>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911098" y="3696395"/>
                <a:ext cx="718932" cy="291954"/>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8604636">
              <a:off x="161282" y="3668210"/>
              <a:ext cx="496140" cy="439128"/>
              <a:chOff x="9144000" y="5664481"/>
              <a:chExt cx="1710453" cy="1513904"/>
            </a:xfrm>
          </p:grpSpPr>
          <p:sp>
            <p:nvSpPr>
              <p:cNvPr id="27" name="Google Shape;27;p2"/>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rot="9611491">
              <a:off x="8566536" y="416339"/>
              <a:ext cx="351807" cy="658815"/>
              <a:chOff x="10226315" y="4240800"/>
              <a:chExt cx="1568677" cy="2937600"/>
            </a:xfrm>
          </p:grpSpPr>
          <p:sp>
            <p:nvSpPr>
              <p:cNvPr id="35" name="Google Shape;35;p2"/>
              <p:cNvSpPr/>
              <p:nvPr/>
            </p:nvSpPr>
            <p:spPr>
              <a:xfrm>
                <a:off x="10226315" y="4247215"/>
                <a:ext cx="1568677" cy="242871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0319655" y="4240800"/>
                <a:ext cx="898770" cy="2937600"/>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326151" y="4569336"/>
                <a:ext cx="502551" cy="344737"/>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300330" y="4920404"/>
                <a:ext cx="776400" cy="576646"/>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0229523" y="5390715"/>
                <a:ext cx="963162" cy="753786"/>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0657894" y="4308480"/>
                <a:ext cx="225574" cy="715134"/>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1083058" y="4585454"/>
                <a:ext cx="112827" cy="1034050"/>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1186101" y="5100830"/>
                <a:ext cx="489720" cy="1211110"/>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 name="Google Shape;43;p2"/>
          <p:cNvGrpSpPr/>
          <p:nvPr/>
        </p:nvGrpSpPr>
        <p:grpSpPr>
          <a:xfrm rot="9362769">
            <a:off x="543444" y="4229211"/>
            <a:ext cx="766806" cy="666064"/>
            <a:chOff x="12521311" y="3009900"/>
            <a:chExt cx="1627412" cy="1413603"/>
          </a:xfrm>
        </p:grpSpPr>
        <p:sp>
          <p:nvSpPr>
            <p:cNvPr id="44" name="Google Shape;44;p2"/>
            <p:cNvSpPr/>
            <p:nvPr/>
          </p:nvSpPr>
          <p:spPr>
            <a:xfrm>
              <a:off x="12575610" y="3009900"/>
              <a:ext cx="1515094" cy="1413603"/>
            </a:xfrm>
            <a:custGeom>
              <a:avLst/>
              <a:gdLst/>
              <a:ahLst/>
              <a:cxnLst/>
              <a:rect l="l" t="t" r="r" b="b"/>
              <a:pathLst>
                <a:path w="18332" h="17104" extrusionOk="0">
                  <a:moveTo>
                    <a:pt x="1974" y="1"/>
                  </a:moveTo>
                  <a:lnTo>
                    <a:pt x="1448" y="88"/>
                  </a:lnTo>
                  <a:lnTo>
                    <a:pt x="1009" y="132"/>
                  </a:lnTo>
                  <a:lnTo>
                    <a:pt x="659" y="264"/>
                  </a:lnTo>
                  <a:lnTo>
                    <a:pt x="176" y="439"/>
                  </a:lnTo>
                  <a:lnTo>
                    <a:pt x="1" y="483"/>
                  </a:lnTo>
                  <a:lnTo>
                    <a:pt x="1316" y="15568"/>
                  </a:lnTo>
                  <a:lnTo>
                    <a:pt x="1755" y="15393"/>
                  </a:lnTo>
                  <a:lnTo>
                    <a:pt x="2194" y="15262"/>
                  </a:lnTo>
                  <a:lnTo>
                    <a:pt x="3027" y="15042"/>
                  </a:lnTo>
                  <a:lnTo>
                    <a:pt x="3816" y="14911"/>
                  </a:lnTo>
                  <a:lnTo>
                    <a:pt x="4562" y="14911"/>
                  </a:lnTo>
                  <a:lnTo>
                    <a:pt x="5263" y="14998"/>
                  </a:lnTo>
                  <a:lnTo>
                    <a:pt x="5921" y="15130"/>
                  </a:lnTo>
                  <a:lnTo>
                    <a:pt x="6491" y="15305"/>
                  </a:lnTo>
                  <a:lnTo>
                    <a:pt x="7061" y="15525"/>
                  </a:lnTo>
                  <a:lnTo>
                    <a:pt x="7544" y="15788"/>
                  </a:lnTo>
                  <a:lnTo>
                    <a:pt x="7938" y="16051"/>
                  </a:lnTo>
                  <a:lnTo>
                    <a:pt x="8333" y="16314"/>
                  </a:lnTo>
                  <a:lnTo>
                    <a:pt x="8640" y="16577"/>
                  </a:lnTo>
                  <a:lnTo>
                    <a:pt x="9035" y="16972"/>
                  </a:lnTo>
                  <a:lnTo>
                    <a:pt x="9166" y="17103"/>
                  </a:lnTo>
                  <a:lnTo>
                    <a:pt x="9298" y="16972"/>
                  </a:lnTo>
                  <a:lnTo>
                    <a:pt x="9736" y="16577"/>
                  </a:lnTo>
                  <a:lnTo>
                    <a:pt x="10043" y="16314"/>
                  </a:lnTo>
                  <a:lnTo>
                    <a:pt x="10394" y="16051"/>
                  </a:lnTo>
                  <a:lnTo>
                    <a:pt x="10833" y="15788"/>
                  </a:lnTo>
                  <a:lnTo>
                    <a:pt x="11315" y="15525"/>
                  </a:lnTo>
                  <a:lnTo>
                    <a:pt x="11841" y="15305"/>
                  </a:lnTo>
                  <a:lnTo>
                    <a:pt x="12411" y="15130"/>
                  </a:lnTo>
                  <a:lnTo>
                    <a:pt x="13069" y="14998"/>
                  </a:lnTo>
                  <a:lnTo>
                    <a:pt x="13771" y="14911"/>
                  </a:lnTo>
                  <a:lnTo>
                    <a:pt x="14516" y="14911"/>
                  </a:lnTo>
                  <a:lnTo>
                    <a:pt x="15306" y="15042"/>
                  </a:lnTo>
                  <a:lnTo>
                    <a:pt x="16139" y="15262"/>
                  </a:lnTo>
                  <a:lnTo>
                    <a:pt x="16578" y="15393"/>
                  </a:lnTo>
                  <a:lnTo>
                    <a:pt x="17016" y="15568"/>
                  </a:lnTo>
                  <a:lnTo>
                    <a:pt x="18332" y="483"/>
                  </a:lnTo>
                  <a:lnTo>
                    <a:pt x="18156" y="439"/>
                  </a:lnTo>
                  <a:lnTo>
                    <a:pt x="17674" y="264"/>
                  </a:lnTo>
                  <a:lnTo>
                    <a:pt x="17323" y="132"/>
                  </a:lnTo>
                  <a:lnTo>
                    <a:pt x="16884" y="88"/>
                  </a:lnTo>
                  <a:lnTo>
                    <a:pt x="16358" y="1"/>
                  </a:lnTo>
                  <a:lnTo>
                    <a:pt x="15174" y="1"/>
                  </a:lnTo>
                  <a:lnTo>
                    <a:pt x="14473" y="88"/>
                  </a:lnTo>
                  <a:lnTo>
                    <a:pt x="13727" y="220"/>
                  </a:lnTo>
                  <a:lnTo>
                    <a:pt x="12894" y="439"/>
                  </a:lnTo>
                  <a:lnTo>
                    <a:pt x="12061" y="790"/>
                  </a:lnTo>
                  <a:lnTo>
                    <a:pt x="11140" y="1185"/>
                  </a:lnTo>
                  <a:lnTo>
                    <a:pt x="10175" y="1755"/>
                  </a:lnTo>
                  <a:lnTo>
                    <a:pt x="9166" y="2412"/>
                  </a:lnTo>
                  <a:lnTo>
                    <a:pt x="8158" y="1755"/>
                  </a:lnTo>
                  <a:lnTo>
                    <a:pt x="7193" y="1185"/>
                  </a:lnTo>
                  <a:lnTo>
                    <a:pt x="6316" y="790"/>
                  </a:lnTo>
                  <a:lnTo>
                    <a:pt x="5439" y="439"/>
                  </a:lnTo>
                  <a:lnTo>
                    <a:pt x="4605" y="220"/>
                  </a:lnTo>
                  <a:lnTo>
                    <a:pt x="3860" y="88"/>
                  </a:lnTo>
                  <a:lnTo>
                    <a:pt x="3158"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2521311" y="3093292"/>
              <a:ext cx="1627412" cy="1330212"/>
            </a:xfrm>
            <a:custGeom>
              <a:avLst/>
              <a:gdLst/>
              <a:ahLst/>
              <a:cxnLst/>
              <a:rect l="l" t="t" r="r" b="b"/>
              <a:pathLst>
                <a:path w="19691" h="16095" extrusionOk="0">
                  <a:moveTo>
                    <a:pt x="3377" y="0"/>
                  </a:moveTo>
                  <a:lnTo>
                    <a:pt x="2719" y="44"/>
                  </a:lnTo>
                  <a:lnTo>
                    <a:pt x="2105" y="88"/>
                  </a:lnTo>
                  <a:lnTo>
                    <a:pt x="1535" y="219"/>
                  </a:lnTo>
                  <a:lnTo>
                    <a:pt x="1096" y="307"/>
                  </a:lnTo>
                  <a:lnTo>
                    <a:pt x="702" y="439"/>
                  </a:lnTo>
                  <a:lnTo>
                    <a:pt x="175" y="658"/>
                  </a:lnTo>
                  <a:lnTo>
                    <a:pt x="0" y="746"/>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lnTo>
                    <a:pt x="8771" y="1403"/>
                  </a:lnTo>
                  <a:lnTo>
                    <a:pt x="7718" y="921"/>
                  </a:lnTo>
                  <a:lnTo>
                    <a:pt x="6754" y="526"/>
                  </a:lnTo>
                  <a:lnTo>
                    <a:pt x="5833" y="263"/>
                  </a:lnTo>
                  <a:lnTo>
                    <a:pt x="4956" y="88"/>
                  </a:lnTo>
                  <a:lnTo>
                    <a:pt x="4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2521311" y="3093292"/>
              <a:ext cx="1627412" cy="1330212"/>
            </a:xfrm>
            <a:custGeom>
              <a:avLst/>
              <a:gdLst/>
              <a:ahLst/>
              <a:cxnLst/>
              <a:rect l="l" t="t" r="r" b="b"/>
              <a:pathLst>
                <a:path w="19691" h="16095" fill="none" extrusionOk="0">
                  <a:moveTo>
                    <a:pt x="9823" y="2017"/>
                  </a:moveTo>
                  <a:lnTo>
                    <a:pt x="9823" y="2017"/>
                  </a:lnTo>
                  <a:lnTo>
                    <a:pt x="8771" y="1403"/>
                  </a:lnTo>
                  <a:lnTo>
                    <a:pt x="7718" y="921"/>
                  </a:lnTo>
                  <a:lnTo>
                    <a:pt x="6754" y="526"/>
                  </a:lnTo>
                  <a:lnTo>
                    <a:pt x="5833" y="263"/>
                  </a:lnTo>
                  <a:lnTo>
                    <a:pt x="4956" y="88"/>
                  </a:lnTo>
                  <a:lnTo>
                    <a:pt x="4122" y="0"/>
                  </a:lnTo>
                  <a:lnTo>
                    <a:pt x="3377" y="0"/>
                  </a:lnTo>
                  <a:lnTo>
                    <a:pt x="2719" y="44"/>
                  </a:lnTo>
                  <a:lnTo>
                    <a:pt x="2105" y="88"/>
                  </a:lnTo>
                  <a:lnTo>
                    <a:pt x="1535" y="219"/>
                  </a:lnTo>
                  <a:lnTo>
                    <a:pt x="1096" y="307"/>
                  </a:lnTo>
                  <a:lnTo>
                    <a:pt x="702" y="439"/>
                  </a:lnTo>
                  <a:lnTo>
                    <a:pt x="175" y="658"/>
                  </a:lnTo>
                  <a:lnTo>
                    <a:pt x="0" y="746"/>
                  </a:lnTo>
                  <a:lnTo>
                    <a:pt x="1403" y="14691"/>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3318613" y="3325201"/>
              <a:ext cx="29092" cy="1033011"/>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8"/>
        <p:cNvGrpSpPr/>
        <p:nvPr/>
      </p:nvGrpSpPr>
      <p:grpSpPr>
        <a:xfrm>
          <a:off x="0" y="0"/>
          <a:ext cx="0" cy="0"/>
          <a:chOff x="0" y="0"/>
          <a:chExt cx="0" cy="0"/>
        </a:xfrm>
      </p:grpSpPr>
      <p:grpSp>
        <p:nvGrpSpPr>
          <p:cNvPr id="49" name="Google Shape;49;p3"/>
          <p:cNvGrpSpPr/>
          <p:nvPr/>
        </p:nvGrpSpPr>
        <p:grpSpPr>
          <a:xfrm>
            <a:off x="-2029783" y="-2372709"/>
            <a:ext cx="13429040" cy="10197419"/>
            <a:chOff x="-2029783" y="-2372709"/>
            <a:chExt cx="13429040" cy="10197419"/>
          </a:xfrm>
        </p:grpSpPr>
        <p:sp>
          <p:nvSpPr>
            <p:cNvPr id="50" name="Google Shape;50;p3"/>
            <p:cNvSpPr/>
            <p:nvPr/>
          </p:nvSpPr>
          <p:spPr>
            <a:xfrm rot="-1793319" flipH="1">
              <a:off x="6913032" y="4255911"/>
              <a:ext cx="4075781" cy="2735182"/>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377650" flipH="1">
              <a:off x="-1892132" y="4255899"/>
              <a:ext cx="4075814" cy="2735203"/>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rot="-564610" flipH="1">
              <a:off x="4410141" y="-2063274"/>
              <a:ext cx="3985879" cy="2439297"/>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3"/>
          <p:cNvSpPr txBox="1">
            <a:spLocks noGrp="1"/>
          </p:cNvSpPr>
          <p:nvPr>
            <p:ph type="title"/>
          </p:nvPr>
        </p:nvSpPr>
        <p:spPr>
          <a:xfrm>
            <a:off x="709625" y="2535075"/>
            <a:ext cx="4081500" cy="915900"/>
          </a:xfrm>
          <a:prstGeom prst="rect">
            <a:avLst/>
          </a:prstGeom>
        </p:spPr>
        <p:txBody>
          <a:bodyPr spcFirstLastPara="1" wrap="square" lIns="91425" tIns="91425" rIns="91425" bIns="91425" anchor="b"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4" name="Google Shape;54;p3"/>
          <p:cNvSpPr txBox="1">
            <a:spLocks noGrp="1"/>
          </p:cNvSpPr>
          <p:nvPr>
            <p:ph type="title" idx="2" hasCustomPrompt="1"/>
          </p:nvPr>
        </p:nvSpPr>
        <p:spPr>
          <a:xfrm>
            <a:off x="3438524" y="1317525"/>
            <a:ext cx="1352400" cy="915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5" name="Google Shape;55;p3"/>
          <p:cNvSpPr txBox="1">
            <a:spLocks noGrp="1"/>
          </p:cNvSpPr>
          <p:nvPr>
            <p:ph type="subTitle" idx="1"/>
          </p:nvPr>
        </p:nvSpPr>
        <p:spPr>
          <a:xfrm>
            <a:off x="709625" y="3450975"/>
            <a:ext cx="4081500" cy="37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 name="Google Shape;56;p3"/>
          <p:cNvGrpSpPr/>
          <p:nvPr/>
        </p:nvGrpSpPr>
        <p:grpSpPr>
          <a:xfrm rot="9362769">
            <a:off x="1257819" y="-295164"/>
            <a:ext cx="766806" cy="666064"/>
            <a:chOff x="12521311" y="3009900"/>
            <a:chExt cx="1627412" cy="1413603"/>
          </a:xfrm>
        </p:grpSpPr>
        <p:sp>
          <p:nvSpPr>
            <p:cNvPr id="57" name="Google Shape;57;p3"/>
            <p:cNvSpPr/>
            <p:nvPr/>
          </p:nvSpPr>
          <p:spPr>
            <a:xfrm>
              <a:off x="12575610" y="3009900"/>
              <a:ext cx="1515094" cy="1413603"/>
            </a:xfrm>
            <a:custGeom>
              <a:avLst/>
              <a:gdLst/>
              <a:ahLst/>
              <a:cxnLst/>
              <a:rect l="l" t="t" r="r" b="b"/>
              <a:pathLst>
                <a:path w="18332" h="17104" extrusionOk="0">
                  <a:moveTo>
                    <a:pt x="1974" y="1"/>
                  </a:moveTo>
                  <a:lnTo>
                    <a:pt x="1448" y="88"/>
                  </a:lnTo>
                  <a:lnTo>
                    <a:pt x="1009" y="132"/>
                  </a:lnTo>
                  <a:lnTo>
                    <a:pt x="659" y="264"/>
                  </a:lnTo>
                  <a:lnTo>
                    <a:pt x="176" y="439"/>
                  </a:lnTo>
                  <a:lnTo>
                    <a:pt x="1" y="483"/>
                  </a:lnTo>
                  <a:lnTo>
                    <a:pt x="1316" y="15568"/>
                  </a:lnTo>
                  <a:lnTo>
                    <a:pt x="1755" y="15393"/>
                  </a:lnTo>
                  <a:lnTo>
                    <a:pt x="2194" y="15262"/>
                  </a:lnTo>
                  <a:lnTo>
                    <a:pt x="3027" y="15042"/>
                  </a:lnTo>
                  <a:lnTo>
                    <a:pt x="3816" y="14911"/>
                  </a:lnTo>
                  <a:lnTo>
                    <a:pt x="4562" y="14911"/>
                  </a:lnTo>
                  <a:lnTo>
                    <a:pt x="5263" y="14998"/>
                  </a:lnTo>
                  <a:lnTo>
                    <a:pt x="5921" y="15130"/>
                  </a:lnTo>
                  <a:lnTo>
                    <a:pt x="6491" y="15305"/>
                  </a:lnTo>
                  <a:lnTo>
                    <a:pt x="7061" y="15525"/>
                  </a:lnTo>
                  <a:lnTo>
                    <a:pt x="7544" y="15788"/>
                  </a:lnTo>
                  <a:lnTo>
                    <a:pt x="7938" y="16051"/>
                  </a:lnTo>
                  <a:lnTo>
                    <a:pt x="8333" y="16314"/>
                  </a:lnTo>
                  <a:lnTo>
                    <a:pt x="8640" y="16577"/>
                  </a:lnTo>
                  <a:lnTo>
                    <a:pt x="9035" y="16972"/>
                  </a:lnTo>
                  <a:lnTo>
                    <a:pt x="9166" y="17103"/>
                  </a:lnTo>
                  <a:lnTo>
                    <a:pt x="9298" y="16972"/>
                  </a:lnTo>
                  <a:lnTo>
                    <a:pt x="9736" y="16577"/>
                  </a:lnTo>
                  <a:lnTo>
                    <a:pt x="10043" y="16314"/>
                  </a:lnTo>
                  <a:lnTo>
                    <a:pt x="10394" y="16051"/>
                  </a:lnTo>
                  <a:lnTo>
                    <a:pt x="10833" y="15788"/>
                  </a:lnTo>
                  <a:lnTo>
                    <a:pt x="11315" y="15525"/>
                  </a:lnTo>
                  <a:lnTo>
                    <a:pt x="11841" y="15305"/>
                  </a:lnTo>
                  <a:lnTo>
                    <a:pt x="12411" y="15130"/>
                  </a:lnTo>
                  <a:lnTo>
                    <a:pt x="13069" y="14998"/>
                  </a:lnTo>
                  <a:lnTo>
                    <a:pt x="13771" y="14911"/>
                  </a:lnTo>
                  <a:lnTo>
                    <a:pt x="14516" y="14911"/>
                  </a:lnTo>
                  <a:lnTo>
                    <a:pt x="15306" y="15042"/>
                  </a:lnTo>
                  <a:lnTo>
                    <a:pt x="16139" y="15262"/>
                  </a:lnTo>
                  <a:lnTo>
                    <a:pt x="16578" y="15393"/>
                  </a:lnTo>
                  <a:lnTo>
                    <a:pt x="17016" y="15568"/>
                  </a:lnTo>
                  <a:lnTo>
                    <a:pt x="18332" y="483"/>
                  </a:lnTo>
                  <a:lnTo>
                    <a:pt x="18156" y="439"/>
                  </a:lnTo>
                  <a:lnTo>
                    <a:pt x="17674" y="264"/>
                  </a:lnTo>
                  <a:lnTo>
                    <a:pt x="17323" y="132"/>
                  </a:lnTo>
                  <a:lnTo>
                    <a:pt x="16884" y="88"/>
                  </a:lnTo>
                  <a:lnTo>
                    <a:pt x="16358" y="1"/>
                  </a:lnTo>
                  <a:lnTo>
                    <a:pt x="15174" y="1"/>
                  </a:lnTo>
                  <a:lnTo>
                    <a:pt x="14473" y="88"/>
                  </a:lnTo>
                  <a:lnTo>
                    <a:pt x="13727" y="220"/>
                  </a:lnTo>
                  <a:lnTo>
                    <a:pt x="12894" y="439"/>
                  </a:lnTo>
                  <a:lnTo>
                    <a:pt x="12061" y="790"/>
                  </a:lnTo>
                  <a:lnTo>
                    <a:pt x="11140" y="1185"/>
                  </a:lnTo>
                  <a:lnTo>
                    <a:pt x="10175" y="1755"/>
                  </a:lnTo>
                  <a:lnTo>
                    <a:pt x="9166" y="2412"/>
                  </a:lnTo>
                  <a:lnTo>
                    <a:pt x="8158" y="1755"/>
                  </a:lnTo>
                  <a:lnTo>
                    <a:pt x="7193" y="1185"/>
                  </a:lnTo>
                  <a:lnTo>
                    <a:pt x="6316" y="790"/>
                  </a:lnTo>
                  <a:lnTo>
                    <a:pt x="5439" y="439"/>
                  </a:lnTo>
                  <a:lnTo>
                    <a:pt x="4605" y="220"/>
                  </a:lnTo>
                  <a:lnTo>
                    <a:pt x="3860" y="88"/>
                  </a:lnTo>
                  <a:lnTo>
                    <a:pt x="3158"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2521311" y="3093292"/>
              <a:ext cx="1627412" cy="1330212"/>
            </a:xfrm>
            <a:custGeom>
              <a:avLst/>
              <a:gdLst/>
              <a:ahLst/>
              <a:cxnLst/>
              <a:rect l="l" t="t" r="r" b="b"/>
              <a:pathLst>
                <a:path w="19691" h="16095" extrusionOk="0">
                  <a:moveTo>
                    <a:pt x="3377" y="0"/>
                  </a:moveTo>
                  <a:lnTo>
                    <a:pt x="2719" y="44"/>
                  </a:lnTo>
                  <a:lnTo>
                    <a:pt x="2105" y="88"/>
                  </a:lnTo>
                  <a:lnTo>
                    <a:pt x="1535" y="219"/>
                  </a:lnTo>
                  <a:lnTo>
                    <a:pt x="1096" y="307"/>
                  </a:lnTo>
                  <a:lnTo>
                    <a:pt x="702" y="439"/>
                  </a:lnTo>
                  <a:lnTo>
                    <a:pt x="175" y="658"/>
                  </a:lnTo>
                  <a:lnTo>
                    <a:pt x="0" y="746"/>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lnTo>
                    <a:pt x="8771" y="1403"/>
                  </a:lnTo>
                  <a:lnTo>
                    <a:pt x="7718" y="921"/>
                  </a:lnTo>
                  <a:lnTo>
                    <a:pt x="6754" y="526"/>
                  </a:lnTo>
                  <a:lnTo>
                    <a:pt x="5833" y="263"/>
                  </a:lnTo>
                  <a:lnTo>
                    <a:pt x="4956" y="88"/>
                  </a:lnTo>
                  <a:lnTo>
                    <a:pt x="4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2521311" y="3093292"/>
              <a:ext cx="1627412" cy="1330212"/>
            </a:xfrm>
            <a:custGeom>
              <a:avLst/>
              <a:gdLst/>
              <a:ahLst/>
              <a:cxnLst/>
              <a:rect l="l" t="t" r="r" b="b"/>
              <a:pathLst>
                <a:path w="19691" h="16095" fill="none" extrusionOk="0">
                  <a:moveTo>
                    <a:pt x="9823" y="2017"/>
                  </a:moveTo>
                  <a:lnTo>
                    <a:pt x="9823" y="2017"/>
                  </a:lnTo>
                  <a:lnTo>
                    <a:pt x="8771" y="1403"/>
                  </a:lnTo>
                  <a:lnTo>
                    <a:pt x="7718" y="921"/>
                  </a:lnTo>
                  <a:lnTo>
                    <a:pt x="6754" y="526"/>
                  </a:lnTo>
                  <a:lnTo>
                    <a:pt x="5833" y="263"/>
                  </a:lnTo>
                  <a:lnTo>
                    <a:pt x="4956" y="88"/>
                  </a:lnTo>
                  <a:lnTo>
                    <a:pt x="4122" y="0"/>
                  </a:lnTo>
                  <a:lnTo>
                    <a:pt x="3377" y="0"/>
                  </a:lnTo>
                  <a:lnTo>
                    <a:pt x="2719" y="44"/>
                  </a:lnTo>
                  <a:lnTo>
                    <a:pt x="2105" y="88"/>
                  </a:lnTo>
                  <a:lnTo>
                    <a:pt x="1535" y="219"/>
                  </a:lnTo>
                  <a:lnTo>
                    <a:pt x="1096" y="307"/>
                  </a:lnTo>
                  <a:lnTo>
                    <a:pt x="702" y="439"/>
                  </a:lnTo>
                  <a:lnTo>
                    <a:pt x="175" y="658"/>
                  </a:lnTo>
                  <a:lnTo>
                    <a:pt x="0" y="746"/>
                  </a:lnTo>
                  <a:lnTo>
                    <a:pt x="1403" y="14691"/>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3318613" y="3325201"/>
              <a:ext cx="29092" cy="1033011"/>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3"/>
          <p:cNvGrpSpPr/>
          <p:nvPr/>
        </p:nvGrpSpPr>
        <p:grpSpPr>
          <a:xfrm>
            <a:off x="-7" y="319217"/>
            <a:ext cx="8985021" cy="1284120"/>
            <a:chOff x="-7" y="319217"/>
            <a:chExt cx="8985021" cy="1284120"/>
          </a:xfrm>
        </p:grpSpPr>
        <p:grpSp>
          <p:nvGrpSpPr>
            <p:cNvPr id="62" name="Google Shape;62;p3"/>
            <p:cNvGrpSpPr/>
            <p:nvPr/>
          </p:nvGrpSpPr>
          <p:grpSpPr>
            <a:xfrm rot="4673650" flipH="1">
              <a:off x="283583" y="293074"/>
              <a:ext cx="344871" cy="492847"/>
              <a:chOff x="10762950" y="3047300"/>
              <a:chExt cx="954165" cy="1363573"/>
            </a:xfrm>
          </p:grpSpPr>
          <p:sp>
            <p:nvSpPr>
              <p:cNvPr id="63" name="Google Shape;63;p3"/>
              <p:cNvSpPr/>
              <p:nvPr/>
            </p:nvSpPr>
            <p:spPr>
              <a:xfrm>
                <a:off x="10780411" y="3060423"/>
                <a:ext cx="928028" cy="112834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0762950" y="3047300"/>
                <a:ext cx="954165" cy="1363573"/>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333633" y="3077776"/>
                <a:ext cx="117779" cy="291954"/>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1268344" y="3269522"/>
                <a:ext cx="392164" cy="174283"/>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1128873" y="3130050"/>
                <a:ext cx="122118" cy="488036"/>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0954696" y="3238938"/>
                <a:ext cx="65397" cy="614383"/>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1067922" y="3443698"/>
                <a:ext cx="579462" cy="261479"/>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0911098" y="3696395"/>
                <a:ext cx="718932" cy="291954"/>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rot="9611491">
              <a:off x="8531986" y="823739"/>
              <a:ext cx="351807" cy="658815"/>
              <a:chOff x="10226315" y="4240800"/>
              <a:chExt cx="1568677" cy="2937600"/>
            </a:xfrm>
          </p:grpSpPr>
          <p:sp>
            <p:nvSpPr>
              <p:cNvPr id="72" name="Google Shape;72;p3"/>
              <p:cNvSpPr/>
              <p:nvPr/>
            </p:nvSpPr>
            <p:spPr>
              <a:xfrm>
                <a:off x="10226315" y="4247215"/>
                <a:ext cx="1568677" cy="242871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0319655" y="4240800"/>
                <a:ext cx="898770" cy="2937600"/>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0326151" y="4569336"/>
                <a:ext cx="502551" cy="344737"/>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0300330" y="4920404"/>
                <a:ext cx="776400" cy="576646"/>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0229523" y="5390715"/>
                <a:ext cx="963162" cy="753786"/>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0657894" y="4308480"/>
                <a:ext cx="225574" cy="715134"/>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1083058" y="4585454"/>
                <a:ext cx="112827" cy="1034050"/>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1186101" y="5100830"/>
                <a:ext cx="489720" cy="1211110"/>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8604636">
              <a:off x="81982" y="1059610"/>
              <a:ext cx="496140" cy="439128"/>
              <a:chOff x="9144000" y="5664481"/>
              <a:chExt cx="1710453" cy="1513904"/>
            </a:xfrm>
          </p:grpSpPr>
          <p:sp>
            <p:nvSpPr>
              <p:cNvPr id="81" name="Google Shape;81;p3"/>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231"/>
        <p:cNvGrpSpPr/>
        <p:nvPr/>
      </p:nvGrpSpPr>
      <p:grpSpPr>
        <a:xfrm>
          <a:off x="0" y="0"/>
          <a:ext cx="0" cy="0"/>
          <a:chOff x="0" y="0"/>
          <a:chExt cx="0" cy="0"/>
        </a:xfrm>
      </p:grpSpPr>
      <p:sp>
        <p:nvSpPr>
          <p:cNvPr id="232" name="Google Shape;232;p8"/>
          <p:cNvSpPr txBox="1">
            <a:spLocks noGrp="1"/>
          </p:cNvSpPr>
          <p:nvPr>
            <p:ph type="title"/>
          </p:nvPr>
        </p:nvSpPr>
        <p:spPr>
          <a:xfrm>
            <a:off x="1240800" y="3516875"/>
            <a:ext cx="6662400" cy="108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33" name="Google Shape;233;p8"/>
          <p:cNvGrpSpPr/>
          <p:nvPr/>
        </p:nvGrpSpPr>
        <p:grpSpPr>
          <a:xfrm>
            <a:off x="-2649272" y="-2552466"/>
            <a:ext cx="14557365" cy="9170561"/>
            <a:chOff x="-2649272" y="-2552466"/>
            <a:chExt cx="14557365" cy="9170561"/>
          </a:xfrm>
        </p:grpSpPr>
        <p:sp>
          <p:nvSpPr>
            <p:cNvPr id="234" name="Google Shape;234;p8"/>
            <p:cNvSpPr/>
            <p:nvPr/>
          </p:nvSpPr>
          <p:spPr>
            <a:xfrm rot="6163707">
              <a:off x="-2904168" y="1070457"/>
              <a:ext cx="4075748" cy="2735159"/>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rot="-6374112">
              <a:off x="7987432" y="2911565"/>
              <a:ext cx="4075741" cy="2735154"/>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rot="-597464">
              <a:off x="6091252" y="-2226200"/>
              <a:ext cx="3986083" cy="2439422"/>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8"/>
          <p:cNvGrpSpPr/>
          <p:nvPr/>
        </p:nvGrpSpPr>
        <p:grpSpPr>
          <a:xfrm>
            <a:off x="-302394" y="377531"/>
            <a:ext cx="9446393" cy="5373323"/>
            <a:chOff x="-302394" y="377531"/>
            <a:chExt cx="9446393" cy="5373323"/>
          </a:xfrm>
        </p:grpSpPr>
        <p:grpSp>
          <p:nvGrpSpPr>
            <p:cNvPr id="238" name="Google Shape;238;p8"/>
            <p:cNvGrpSpPr/>
            <p:nvPr/>
          </p:nvGrpSpPr>
          <p:grpSpPr>
            <a:xfrm rot="-2490923">
              <a:off x="-177977" y="547989"/>
              <a:ext cx="766784" cy="666044"/>
              <a:chOff x="12521311" y="3009900"/>
              <a:chExt cx="1627412" cy="1413603"/>
            </a:xfrm>
          </p:grpSpPr>
          <p:sp>
            <p:nvSpPr>
              <p:cNvPr id="239" name="Google Shape;239;p8"/>
              <p:cNvSpPr/>
              <p:nvPr/>
            </p:nvSpPr>
            <p:spPr>
              <a:xfrm>
                <a:off x="12575610" y="3009900"/>
                <a:ext cx="1515094" cy="1413603"/>
              </a:xfrm>
              <a:custGeom>
                <a:avLst/>
                <a:gdLst/>
                <a:ahLst/>
                <a:cxnLst/>
                <a:rect l="l" t="t" r="r" b="b"/>
                <a:pathLst>
                  <a:path w="18332" h="17104" extrusionOk="0">
                    <a:moveTo>
                      <a:pt x="1974" y="1"/>
                    </a:moveTo>
                    <a:lnTo>
                      <a:pt x="1448" y="88"/>
                    </a:lnTo>
                    <a:lnTo>
                      <a:pt x="1009" y="132"/>
                    </a:lnTo>
                    <a:lnTo>
                      <a:pt x="659" y="264"/>
                    </a:lnTo>
                    <a:lnTo>
                      <a:pt x="176" y="439"/>
                    </a:lnTo>
                    <a:lnTo>
                      <a:pt x="1" y="483"/>
                    </a:lnTo>
                    <a:lnTo>
                      <a:pt x="1316" y="15568"/>
                    </a:lnTo>
                    <a:lnTo>
                      <a:pt x="1755" y="15393"/>
                    </a:lnTo>
                    <a:lnTo>
                      <a:pt x="2194" y="15262"/>
                    </a:lnTo>
                    <a:lnTo>
                      <a:pt x="3027" y="15042"/>
                    </a:lnTo>
                    <a:lnTo>
                      <a:pt x="3816" y="14911"/>
                    </a:lnTo>
                    <a:lnTo>
                      <a:pt x="4562" y="14911"/>
                    </a:lnTo>
                    <a:lnTo>
                      <a:pt x="5263" y="14998"/>
                    </a:lnTo>
                    <a:lnTo>
                      <a:pt x="5921" y="15130"/>
                    </a:lnTo>
                    <a:lnTo>
                      <a:pt x="6491" y="15305"/>
                    </a:lnTo>
                    <a:lnTo>
                      <a:pt x="7061" y="15525"/>
                    </a:lnTo>
                    <a:lnTo>
                      <a:pt x="7544" y="15788"/>
                    </a:lnTo>
                    <a:lnTo>
                      <a:pt x="7938" y="16051"/>
                    </a:lnTo>
                    <a:lnTo>
                      <a:pt x="8333" y="16314"/>
                    </a:lnTo>
                    <a:lnTo>
                      <a:pt x="8640" y="16577"/>
                    </a:lnTo>
                    <a:lnTo>
                      <a:pt x="9035" y="16972"/>
                    </a:lnTo>
                    <a:lnTo>
                      <a:pt x="9166" y="17103"/>
                    </a:lnTo>
                    <a:lnTo>
                      <a:pt x="9298" y="16972"/>
                    </a:lnTo>
                    <a:lnTo>
                      <a:pt x="9736" y="16577"/>
                    </a:lnTo>
                    <a:lnTo>
                      <a:pt x="10043" y="16314"/>
                    </a:lnTo>
                    <a:lnTo>
                      <a:pt x="10394" y="16051"/>
                    </a:lnTo>
                    <a:lnTo>
                      <a:pt x="10833" y="15788"/>
                    </a:lnTo>
                    <a:lnTo>
                      <a:pt x="11315" y="15525"/>
                    </a:lnTo>
                    <a:lnTo>
                      <a:pt x="11841" y="15305"/>
                    </a:lnTo>
                    <a:lnTo>
                      <a:pt x="12411" y="15130"/>
                    </a:lnTo>
                    <a:lnTo>
                      <a:pt x="13069" y="14998"/>
                    </a:lnTo>
                    <a:lnTo>
                      <a:pt x="13771" y="14911"/>
                    </a:lnTo>
                    <a:lnTo>
                      <a:pt x="14516" y="14911"/>
                    </a:lnTo>
                    <a:lnTo>
                      <a:pt x="15306" y="15042"/>
                    </a:lnTo>
                    <a:lnTo>
                      <a:pt x="16139" y="15262"/>
                    </a:lnTo>
                    <a:lnTo>
                      <a:pt x="16578" y="15393"/>
                    </a:lnTo>
                    <a:lnTo>
                      <a:pt x="17016" y="15568"/>
                    </a:lnTo>
                    <a:lnTo>
                      <a:pt x="18332" y="483"/>
                    </a:lnTo>
                    <a:lnTo>
                      <a:pt x="18156" y="439"/>
                    </a:lnTo>
                    <a:lnTo>
                      <a:pt x="17674" y="264"/>
                    </a:lnTo>
                    <a:lnTo>
                      <a:pt x="17323" y="132"/>
                    </a:lnTo>
                    <a:lnTo>
                      <a:pt x="16884" y="88"/>
                    </a:lnTo>
                    <a:lnTo>
                      <a:pt x="16358" y="1"/>
                    </a:lnTo>
                    <a:lnTo>
                      <a:pt x="15174" y="1"/>
                    </a:lnTo>
                    <a:lnTo>
                      <a:pt x="14473" y="88"/>
                    </a:lnTo>
                    <a:lnTo>
                      <a:pt x="13727" y="220"/>
                    </a:lnTo>
                    <a:lnTo>
                      <a:pt x="12894" y="439"/>
                    </a:lnTo>
                    <a:lnTo>
                      <a:pt x="12061" y="790"/>
                    </a:lnTo>
                    <a:lnTo>
                      <a:pt x="11140" y="1185"/>
                    </a:lnTo>
                    <a:lnTo>
                      <a:pt x="10175" y="1755"/>
                    </a:lnTo>
                    <a:lnTo>
                      <a:pt x="9166" y="2412"/>
                    </a:lnTo>
                    <a:lnTo>
                      <a:pt x="8158" y="1755"/>
                    </a:lnTo>
                    <a:lnTo>
                      <a:pt x="7193" y="1185"/>
                    </a:lnTo>
                    <a:lnTo>
                      <a:pt x="6316" y="790"/>
                    </a:lnTo>
                    <a:lnTo>
                      <a:pt x="5439" y="439"/>
                    </a:lnTo>
                    <a:lnTo>
                      <a:pt x="4605" y="220"/>
                    </a:lnTo>
                    <a:lnTo>
                      <a:pt x="3860" y="88"/>
                    </a:lnTo>
                    <a:lnTo>
                      <a:pt x="3158"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12521311" y="3093292"/>
                <a:ext cx="1627412" cy="1330212"/>
              </a:xfrm>
              <a:custGeom>
                <a:avLst/>
                <a:gdLst/>
                <a:ahLst/>
                <a:cxnLst/>
                <a:rect l="l" t="t" r="r" b="b"/>
                <a:pathLst>
                  <a:path w="19691" h="16095" extrusionOk="0">
                    <a:moveTo>
                      <a:pt x="3377" y="0"/>
                    </a:moveTo>
                    <a:lnTo>
                      <a:pt x="2719" y="44"/>
                    </a:lnTo>
                    <a:lnTo>
                      <a:pt x="2105" y="88"/>
                    </a:lnTo>
                    <a:lnTo>
                      <a:pt x="1535" y="219"/>
                    </a:lnTo>
                    <a:lnTo>
                      <a:pt x="1096" y="307"/>
                    </a:lnTo>
                    <a:lnTo>
                      <a:pt x="702" y="439"/>
                    </a:lnTo>
                    <a:lnTo>
                      <a:pt x="175" y="658"/>
                    </a:lnTo>
                    <a:lnTo>
                      <a:pt x="0" y="746"/>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lnTo>
                      <a:pt x="8771" y="1403"/>
                    </a:lnTo>
                    <a:lnTo>
                      <a:pt x="7718" y="921"/>
                    </a:lnTo>
                    <a:lnTo>
                      <a:pt x="6754" y="526"/>
                    </a:lnTo>
                    <a:lnTo>
                      <a:pt x="5833" y="263"/>
                    </a:lnTo>
                    <a:lnTo>
                      <a:pt x="4956" y="88"/>
                    </a:lnTo>
                    <a:lnTo>
                      <a:pt x="4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12521311" y="3093292"/>
                <a:ext cx="1627412" cy="1330212"/>
              </a:xfrm>
              <a:custGeom>
                <a:avLst/>
                <a:gdLst/>
                <a:ahLst/>
                <a:cxnLst/>
                <a:rect l="l" t="t" r="r" b="b"/>
                <a:pathLst>
                  <a:path w="19691" h="16095" fill="none" extrusionOk="0">
                    <a:moveTo>
                      <a:pt x="9823" y="2017"/>
                    </a:moveTo>
                    <a:lnTo>
                      <a:pt x="9823" y="2017"/>
                    </a:lnTo>
                    <a:lnTo>
                      <a:pt x="8771" y="1403"/>
                    </a:lnTo>
                    <a:lnTo>
                      <a:pt x="7718" y="921"/>
                    </a:lnTo>
                    <a:lnTo>
                      <a:pt x="6754" y="526"/>
                    </a:lnTo>
                    <a:lnTo>
                      <a:pt x="5833" y="263"/>
                    </a:lnTo>
                    <a:lnTo>
                      <a:pt x="4956" y="88"/>
                    </a:lnTo>
                    <a:lnTo>
                      <a:pt x="4122" y="0"/>
                    </a:lnTo>
                    <a:lnTo>
                      <a:pt x="3377" y="0"/>
                    </a:lnTo>
                    <a:lnTo>
                      <a:pt x="2719" y="44"/>
                    </a:lnTo>
                    <a:lnTo>
                      <a:pt x="2105" y="88"/>
                    </a:lnTo>
                    <a:lnTo>
                      <a:pt x="1535" y="219"/>
                    </a:lnTo>
                    <a:lnTo>
                      <a:pt x="1096" y="307"/>
                    </a:lnTo>
                    <a:lnTo>
                      <a:pt x="702" y="439"/>
                    </a:lnTo>
                    <a:lnTo>
                      <a:pt x="175" y="658"/>
                    </a:lnTo>
                    <a:lnTo>
                      <a:pt x="0" y="746"/>
                    </a:lnTo>
                    <a:lnTo>
                      <a:pt x="1403" y="14691"/>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13318613" y="3325201"/>
                <a:ext cx="29092" cy="1033011"/>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8"/>
            <p:cNvGrpSpPr/>
            <p:nvPr/>
          </p:nvGrpSpPr>
          <p:grpSpPr>
            <a:xfrm rot="-5002772">
              <a:off x="8054349" y="4661363"/>
              <a:ext cx="1034745" cy="1032139"/>
              <a:chOff x="195881" y="4087970"/>
              <a:chExt cx="1034674" cy="1032068"/>
            </a:xfrm>
          </p:grpSpPr>
          <p:grpSp>
            <p:nvGrpSpPr>
              <p:cNvPr id="244" name="Google Shape;244;p8"/>
              <p:cNvGrpSpPr/>
              <p:nvPr/>
            </p:nvGrpSpPr>
            <p:grpSpPr>
              <a:xfrm rot="7778798">
                <a:off x="351202" y="4232116"/>
                <a:ext cx="724032" cy="743778"/>
                <a:chOff x="9851878" y="3200398"/>
                <a:chExt cx="1762567" cy="1810637"/>
              </a:xfrm>
            </p:grpSpPr>
            <p:sp>
              <p:nvSpPr>
                <p:cNvPr id="245" name="Google Shape;245;p8"/>
                <p:cNvSpPr/>
                <p:nvPr/>
              </p:nvSpPr>
              <p:spPr>
                <a:xfrm>
                  <a:off x="9851878" y="3200398"/>
                  <a:ext cx="1698699" cy="1646732"/>
                </a:xfrm>
                <a:custGeom>
                  <a:avLst/>
                  <a:gdLst/>
                  <a:ahLst/>
                  <a:cxnLst/>
                  <a:rect l="l" t="t" r="r" b="b"/>
                  <a:pathLst>
                    <a:path w="17390" h="16858" extrusionOk="0">
                      <a:moveTo>
                        <a:pt x="3151" y="1"/>
                      </a:moveTo>
                      <a:lnTo>
                        <a:pt x="2783" y="42"/>
                      </a:lnTo>
                      <a:lnTo>
                        <a:pt x="2660" y="83"/>
                      </a:lnTo>
                      <a:lnTo>
                        <a:pt x="2824" y="696"/>
                      </a:lnTo>
                      <a:lnTo>
                        <a:pt x="1842" y="901"/>
                      </a:lnTo>
                      <a:lnTo>
                        <a:pt x="1392" y="1024"/>
                      </a:lnTo>
                      <a:lnTo>
                        <a:pt x="0" y="2006"/>
                      </a:lnTo>
                      <a:lnTo>
                        <a:pt x="655" y="3274"/>
                      </a:lnTo>
                      <a:lnTo>
                        <a:pt x="5074" y="13912"/>
                      </a:lnTo>
                      <a:lnTo>
                        <a:pt x="17389" y="16858"/>
                      </a:lnTo>
                      <a:lnTo>
                        <a:pt x="15794" y="3438"/>
                      </a:lnTo>
                      <a:lnTo>
                        <a:pt x="15507" y="3192"/>
                      </a:lnTo>
                      <a:lnTo>
                        <a:pt x="15221" y="2988"/>
                      </a:lnTo>
                      <a:lnTo>
                        <a:pt x="14894" y="2783"/>
                      </a:lnTo>
                      <a:lnTo>
                        <a:pt x="14607" y="2619"/>
                      </a:lnTo>
                      <a:lnTo>
                        <a:pt x="13952" y="2374"/>
                      </a:lnTo>
                      <a:lnTo>
                        <a:pt x="13339" y="2169"/>
                      </a:lnTo>
                      <a:lnTo>
                        <a:pt x="12684" y="2087"/>
                      </a:lnTo>
                      <a:lnTo>
                        <a:pt x="12070" y="2047"/>
                      </a:lnTo>
                      <a:lnTo>
                        <a:pt x="11457" y="2047"/>
                      </a:lnTo>
                      <a:lnTo>
                        <a:pt x="10884" y="2128"/>
                      </a:lnTo>
                      <a:lnTo>
                        <a:pt x="10352" y="2210"/>
                      </a:lnTo>
                      <a:lnTo>
                        <a:pt x="9861" y="2333"/>
                      </a:lnTo>
                      <a:lnTo>
                        <a:pt x="9043" y="2578"/>
                      </a:lnTo>
                      <a:lnTo>
                        <a:pt x="8470" y="2783"/>
                      </a:lnTo>
                      <a:lnTo>
                        <a:pt x="8306" y="2865"/>
                      </a:lnTo>
                      <a:lnTo>
                        <a:pt x="7774" y="2251"/>
                      </a:lnTo>
                      <a:lnTo>
                        <a:pt x="7242" y="1760"/>
                      </a:lnTo>
                      <a:lnTo>
                        <a:pt x="6711" y="1310"/>
                      </a:lnTo>
                      <a:lnTo>
                        <a:pt x="6220" y="942"/>
                      </a:lnTo>
                      <a:lnTo>
                        <a:pt x="5729" y="655"/>
                      </a:lnTo>
                      <a:lnTo>
                        <a:pt x="5238" y="451"/>
                      </a:lnTo>
                      <a:lnTo>
                        <a:pt x="4828" y="287"/>
                      </a:lnTo>
                      <a:lnTo>
                        <a:pt x="4419" y="164"/>
                      </a:lnTo>
                      <a:lnTo>
                        <a:pt x="4010" y="83"/>
                      </a:lnTo>
                      <a:lnTo>
                        <a:pt x="3683" y="42"/>
                      </a:lnTo>
                      <a:lnTo>
                        <a:pt x="3151"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10643188" y="3472243"/>
                  <a:ext cx="971257" cy="1538792"/>
                </a:xfrm>
                <a:custGeom>
                  <a:avLst/>
                  <a:gdLst/>
                  <a:ahLst/>
                  <a:cxnLst/>
                  <a:rect l="l" t="t" r="r" b="b"/>
                  <a:pathLst>
                    <a:path w="9943" h="15753" extrusionOk="0">
                      <a:moveTo>
                        <a:pt x="3110" y="0"/>
                      </a:moveTo>
                      <a:lnTo>
                        <a:pt x="2496" y="41"/>
                      </a:lnTo>
                      <a:lnTo>
                        <a:pt x="1883" y="82"/>
                      </a:lnTo>
                      <a:lnTo>
                        <a:pt x="1351" y="205"/>
                      </a:lnTo>
                      <a:lnTo>
                        <a:pt x="901" y="286"/>
                      </a:lnTo>
                      <a:lnTo>
                        <a:pt x="246" y="491"/>
                      </a:lnTo>
                      <a:lnTo>
                        <a:pt x="1" y="573"/>
                      </a:lnTo>
                      <a:lnTo>
                        <a:pt x="3110" y="13420"/>
                      </a:lnTo>
                      <a:lnTo>
                        <a:pt x="3724" y="13338"/>
                      </a:lnTo>
                      <a:lnTo>
                        <a:pt x="4297" y="13297"/>
                      </a:lnTo>
                      <a:lnTo>
                        <a:pt x="4910" y="13379"/>
                      </a:lnTo>
                      <a:lnTo>
                        <a:pt x="5483" y="13461"/>
                      </a:lnTo>
                      <a:lnTo>
                        <a:pt x="6056" y="13625"/>
                      </a:lnTo>
                      <a:lnTo>
                        <a:pt x="6629" y="13829"/>
                      </a:lnTo>
                      <a:lnTo>
                        <a:pt x="7161" y="14075"/>
                      </a:lnTo>
                      <a:lnTo>
                        <a:pt x="7693" y="14320"/>
                      </a:lnTo>
                      <a:lnTo>
                        <a:pt x="8593" y="14811"/>
                      </a:lnTo>
                      <a:lnTo>
                        <a:pt x="9329" y="15261"/>
                      </a:lnTo>
                      <a:lnTo>
                        <a:pt x="9943" y="15752"/>
                      </a:lnTo>
                      <a:lnTo>
                        <a:pt x="8552" y="2782"/>
                      </a:lnTo>
                      <a:lnTo>
                        <a:pt x="8265" y="2414"/>
                      </a:lnTo>
                      <a:lnTo>
                        <a:pt x="7938" y="2046"/>
                      </a:lnTo>
                      <a:lnTo>
                        <a:pt x="7611" y="1718"/>
                      </a:lnTo>
                      <a:lnTo>
                        <a:pt x="7284" y="1432"/>
                      </a:lnTo>
                      <a:lnTo>
                        <a:pt x="6956" y="1187"/>
                      </a:lnTo>
                      <a:lnTo>
                        <a:pt x="6629" y="941"/>
                      </a:lnTo>
                      <a:lnTo>
                        <a:pt x="6261" y="736"/>
                      </a:lnTo>
                      <a:lnTo>
                        <a:pt x="5892" y="573"/>
                      </a:lnTo>
                      <a:lnTo>
                        <a:pt x="5197" y="327"/>
                      </a:lnTo>
                      <a:lnTo>
                        <a:pt x="4501" y="123"/>
                      </a:lnTo>
                      <a:lnTo>
                        <a:pt x="3806" y="41"/>
                      </a:lnTo>
                      <a:lnTo>
                        <a:pt x="3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9851878" y="3352292"/>
                  <a:ext cx="1095216" cy="1430951"/>
                </a:xfrm>
                <a:custGeom>
                  <a:avLst/>
                  <a:gdLst/>
                  <a:ahLst/>
                  <a:cxnLst/>
                  <a:rect l="l" t="t" r="r" b="b"/>
                  <a:pathLst>
                    <a:path w="11212" h="14649" extrusionOk="0">
                      <a:moveTo>
                        <a:pt x="3396" y="1"/>
                      </a:moveTo>
                      <a:lnTo>
                        <a:pt x="2619" y="123"/>
                      </a:lnTo>
                      <a:lnTo>
                        <a:pt x="2210" y="205"/>
                      </a:lnTo>
                      <a:lnTo>
                        <a:pt x="1801" y="287"/>
                      </a:lnTo>
                      <a:lnTo>
                        <a:pt x="1392" y="451"/>
                      </a:lnTo>
                      <a:lnTo>
                        <a:pt x="942" y="614"/>
                      </a:lnTo>
                      <a:lnTo>
                        <a:pt x="491" y="819"/>
                      </a:lnTo>
                      <a:lnTo>
                        <a:pt x="0" y="1064"/>
                      </a:lnTo>
                      <a:lnTo>
                        <a:pt x="3192" y="14648"/>
                      </a:lnTo>
                      <a:lnTo>
                        <a:pt x="3396" y="14566"/>
                      </a:lnTo>
                      <a:lnTo>
                        <a:pt x="3928" y="14362"/>
                      </a:lnTo>
                      <a:lnTo>
                        <a:pt x="4747" y="14116"/>
                      </a:lnTo>
                      <a:lnTo>
                        <a:pt x="5238" y="13993"/>
                      </a:lnTo>
                      <a:lnTo>
                        <a:pt x="5769" y="13912"/>
                      </a:lnTo>
                      <a:lnTo>
                        <a:pt x="6383" y="13830"/>
                      </a:lnTo>
                      <a:lnTo>
                        <a:pt x="6997" y="13789"/>
                      </a:lnTo>
                      <a:lnTo>
                        <a:pt x="7652" y="13748"/>
                      </a:lnTo>
                      <a:lnTo>
                        <a:pt x="8347" y="13789"/>
                      </a:lnTo>
                      <a:lnTo>
                        <a:pt x="9084" y="13912"/>
                      </a:lnTo>
                      <a:lnTo>
                        <a:pt x="9779" y="14075"/>
                      </a:lnTo>
                      <a:lnTo>
                        <a:pt x="10516" y="14321"/>
                      </a:lnTo>
                      <a:lnTo>
                        <a:pt x="11211" y="14648"/>
                      </a:lnTo>
                      <a:lnTo>
                        <a:pt x="8102" y="1801"/>
                      </a:lnTo>
                      <a:lnTo>
                        <a:pt x="7938" y="1637"/>
                      </a:lnTo>
                      <a:lnTo>
                        <a:pt x="7529" y="1310"/>
                      </a:lnTo>
                      <a:lnTo>
                        <a:pt x="7242" y="1064"/>
                      </a:lnTo>
                      <a:lnTo>
                        <a:pt x="6874" y="819"/>
                      </a:lnTo>
                      <a:lnTo>
                        <a:pt x="6424" y="614"/>
                      </a:lnTo>
                      <a:lnTo>
                        <a:pt x="5933" y="410"/>
                      </a:lnTo>
                      <a:lnTo>
                        <a:pt x="5401" y="205"/>
                      </a:lnTo>
                      <a:lnTo>
                        <a:pt x="4788" y="82"/>
                      </a:lnTo>
                      <a:lnTo>
                        <a:pt x="4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8"/>
              <p:cNvSpPr/>
              <p:nvPr/>
            </p:nvSpPr>
            <p:spPr>
              <a:xfrm rot="7001108">
                <a:off x="677790" y="4372536"/>
                <a:ext cx="13707" cy="486712"/>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9" name="Google Shape;249;p8"/>
          <p:cNvGrpSpPr/>
          <p:nvPr/>
        </p:nvGrpSpPr>
        <p:grpSpPr>
          <a:xfrm>
            <a:off x="-7" y="9"/>
            <a:ext cx="9038932" cy="4143369"/>
            <a:chOff x="-7" y="9"/>
            <a:chExt cx="9038932" cy="4143369"/>
          </a:xfrm>
        </p:grpSpPr>
        <p:grpSp>
          <p:nvGrpSpPr>
            <p:cNvPr id="250" name="Google Shape;250;p8"/>
            <p:cNvGrpSpPr/>
            <p:nvPr/>
          </p:nvGrpSpPr>
          <p:grpSpPr>
            <a:xfrm rot="4673650" flipH="1">
              <a:off x="8589383" y="3676674"/>
              <a:ext cx="344871" cy="492847"/>
              <a:chOff x="10762950" y="3047300"/>
              <a:chExt cx="954165" cy="1363573"/>
            </a:xfrm>
          </p:grpSpPr>
          <p:sp>
            <p:nvSpPr>
              <p:cNvPr id="251" name="Google Shape;251;p8"/>
              <p:cNvSpPr/>
              <p:nvPr/>
            </p:nvSpPr>
            <p:spPr>
              <a:xfrm>
                <a:off x="10780411" y="3060423"/>
                <a:ext cx="928028" cy="112834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10762950" y="3047300"/>
                <a:ext cx="954165" cy="1363573"/>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11333633" y="3077776"/>
                <a:ext cx="117779" cy="291954"/>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11268344" y="3269522"/>
                <a:ext cx="392164" cy="174283"/>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11128873" y="3130050"/>
                <a:ext cx="122118" cy="488036"/>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10954696" y="3238938"/>
                <a:ext cx="65397" cy="614383"/>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11067922" y="3443698"/>
                <a:ext cx="579462" cy="261479"/>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10911098" y="3696395"/>
                <a:ext cx="718932" cy="291954"/>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8"/>
            <p:cNvGrpSpPr/>
            <p:nvPr/>
          </p:nvGrpSpPr>
          <p:grpSpPr>
            <a:xfrm rot="-8604636">
              <a:off x="81982" y="2263885"/>
              <a:ext cx="496140" cy="439128"/>
              <a:chOff x="9144000" y="5664481"/>
              <a:chExt cx="1710453" cy="1513904"/>
            </a:xfrm>
          </p:grpSpPr>
          <p:sp>
            <p:nvSpPr>
              <p:cNvPr id="260" name="Google Shape;260;p8"/>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8"/>
            <p:cNvGrpSpPr/>
            <p:nvPr/>
          </p:nvGrpSpPr>
          <p:grpSpPr>
            <a:xfrm rot="6797752">
              <a:off x="1398761" y="-37565"/>
              <a:ext cx="351830" cy="658859"/>
              <a:chOff x="10226315" y="4240800"/>
              <a:chExt cx="1568677" cy="2937600"/>
            </a:xfrm>
          </p:grpSpPr>
          <p:sp>
            <p:nvSpPr>
              <p:cNvPr id="268" name="Google Shape;268;p8"/>
              <p:cNvSpPr/>
              <p:nvPr/>
            </p:nvSpPr>
            <p:spPr>
              <a:xfrm>
                <a:off x="10226315" y="4247215"/>
                <a:ext cx="1568677" cy="242871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10319655" y="4240800"/>
                <a:ext cx="898770" cy="2937600"/>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10326151" y="4569336"/>
                <a:ext cx="502551" cy="344737"/>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10300330" y="4920404"/>
                <a:ext cx="776400" cy="576646"/>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10229523" y="5390715"/>
                <a:ext cx="963162" cy="753786"/>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10657894" y="4308480"/>
                <a:ext cx="225574" cy="715134"/>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11083058" y="4585454"/>
                <a:ext cx="112827" cy="1034050"/>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11186101" y="5100830"/>
                <a:ext cx="489720" cy="1211110"/>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276"/>
        <p:cNvGrpSpPr/>
        <p:nvPr/>
      </p:nvGrpSpPr>
      <p:grpSpPr>
        <a:xfrm>
          <a:off x="0" y="0"/>
          <a:ext cx="0" cy="0"/>
          <a:chOff x="0" y="0"/>
          <a:chExt cx="0" cy="0"/>
        </a:xfrm>
      </p:grpSpPr>
      <p:grpSp>
        <p:nvGrpSpPr>
          <p:cNvPr id="277" name="Google Shape;277;p9"/>
          <p:cNvGrpSpPr/>
          <p:nvPr/>
        </p:nvGrpSpPr>
        <p:grpSpPr>
          <a:xfrm>
            <a:off x="-2215574" y="-2561665"/>
            <a:ext cx="13177288" cy="10185518"/>
            <a:chOff x="-2215574" y="-2561665"/>
            <a:chExt cx="13177288" cy="10185518"/>
          </a:xfrm>
        </p:grpSpPr>
        <p:sp>
          <p:nvSpPr>
            <p:cNvPr id="278" name="Google Shape;278;p9"/>
            <p:cNvSpPr/>
            <p:nvPr/>
          </p:nvSpPr>
          <p:spPr>
            <a:xfrm rot="4344806">
              <a:off x="7004277" y="-1573367"/>
              <a:ext cx="4075918" cy="2735273"/>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377650">
              <a:off x="-2077924" y="-1573338"/>
              <a:ext cx="4075814" cy="2735203"/>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10141701">
              <a:off x="2112842" y="4827611"/>
              <a:ext cx="3985786" cy="2439241"/>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9"/>
          <p:cNvSpPr txBox="1">
            <a:spLocks noGrp="1"/>
          </p:cNvSpPr>
          <p:nvPr>
            <p:ph type="title"/>
          </p:nvPr>
        </p:nvSpPr>
        <p:spPr>
          <a:xfrm>
            <a:off x="3979374" y="1655500"/>
            <a:ext cx="4451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2" name="Google Shape;282;p9"/>
          <p:cNvSpPr txBox="1">
            <a:spLocks noGrp="1"/>
          </p:cNvSpPr>
          <p:nvPr>
            <p:ph type="subTitle" idx="1"/>
          </p:nvPr>
        </p:nvSpPr>
        <p:spPr>
          <a:xfrm>
            <a:off x="3979350" y="2816925"/>
            <a:ext cx="4451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3" name="Google Shape;283;p9"/>
          <p:cNvGrpSpPr/>
          <p:nvPr/>
        </p:nvGrpSpPr>
        <p:grpSpPr>
          <a:xfrm>
            <a:off x="7231487" y="-969"/>
            <a:ext cx="1905278" cy="2443156"/>
            <a:chOff x="7231487" y="-969"/>
            <a:chExt cx="1905278" cy="2443156"/>
          </a:xfrm>
        </p:grpSpPr>
        <p:grpSp>
          <p:nvGrpSpPr>
            <p:cNvPr id="284" name="Google Shape;284;p9"/>
            <p:cNvGrpSpPr/>
            <p:nvPr/>
          </p:nvGrpSpPr>
          <p:grpSpPr>
            <a:xfrm rot="-8604872">
              <a:off x="8518456" y="1860675"/>
              <a:ext cx="530623" cy="469649"/>
              <a:chOff x="9144000" y="5664481"/>
              <a:chExt cx="1710453" cy="1513904"/>
            </a:xfrm>
          </p:grpSpPr>
          <p:sp>
            <p:nvSpPr>
              <p:cNvPr id="285" name="Google Shape;285;p9"/>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9"/>
            <p:cNvGrpSpPr/>
            <p:nvPr/>
          </p:nvGrpSpPr>
          <p:grpSpPr>
            <a:xfrm rot="-8661991">
              <a:off x="7342780" y="53359"/>
              <a:ext cx="344916" cy="492910"/>
              <a:chOff x="10762950" y="3047300"/>
              <a:chExt cx="954165" cy="1363573"/>
            </a:xfrm>
          </p:grpSpPr>
          <p:sp>
            <p:nvSpPr>
              <p:cNvPr id="293" name="Google Shape;293;p9"/>
              <p:cNvSpPr/>
              <p:nvPr/>
            </p:nvSpPr>
            <p:spPr>
              <a:xfrm>
                <a:off x="10780411" y="3060423"/>
                <a:ext cx="928028" cy="112834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10762950" y="3047300"/>
                <a:ext cx="954165" cy="1363573"/>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11333633" y="3077776"/>
                <a:ext cx="117779" cy="291954"/>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11268344" y="3269522"/>
                <a:ext cx="392164" cy="174283"/>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11128873" y="3130050"/>
                <a:ext cx="122118" cy="488036"/>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10954696" y="3238938"/>
                <a:ext cx="65397" cy="614383"/>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11067922" y="3443698"/>
                <a:ext cx="579462" cy="261479"/>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10911098" y="3696395"/>
                <a:ext cx="718932" cy="291954"/>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 name="Google Shape;301;p9"/>
          <p:cNvGrpSpPr/>
          <p:nvPr/>
        </p:nvGrpSpPr>
        <p:grpSpPr>
          <a:xfrm>
            <a:off x="-369571" y="213912"/>
            <a:ext cx="9665969" cy="4822372"/>
            <a:chOff x="-369571" y="213912"/>
            <a:chExt cx="9665969" cy="4822372"/>
          </a:xfrm>
        </p:grpSpPr>
        <p:grpSp>
          <p:nvGrpSpPr>
            <p:cNvPr id="302" name="Google Shape;302;p9"/>
            <p:cNvGrpSpPr/>
            <p:nvPr/>
          </p:nvGrpSpPr>
          <p:grpSpPr>
            <a:xfrm rot="-9169554">
              <a:off x="-259789" y="4231830"/>
              <a:ext cx="766854" cy="666105"/>
              <a:chOff x="12521311" y="3009900"/>
              <a:chExt cx="1627412" cy="1413603"/>
            </a:xfrm>
          </p:grpSpPr>
          <p:sp>
            <p:nvSpPr>
              <p:cNvPr id="303" name="Google Shape;303;p9"/>
              <p:cNvSpPr/>
              <p:nvPr/>
            </p:nvSpPr>
            <p:spPr>
              <a:xfrm>
                <a:off x="12575610" y="3009900"/>
                <a:ext cx="1515094" cy="1413603"/>
              </a:xfrm>
              <a:custGeom>
                <a:avLst/>
                <a:gdLst/>
                <a:ahLst/>
                <a:cxnLst/>
                <a:rect l="l" t="t" r="r" b="b"/>
                <a:pathLst>
                  <a:path w="18332" h="17104" extrusionOk="0">
                    <a:moveTo>
                      <a:pt x="1974" y="1"/>
                    </a:moveTo>
                    <a:lnTo>
                      <a:pt x="1448" y="88"/>
                    </a:lnTo>
                    <a:lnTo>
                      <a:pt x="1009" y="132"/>
                    </a:lnTo>
                    <a:lnTo>
                      <a:pt x="659" y="264"/>
                    </a:lnTo>
                    <a:lnTo>
                      <a:pt x="176" y="439"/>
                    </a:lnTo>
                    <a:lnTo>
                      <a:pt x="1" y="483"/>
                    </a:lnTo>
                    <a:lnTo>
                      <a:pt x="1316" y="15568"/>
                    </a:lnTo>
                    <a:lnTo>
                      <a:pt x="1755" y="15393"/>
                    </a:lnTo>
                    <a:lnTo>
                      <a:pt x="2194" y="15262"/>
                    </a:lnTo>
                    <a:lnTo>
                      <a:pt x="3027" y="15042"/>
                    </a:lnTo>
                    <a:lnTo>
                      <a:pt x="3816" y="14911"/>
                    </a:lnTo>
                    <a:lnTo>
                      <a:pt x="4562" y="14911"/>
                    </a:lnTo>
                    <a:lnTo>
                      <a:pt x="5263" y="14998"/>
                    </a:lnTo>
                    <a:lnTo>
                      <a:pt x="5921" y="15130"/>
                    </a:lnTo>
                    <a:lnTo>
                      <a:pt x="6491" y="15305"/>
                    </a:lnTo>
                    <a:lnTo>
                      <a:pt x="7061" y="15525"/>
                    </a:lnTo>
                    <a:lnTo>
                      <a:pt x="7544" y="15788"/>
                    </a:lnTo>
                    <a:lnTo>
                      <a:pt x="7938" y="16051"/>
                    </a:lnTo>
                    <a:lnTo>
                      <a:pt x="8333" y="16314"/>
                    </a:lnTo>
                    <a:lnTo>
                      <a:pt x="8640" y="16577"/>
                    </a:lnTo>
                    <a:lnTo>
                      <a:pt x="9035" y="16972"/>
                    </a:lnTo>
                    <a:lnTo>
                      <a:pt x="9166" y="17103"/>
                    </a:lnTo>
                    <a:lnTo>
                      <a:pt x="9298" y="16972"/>
                    </a:lnTo>
                    <a:lnTo>
                      <a:pt x="9736" y="16577"/>
                    </a:lnTo>
                    <a:lnTo>
                      <a:pt x="10043" y="16314"/>
                    </a:lnTo>
                    <a:lnTo>
                      <a:pt x="10394" y="16051"/>
                    </a:lnTo>
                    <a:lnTo>
                      <a:pt x="10833" y="15788"/>
                    </a:lnTo>
                    <a:lnTo>
                      <a:pt x="11315" y="15525"/>
                    </a:lnTo>
                    <a:lnTo>
                      <a:pt x="11841" y="15305"/>
                    </a:lnTo>
                    <a:lnTo>
                      <a:pt x="12411" y="15130"/>
                    </a:lnTo>
                    <a:lnTo>
                      <a:pt x="13069" y="14998"/>
                    </a:lnTo>
                    <a:lnTo>
                      <a:pt x="13771" y="14911"/>
                    </a:lnTo>
                    <a:lnTo>
                      <a:pt x="14516" y="14911"/>
                    </a:lnTo>
                    <a:lnTo>
                      <a:pt x="15306" y="15042"/>
                    </a:lnTo>
                    <a:lnTo>
                      <a:pt x="16139" y="15262"/>
                    </a:lnTo>
                    <a:lnTo>
                      <a:pt x="16578" y="15393"/>
                    </a:lnTo>
                    <a:lnTo>
                      <a:pt x="17016" y="15568"/>
                    </a:lnTo>
                    <a:lnTo>
                      <a:pt x="18332" y="483"/>
                    </a:lnTo>
                    <a:lnTo>
                      <a:pt x="18156" y="439"/>
                    </a:lnTo>
                    <a:lnTo>
                      <a:pt x="17674" y="264"/>
                    </a:lnTo>
                    <a:lnTo>
                      <a:pt x="17323" y="132"/>
                    </a:lnTo>
                    <a:lnTo>
                      <a:pt x="16884" y="88"/>
                    </a:lnTo>
                    <a:lnTo>
                      <a:pt x="16358" y="1"/>
                    </a:lnTo>
                    <a:lnTo>
                      <a:pt x="15174" y="1"/>
                    </a:lnTo>
                    <a:lnTo>
                      <a:pt x="14473" y="88"/>
                    </a:lnTo>
                    <a:lnTo>
                      <a:pt x="13727" y="220"/>
                    </a:lnTo>
                    <a:lnTo>
                      <a:pt x="12894" y="439"/>
                    </a:lnTo>
                    <a:lnTo>
                      <a:pt x="12061" y="790"/>
                    </a:lnTo>
                    <a:lnTo>
                      <a:pt x="11140" y="1185"/>
                    </a:lnTo>
                    <a:lnTo>
                      <a:pt x="10175" y="1755"/>
                    </a:lnTo>
                    <a:lnTo>
                      <a:pt x="9166" y="2412"/>
                    </a:lnTo>
                    <a:lnTo>
                      <a:pt x="8158" y="1755"/>
                    </a:lnTo>
                    <a:lnTo>
                      <a:pt x="7193" y="1185"/>
                    </a:lnTo>
                    <a:lnTo>
                      <a:pt x="6316" y="790"/>
                    </a:lnTo>
                    <a:lnTo>
                      <a:pt x="5439" y="439"/>
                    </a:lnTo>
                    <a:lnTo>
                      <a:pt x="4605" y="220"/>
                    </a:lnTo>
                    <a:lnTo>
                      <a:pt x="3860" y="88"/>
                    </a:lnTo>
                    <a:lnTo>
                      <a:pt x="3158"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12521311" y="3093292"/>
                <a:ext cx="1627412" cy="1330212"/>
              </a:xfrm>
              <a:custGeom>
                <a:avLst/>
                <a:gdLst/>
                <a:ahLst/>
                <a:cxnLst/>
                <a:rect l="l" t="t" r="r" b="b"/>
                <a:pathLst>
                  <a:path w="19691" h="16095" extrusionOk="0">
                    <a:moveTo>
                      <a:pt x="3377" y="0"/>
                    </a:moveTo>
                    <a:lnTo>
                      <a:pt x="2719" y="44"/>
                    </a:lnTo>
                    <a:lnTo>
                      <a:pt x="2105" y="88"/>
                    </a:lnTo>
                    <a:lnTo>
                      <a:pt x="1535" y="219"/>
                    </a:lnTo>
                    <a:lnTo>
                      <a:pt x="1096" y="307"/>
                    </a:lnTo>
                    <a:lnTo>
                      <a:pt x="702" y="439"/>
                    </a:lnTo>
                    <a:lnTo>
                      <a:pt x="175" y="658"/>
                    </a:lnTo>
                    <a:lnTo>
                      <a:pt x="0" y="746"/>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lnTo>
                      <a:pt x="8771" y="1403"/>
                    </a:lnTo>
                    <a:lnTo>
                      <a:pt x="7718" y="921"/>
                    </a:lnTo>
                    <a:lnTo>
                      <a:pt x="6754" y="526"/>
                    </a:lnTo>
                    <a:lnTo>
                      <a:pt x="5833" y="263"/>
                    </a:lnTo>
                    <a:lnTo>
                      <a:pt x="4956" y="88"/>
                    </a:lnTo>
                    <a:lnTo>
                      <a:pt x="4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12521311" y="3093292"/>
                <a:ext cx="1627412" cy="1330212"/>
              </a:xfrm>
              <a:custGeom>
                <a:avLst/>
                <a:gdLst/>
                <a:ahLst/>
                <a:cxnLst/>
                <a:rect l="l" t="t" r="r" b="b"/>
                <a:pathLst>
                  <a:path w="19691" h="16095" fill="none" extrusionOk="0">
                    <a:moveTo>
                      <a:pt x="9823" y="2017"/>
                    </a:moveTo>
                    <a:lnTo>
                      <a:pt x="9823" y="2017"/>
                    </a:lnTo>
                    <a:lnTo>
                      <a:pt x="8771" y="1403"/>
                    </a:lnTo>
                    <a:lnTo>
                      <a:pt x="7718" y="921"/>
                    </a:lnTo>
                    <a:lnTo>
                      <a:pt x="6754" y="526"/>
                    </a:lnTo>
                    <a:lnTo>
                      <a:pt x="5833" y="263"/>
                    </a:lnTo>
                    <a:lnTo>
                      <a:pt x="4956" y="88"/>
                    </a:lnTo>
                    <a:lnTo>
                      <a:pt x="4122" y="0"/>
                    </a:lnTo>
                    <a:lnTo>
                      <a:pt x="3377" y="0"/>
                    </a:lnTo>
                    <a:lnTo>
                      <a:pt x="2719" y="44"/>
                    </a:lnTo>
                    <a:lnTo>
                      <a:pt x="2105" y="88"/>
                    </a:lnTo>
                    <a:lnTo>
                      <a:pt x="1535" y="219"/>
                    </a:lnTo>
                    <a:lnTo>
                      <a:pt x="1096" y="307"/>
                    </a:lnTo>
                    <a:lnTo>
                      <a:pt x="702" y="439"/>
                    </a:lnTo>
                    <a:lnTo>
                      <a:pt x="175" y="658"/>
                    </a:lnTo>
                    <a:lnTo>
                      <a:pt x="0" y="746"/>
                    </a:lnTo>
                    <a:lnTo>
                      <a:pt x="1403" y="14691"/>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13318613" y="3325201"/>
                <a:ext cx="29092" cy="1033011"/>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9"/>
            <p:cNvGrpSpPr/>
            <p:nvPr/>
          </p:nvGrpSpPr>
          <p:grpSpPr>
            <a:xfrm rot="-5002772">
              <a:off x="8206749" y="271263"/>
              <a:ext cx="1034745" cy="1032139"/>
              <a:chOff x="195881" y="4087970"/>
              <a:chExt cx="1034674" cy="1032068"/>
            </a:xfrm>
          </p:grpSpPr>
          <p:grpSp>
            <p:nvGrpSpPr>
              <p:cNvPr id="308" name="Google Shape;308;p9"/>
              <p:cNvGrpSpPr/>
              <p:nvPr/>
            </p:nvGrpSpPr>
            <p:grpSpPr>
              <a:xfrm rot="7778798">
                <a:off x="351202" y="4232116"/>
                <a:ext cx="724032" cy="743778"/>
                <a:chOff x="9851878" y="3200398"/>
                <a:chExt cx="1762567" cy="1810637"/>
              </a:xfrm>
            </p:grpSpPr>
            <p:sp>
              <p:nvSpPr>
                <p:cNvPr id="309" name="Google Shape;309;p9"/>
                <p:cNvSpPr/>
                <p:nvPr/>
              </p:nvSpPr>
              <p:spPr>
                <a:xfrm>
                  <a:off x="9851878" y="3200398"/>
                  <a:ext cx="1698699" cy="1646732"/>
                </a:xfrm>
                <a:custGeom>
                  <a:avLst/>
                  <a:gdLst/>
                  <a:ahLst/>
                  <a:cxnLst/>
                  <a:rect l="l" t="t" r="r" b="b"/>
                  <a:pathLst>
                    <a:path w="17390" h="16858" extrusionOk="0">
                      <a:moveTo>
                        <a:pt x="3151" y="1"/>
                      </a:moveTo>
                      <a:lnTo>
                        <a:pt x="2783" y="42"/>
                      </a:lnTo>
                      <a:lnTo>
                        <a:pt x="2660" y="83"/>
                      </a:lnTo>
                      <a:lnTo>
                        <a:pt x="2824" y="696"/>
                      </a:lnTo>
                      <a:lnTo>
                        <a:pt x="1842" y="901"/>
                      </a:lnTo>
                      <a:lnTo>
                        <a:pt x="1392" y="1024"/>
                      </a:lnTo>
                      <a:lnTo>
                        <a:pt x="0" y="2006"/>
                      </a:lnTo>
                      <a:lnTo>
                        <a:pt x="655" y="3274"/>
                      </a:lnTo>
                      <a:lnTo>
                        <a:pt x="5074" y="13912"/>
                      </a:lnTo>
                      <a:lnTo>
                        <a:pt x="17389" y="16858"/>
                      </a:lnTo>
                      <a:lnTo>
                        <a:pt x="15794" y="3438"/>
                      </a:lnTo>
                      <a:lnTo>
                        <a:pt x="15507" y="3192"/>
                      </a:lnTo>
                      <a:lnTo>
                        <a:pt x="15221" y="2988"/>
                      </a:lnTo>
                      <a:lnTo>
                        <a:pt x="14894" y="2783"/>
                      </a:lnTo>
                      <a:lnTo>
                        <a:pt x="14607" y="2619"/>
                      </a:lnTo>
                      <a:lnTo>
                        <a:pt x="13952" y="2374"/>
                      </a:lnTo>
                      <a:lnTo>
                        <a:pt x="13339" y="2169"/>
                      </a:lnTo>
                      <a:lnTo>
                        <a:pt x="12684" y="2087"/>
                      </a:lnTo>
                      <a:lnTo>
                        <a:pt x="12070" y="2047"/>
                      </a:lnTo>
                      <a:lnTo>
                        <a:pt x="11457" y="2047"/>
                      </a:lnTo>
                      <a:lnTo>
                        <a:pt x="10884" y="2128"/>
                      </a:lnTo>
                      <a:lnTo>
                        <a:pt x="10352" y="2210"/>
                      </a:lnTo>
                      <a:lnTo>
                        <a:pt x="9861" y="2333"/>
                      </a:lnTo>
                      <a:lnTo>
                        <a:pt x="9043" y="2578"/>
                      </a:lnTo>
                      <a:lnTo>
                        <a:pt x="8470" y="2783"/>
                      </a:lnTo>
                      <a:lnTo>
                        <a:pt x="8306" y="2865"/>
                      </a:lnTo>
                      <a:lnTo>
                        <a:pt x="7774" y="2251"/>
                      </a:lnTo>
                      <a:lnTo>
                        <a:pt x="7242" y="1760"/>
                      </a:lnTo>
                      <a:lnTo>
                        <a:pt x="6711" y="1310"/>
                      </a:lnTo>
                      <a:lnTo>
                        <a:pt x="6220" y="942"/>
                      </a:lnTo>
                      <a:lnTo>
                        <a:pt x="5729" y="655"/>
                      </a:lnTo>
                      <a:lnTo>
                        <a:pt x="5238" y="451"/>
                      </a:lnTo>
                      <a:lnTo>
                        <a:pt x="4828" y="287"/>
                      </a:lnTo>
                      <a:lnTo>
                        <a:pt x="4419" y="164"/>
                      </a:lnTo>
                      <a:lnTo>
                        <a:pt x="4010" y="83"/>
                      </a:lnTo>
                      <a:lnTo>
                        <a:pt x="3683" y="42"/>
                      </a:lnTo>
                      <a:lnTo>
                        <a:pt x="3151"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10643188" y="3472243"/>
                  <a:ext cx="971257" cy="1538792"/>
                </a:xfrm>
                <a:custGeom>
                  <a:avLst/>
                  <a:gdLst/>
                  <a:ahLst/>
                  <a:cxnLst/>
                  <a:rect l="l" t="t" r="r" b="b"/>
                  <a:pathLst>
                    <a:path w="9943" h="15753" extrusionOk="0">
                      <a:moveTo>
                        <a:pt x="3110" y="0"/>
                      </a:moveTo>
                      <a:lnTo>
                        <a:pt x="2496" y="41"/>
                      </a:lnTo>
                      <a:lnTo>
                        <a:pt x="1883" y="82"/>
                      </a:lnTo>
                      <a:lnTo>
                        <a:pt x="1351" y="205"/>
                      </a:lnTo>
                      <a:lnTo>
                        <a:pt x="901" y="286"/>
                      </a:lnTo>
                      <a:lnTo>
                        <a:pt x="246" y="491"/>
                      </a:lnTo>
                      <a:lnTo>
                        <a:pt x="1" y="573"/>
                      </a:lnTo>
                      <a:lnTo>
                        <a:pt x="3110" y="13420"/>
                      </a:lnTo>
                      <a:lnTo>
                        <a:pt x="3724" y="13338"/>
                      </a:lnTo>
                      <a:lnTo>
                        <a:pt x="4297" y="13297"/>
                      </a:lnTo>
                      <a:lnTo>
                        <a:pt x="4910" y="13379"/>
                      </a:lnTo>
                      <a:lnTo>
                        <a:pt x="5483" y="13461"/>
                      </a:lnTo>
                      <a:lnTo>
                        <a:pt x="6056" y="13625"/>
                      </a:lnTo>
                      <a:lnTo>
                        <a:pt x="6629" y="13829"/>
                      </a:lnTo>
                      <a:lnTo>
                        <a:pt x="7161" y="14075"/>
                      </a:lnTo>
                      <a:lnTo>
                        <a:pt x="7693" y="14320"/>
                      </a:lnTo>
                      <a:lnTo>
                        <a:pt x="8593" y="14811"/>
                      </a:lnTo>
                      <a:lnTo>
                        <a:pt x="9329" y="15261"/>
                      </a:lnTo>
                      <a:lnTo>
                        <a:pt x="9943" y="15752"/>
                      </a:lnTo>
                      <a:lnTo>
                        <a:pt x="8552" y="2782"/>
                      </a:lnTo>
                      <a:lnTo>
                        <a:pt x="8265" y="2414"/>
                      </a:lnTo>
                      <a:lnTo>
                        <a:pt x="7938" y="2046"/>
                      </a:lnTo>
                      <a:lnTo>
                        <a:pt x="7611" y="1718"/>
                      </a:lnTo>
                      <a:lnTo>
                        <a:pt x="7284" y="1432"/>
                      </a:lnTo>
                      <a:lnTo>
                        <a:pt x="6956" y="1187"/>
                      </a:lnTo>
                      <a:lnTo>
                        <a:pt x="6629" y="941"/>
                      </a:lnTo>
                      <a:lnTo>
                        <a:pt x="6261" y="736"/>
                      </a:lnTo>
                      <a:lnTo>
                        <a:pt x="5892" y="573"/>
                      </a:lnTo>
                      <a:lnTo>
                        <a:pt x="5197" y="327"/>
                      </a:lnTo>
                      <a:lnTo>
                        <a:pt x="4501" y="123"/>
                      </a:lnTo>
                      <a:lnTo>
                        <a:pt x="3806" y="41"/>
                      </a:lnTo>
                      <a:lnTo>
                        <a:pt x="3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9851878" y="3352292"/>
                  <a:ext cx="1095216" cy="1430951"/>
                </a:xfrm>
                <a:custGeom>
                  <a:avLst/>
                  <a:gdLst/>
                  <a:ahLst/>
                  <a:cxnLst/>
                  <a:rect l="l" t="t" r="r" b="b"/>
                  <a:pathLst>
                    <a:path w="11212" h="14649" extrusionOk="0">
                      <a:moveTo>
                        <a:pt x="3396" y="1"/>
                      </a:moveTo>
                      <a:lnTo>
                        <a:pt x="2619" y="123"/>
                      </a:lnTo>
                      <a:lnTo>
                        <a:pt x="2210" y="205"/>
                      </a:lnTo>
                      <a:lnTo>
                        <a:pt x="1801" y="287"/>
                      </a:lnTo>
                      <a:lnTo>
                        <a:pt x="1392" y="451"/>
                      </a:lnTo>
                      <a:lnTo>
                        <a:pt x="942" y="614"/>
                      </a:lnTo>
                      <a:lnTo>
                        <a:pt x="491" y="819"/>
                      </a:lnTo>
                      <a:lnTo>
                        <a:pt x="0" y="1064"/>
                      </a:lnTo>
                      <a:lnTo>
                        <a:pt x="3192" y="14648"/>
                      </a:lnTo>
                      <a:lnTo>
                        <a:pt x="3396" y="14566"/>
                      </a:lnTo>
                      <a:lnTo>
                        <a:pt x="3928" y="14362"/>
                      </a:lnTo>
                      <a:lnTo>
                        <a:pt x="4747" y="14116"/>
                      </a:lnTo>
                      <a:lnTo>
                        <a:pt x="5238" y="13993"/>
                      </a:lnTo>
                      <a:lnTo>
                        <a:pt x="5769" y="13912"/>
                      </a:lnTo>
                      <a:lnTo>
                        <a:pt x="6383" y="13830"/>
                      </a:lnTo>
                      <a:lnTo>
                        <a:pt x="6997" y="13789"/>
                      </a:lnTo>
                      <a:lnTo>
                        <a:pt x="7652" y="13748"/>
                      </a:lnTo>
                      <a:lnTo>
                        <a:pt x="8347" y="13789"/>
                      </a:lnTo>
                      <a:lnTo>
                        <a:pt x="9084" y="13912"/>
                      </a:lnTo>
                      <a:lnTo>
                        <a:pt x="9779" y="14075"/>
                      </a:lnTo>
                      <a:lnTo>
                        <a:pt x="10516" y="14321"/>
                      </a:lnTo>
                      <a:lnTo>
                        <a:pt x="11211" y="14648"/>
                      </a:lnTo>
                      <a:lnTo>
                        <a:pt x="8102" y="1801"/>
                      </a:lnTo>
                      <a:lnTo>
                        <a:pt x="7938" y="1637"/>
                      </a:lnTo>
                      <a:lnTo>
                        <a:pt x="7529" y="1310"/>
                      </a:lnTo>
                      <a:lnTo>
                        <a:pt x="7242" y="1064"/>
                      </a:lnTo>
                      <a:lnTo>
                        <a:pt x="6874" y="819"/>
                      </a:lnTo>
                      <a:lnTo>
                        <a:pt x="6424" y="614"/>
                      </a:lnTo>
                      <a:lnTo>
                        <a:pt x="5933" y="410"/>
                      </a:lnTo>
                      <a:lnTo>
                        <a:pt x="5401" y="205"/>
                      </a:lnTo>
                      <a:lnTo>
                        <a:pt x="4788" y="82"/>
                      </a:lnTo>
                      <a:lnTo>
                        <a:pt x="4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9"/>
              <p:cNvSpPr/>
              <p:nvPr/>
            </p:nvSpPr>
            <p:spPr>
              <a:xfrm rot="7001108">
                <a:off x="677790" y="4372536"/>
                <a:ext cx="13707" cy="486712"/>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6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_AND_TWO_COLUMNS_1_1">
    <p:spTree>
      <p:nvGrpSpPr>
        <p:cNvPr id="1" name="Shape 810"/>
        <p:cNvGrpSpPr/>
        <p:nvPr/>
      </p:nvGrpSpPr>
      <p:grpSpPr>
        <a:xfrm>
          <a:off x="0" y="0"/>
          <a:ext cx="0" cy="0"/>
          <a:chOff x="0" y="0"/>
          <a:chExt cx="0" cy="0"/>
        </a:xfrm>
      </p:grpSpPr>
      <p:sp>
        <p:nvSpPr>
          <p:cNvPr id="811" name="Google Shape;811;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2" name="Google Shape;812;p25"/>
          <p:cNvSpPr txBox="1">
            <a:spLocks noGrp="1"/>
          </p:cNvSpPr>
          <p:nvPr>
            <p:ph type="subTitle" idx="1"/>
          </p:nvPr>
        </p:nvSpPr>
        <p:spPr>
          <a:xfrm>
            <a:off x="4801725" y="1951425"/>
            <a:ext cx="3273000" cy="189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3" name="Google Shape;813;p25"/>
          <p:cNvSpPr txBox="1">
            <a:spLocks noGrp="1"/>
          </p:cNvSpPr>
          <p:nvPr>
            <p:ph type="subTitle" idx="2"/>
          </p:nvPr>
        </p:nvSpPr>
        <p:spPr>
          <a:xfrm>
            <a:off x="1069275" y="1951425"/>
            <a:ext cx="3273000" cy="189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4" name="Google Shape;814;p25"/>
          <p:cNvGrpSpPr/>
          <p:nvPr/>
        </p:nvGrpSpPr>
        <p:grpSpPr>
          <a:xfrm>
            <a:off x="-2326592" y="-2226958"/>
            <a:ext cx="14468826" cy="6830956"/>
            <a:chOff x="-2326592" y="-2226958"/>
            <a:chExt cx="14468826" cy="6830956"/>
          </a:xfrm>
        </p:grpSpPr>
        <p:sp>
          <p:nvSpPr>
            <p:cNvPr id="815" name="Google Shape;815;p25"/>
            <p:cNvSpPr/>
            <p:nvPr/>
          </p:nvSpPr>
          <p:spPr>
            <a:xfrm rot="-6492753">
              <a:off x="8168417" y="873253"/>
              <a:ext cx="4075697" cy="2735125"/>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rot="-4504096">
              <a:off x="-2627597" y="-1206536"/>
              <a:ext cx="3986511" cy="2439684"/>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25"/>
          <p:cNvGrpSpPr/>
          <p:nvPr/>
        </p:nvGrpSpPr>
        <p:grpSpPr>
          <a:xfrm rot="-5002772">
            <a:off x="-164376" y="4408938"/>
            <a:ext cx="1034745" cy="1032139"/>
            <a:chOff x="195881" y="4087970"/>
            <a:chExt cx="1034674" cy="1032068"/>
          </a:xfrm>
        </p:grpSpPr>
        <p:grpSp>
          <p:nvGrpSpPr>
            <p:cNvPr id="818" name="Google Shape;818;p25"/>
            <p:cNvGrpSpPr/>
            <p:nvPr/>
          </p:nvGrpSpPr>
          <p:grpSpPr>
            <a:xfrm rot="7778798">
              <a:off x="351202" y="4232116"/>
              <a:ext cx="724032" cy="743778"/>
              <a:chOff x="9851878" y="3200398"/>
              <a:chExt cx="1762567" cy="1810637"/>
            </a:xfrm>
          </p:grpSpPr>
          <p:sp>
            <p:nvSpPr>
              <p:cNvPr id="819" name="Google Shape;819;p25"/>
              <p:cNvSpPr/>
              <p:nvPr/>
            </p:nvSpPr>
            <p:spPr>
              <a:xfrm>
                <a:off x="9851878" y="3200398"/>
                <a:ext cx="1698699" cy="1646732"/>
              </a:xfrm>
              <a:custGeom>
                <a:avLst/>
                <a:gdLst/>
                <a:ahLst/>
                <a:cxnLst/>
                <a:rect l="l" t="t" r="r" b="b"/>
                <a:pathLst>
                  <a:path w="17390" h="16858" extrusionOk="0">
                    <a:moveTo>
                      <a:pt x="3151" y="1"/>
                    </a:moveTo>
                    <a:lnTo>
                      <a:pt x="2783" y="42"/>
                    </a:lnTo>
                    <a:lnTo>
                      <a:pt x="2660" y="83"/>
                    </a:lnTo>
                    <a:lnTo>
                      <a:pt x="2824" y="696"/>
                    </a:lnTo>
                    <a:lnTo>
                      <a:pt x="1842" y="901"/>
                    </a:lnTo>
                    <a:lnTo>
                      <a:pt x="1392" y="1024"/>
                    </a:lnTo>
                    <a:lnTo>
                      <a:pt x="0" y="2006"/>
                    </a:lnTo>
                    <a:lnTo>
                      <a:pt x="655" y="3274"/>
                    </a:lnTo>
                    <a:lnTo>
                      <a:pt x="5074" y="13912"/>
                    </a:lnTo>
                    <a:lnTo>
                      <a:pt x="17389" y="16858"/>
                    </a:lnTo>
                    <a:lnTo>
                      <a:pt x="15794" y="3438"/>
                    </a:lnTo>
                    <a:lnTo>
                      <a:pt x="15507" y="3192"/>
                    </a:lnTo>
                    <a:lnTo>
                      <a:pt x="15221" y="2988"/>
                    </a:lnTo>
                    <a:lnTo>
                      <a:pt x="14894" y="2783"/>
                    </a:lnTo>
                    <a:lnTo>
                      <a:pt x="14607" y="2619"/>
                    </a:lnTo>
                    <a:lnTo>
                      <a:pt x="13952" y="2374"/>
                    </a:lnTo>
                    <a:lnTo>
                      <a:pt x="13339" y="2169"/>
                    </a:lnTo>
                    <a:lnTo>
                      <a:pt x="12684" y="2087"/>
                    </a:lnTo>
                    <a:lnTo>
                      <a:pt x="12070" y="2047"/>
                    </a:lnTo>
                    <a:lnTo>
                      <a:pt x="11457" y="2047"/>
                    </a:lnTo>
                    <a:lnTo>
                      <a:pt x="10884" y="2128"/>
                    </a:lnTo>
                    <a:lnTo>
                      <a:pt x="10352" y="2210"/>
                    </a:lnTo>
                    <a:lnTo>
                      <a:pt x="9861" y="2333"/>
                    </a:lnTo>
                    <a:lnTo>
                      <a:pt x="9043" y="2578"/>
                    </a:lnTo>
                    <a:lnTo>
                      <a:pt x="8470" y="2783"/>
                    </a:lnTo>
                    <a:lnTo>
                      <a:pt x="8306" y="2865"/>
                    </a:lnTo>
                    <a:lnTo>
                      <a:pt x="7774" y="2251"/>
                    </a:lnTo>
                    <a:lnTo>
                      <a:pt x="7242" y="1760"/>
                    </a:lnTo>
                    <a:lnTo>
                      <a:pt x="6711" y="1310"/>
                    </a:lnTo>
                    <a:lnTo>
                      <a:pt x="6220" y="942"/>
                    </a:lnTo>
                    <a:lnTo>
                      <a:pt x="5729" y="655"/>
                    </a:lnTo>
                    <a:lnTo>
                      <a:pt x="5238" y="451"/>
                    </a:lnTo>
                    <a:lnTo>
                      <a:pt x="4828" y="287"/>
                    </a:lnTo>
                    <a:lnTo>
                      <a:pt x="4419" y="164"/>
                    </a:lnTo>
                    <a:lnTo>
                      <a:pt x="4010" y="83"/>
                    </a:lnTo>
                    <a:lnTo>
                      <a:pt x="3683" y="42"/>
                    </a:lnTo>
                    <a:lnTo>
                      <a:pt x="3151"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5"/>
              <p:cNvSpPr/>
              <p:nvPr/>
            </p:nvSpPr>
            <p:spPr>
              <a:xfrm>
                <a:off x="10643188" y="3472243"/>
                <a:ext cx="971257" cy="1538792"/>
              </a:xfrm>
              <a:custGeom>
                <a:avLst/>
                <a:gdLst/>
                <a:ahLst/>
                <a:cxnLst/>
                <a:rect l="l" t="t" r="r" b="b"/>
                <a:pathLst>
                  <a:path w="9943" h="15753" extrusionOk="0">
                    <a:moveTo>
                      <a:pt x="3110" y="0"/>
                    </a:moveTo>
                    <a:lnTo>
                      <a:pt x="2496" y="41"/>
                    </a:lnTo>
                    <a:lnTo>
                      <a:pt x="1883" y="82"/>
                    </a:lnTo>
                    <a:lnTo>
                      <a:pt x="1351" y="205"/>
                    </a:lnTo>
                    <a:lnTo>
                      <a:pt x="901" y="286"/>
                    </a:lnTo>
                    <a:lnTo>
                      <a:pt x="246" y="491"/>
                    </a:lnTo>
                    <a:lnTo>
                      <a:pt x="1" y="573"/>
                    </a:lnTo>
                    <a:lnTo>
                      <a:pt x="3110" y="13420"/>
                    </a:lnTo>
                    <a:lnTo>
                      <a:pt x="3724" y="13338"/>
                    </a:lnTo>
                    <a:lnTo>
                      <a:pt x="4297" y="13297"/>
                    </a:lnTo>
                    <a:lnTo>
                      <a:pt x="4910" y="13379"/>
                    </a:lnTo>
                    <a:lnTo>
                      <a:pt x="5483" y="13461"/>
                    </a:lnTo>
                    <a:lnTo>
                      <a:pt x="6056" y="13625"/>
                    </a:lnTo>
                    <a:lnTo>
                      <a:pt x="6629" y="13829"/>
                    </a:lnTo>
                    <a:lnTo>
                      <a:pt x="7161" y="14075"/>
                    </a:lnTo>
                    <a:lnTo>
                      <a:pt x="7693" y="14320"/>
                    </a:lnTo>
                    <a:lnTo>
                      <a:pt x="8593" y="14811"/>
                    </a:lnTo>
                    <a:lnTo>
                      <a:pt x="9329" y="15261"/>
                    </a:lnTo>
                    <a:lnTo>
                      <a:pt x="9943" y="15752"/>
                    </a:lnTo>
                    <a:lnTo>
                      <a:pt x="8552" y="2782"/>
                    </a:lnTo>
                    <a:lnTo>
                      <a:pt x="8265" y="2414"/>
                    </a:lnTo>
                    <a:lnTo>
                      <a:pt x="7938" y="2046"/>
                    </a:lnTo>
                    <a:lnTo>
                      <a:pt x="7611" y="1718"/>
                    </a:lnTo>
                    <a:lnTo>
                      <a:pt x="7284" y="1432"/>
                    </a:lnTo>
                    <a:lnTo>
                      <a:pt x="6956" y="1187"/>
                    </a:lnTo>
                    <a:lnTo>
                      <a:pt x="6629" y="941"/>
                    </a:lnTo>
                    <a:lnTo>
                      <a:pt x="6261" y="736"/>
                    </a:lnTo>
                    <a:lnTo>
                      <a:pt x="5892" y="573"/>
                    </a:lnTo>
                    <a:lnTo>
                      <a:pt x="5197" y="327"/>
                    </a:lnTo>
                    <a:lnTo>
                      <a:pt x="4501" y="123"/>
                    </a:lnTo>
                    <a:lnTo>
                      <a:pt x="3806" y="41"/>
                    </a:lnTo>
                    <a:lnTo>
                      <a:pt x="3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5"/>
              <p:cNvSpPr/>
              <p:nvPr/>
            </p:nvSpPr>
            <p:spPr>
              <a:xfrm>
                <a:off x="9851878" y="3352292"/>
                <a:ext cx="1095216" cy="1430951"/>
              </a:xfrm>
              <a:custGeom>
                <a:avLst/>
                <a:gdLst/>
                <a:ahLst/>
                <a:cxnLst/>
                <a:rect l="l" t="t" r="r" b="b"/>
                <a:pathLst>
                  <a:path w="11212" h="14649" extrusionOk="0">
                    <a:moveTo>
                      <a:pt x="3396" y="1"/>
                    </a:moveTo>
                    <a:lnTo>
                      <a:pt x="2619" y="123"/>
                    </a:lnTo>
                    <a:lnTo>
                      <a:pt x="2210" y="205"/>
                    </a:lnTo>
                    <a:lnTo>
                      <a:pt x="1801" y="287"/>
                    </a:lnTo>
                    <a:lnTo>
                      <a:pt x="1392" y="451"/>
                    </a:lnTo>
                    <a:lnTo>
                      <a:pt x="942" y="614"/>
                    </a:lnTo>
                    <a:lnTo>
                      <a:pt x="491" y="819"/>
                    </a:lnTo>
                    <a:lnTo>
                      <a:pt x="0" y="1064"/>
                    </a:lnTo>
                    <a:lnTo>
                      <a:pt x="3192" y="14648"/>
                    </a:lnTo>
                    <a:lnTo>
                      <a:pt x="3396" y="14566"/>
                    </a:lnTo>
                    <a:lnTo>
                      <a:pt x="3928" y="14362"/>
                    </a:lnTo>
                    <a:lnTo>
                      <a:pt x="4747" y="14116"/>
                    </a:lnTo>
                    <a:lnTo>
                      <a:pt x="5238" y="13993"/>
                    </a:lnTo>
                    <a:lnTo>
                      <a:pt x="5769" y="13912"/>
                    </a:lnTo>
                    <a:lnTo>
                      <a:pt x="6383" y="13830"/>
                    </a:lnTo>
                    <a:lnTo>
                      <a:pt x="6997" y="13789"/>
                    </a:lnTo>
                    <a:lnTo>
                      <a:pt x="7652" y="13748"/>
                    </a:lnTo>
                    <a:lnTo>
                      <a:pt x="8347" y="13789"/>
                    </a:lnTo>
                    <a:lnTo>
                      <a:pt x="9084" y="13912"/>
                    </a:lnTo>
                    <a:lnTo>
                      <a:pt x="9779" y="14075"/>
                    </a:lnTo>
                    <a:lnTo>
                      <a:pt x="10516" y="14321"/>
                    </a:lnTo>
                    <a:lnTo>
                      <a:pt x="11211" y="14648"/>
                    </a:lnTo>
                    <a:lnTo>
                      <a:pt x="8102" y="1801"/>
                    </a:lnTo>
                    <a:lnTo>
                      <a:pt x="7938" y="1637"/>
                    </a:lnTo>
                    <a:lnTo>
                      <a:pt x="7529" y="1310"/>
                    </a:lnTo>
                    <a:lnTo>
                      <a:pt x="7242" y="1064"/>
                    </a:lnTo>
                    <a:lnTo>
                      <a:pt x="6874" y="819"/>
                    </a:lnTo>
                    <a:lnTo>
                      <a:pt x="6424" y="614"/>
                    </a:lnTo>
                    <a:lnTo>
                      <a:pt x="5933" y="410"/>
                    </a:lnTo>
                    <a:lnTo>
                      <a:pt x="5401" y="205"/>
                    </a:lnTo>
                    <a:lnTo>
                      <a:pt x="4788" y="82"/>
                    </a:lnTo>
                    <a:lnTo>
                      <a:pt x="4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2" name="Google Shape;822;p25"/>
            <p:cNvSpPr/>
            <p:nvPr/>
          </p:nvSpPr>
          <p:spPr>
            <a:xfrm rot="7001108">
              <a:off x="677790" y="4372536"/>
              <a:ext cx="13707" cy="486712"/>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25"/>
          <p:cNvGrpSpPr/>
          <p:nvPr/>
        </p:nvGrpSpPr>
        <p:grpSpPr>
          <a:xfrm>
            <a:off x="8" y="1681292"/>
            <a:ext cx="9144003" cy="2452121"/>
            <a:chOff x="8" y="1681292"/>
            <a:chExt cx="9144003" cy="2452121"/>
          </a:xfrm>
        </p:grpSpPr>
        <p:grpSp>
          <p:nvGrpSpPr>
            <p:cNvPr id="824" name="Google Shape;824;p25"/>
            <p:cNvGrpSpPr/>
            <p:nvPr/>
          </p:nvGrpSpPr>
          <p:grpSpPr>
            <a:xfrm rot="-8604872">
              <a:off x="87694" y="3551900"/>
              <a:ext cx="530623" cy="469649"/>
              <a:chOff x="9144000" y="5664481"/>
              <a:chExt cx="1710453" cy="1513904"/>
            </a:xfrm>
          </p:grpSpPr>
          <p:sp>
            <p:nvSpPr>
              <p:cNvPr id="825" name="Google Shape;825;p25"/>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5"/>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5"/>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5"/>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5"/>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5"/>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5"/>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25"/>
            <p:cNvGrpSpPr/>
            <p:nvPr/>
          </p:nvGrpSpPr>
          <p:grpSpPr>
            <a:xfrm rot="4673650" flipH="1">
              <a:off x="8603433" y="1655149"/>
              <a:ext cx="344871" cy="492847"/>
              <a:chOff x="10762950" y="3047300"/>
              <a:chExt cx="954165" cy="1363573"/>
            </a:xfrm>
          </p:grpSpPr>
          <p:sp>
            <p:nvSpPr>
              <p:cNvPr id="833" name="Google Shape;833;p25"/>
              <p:cNvSpPr/>
              <p:nvPr/>
            </p:nvSpPr>
            <p:spPr>
              <a:xfrm>
                <a:off x="10780411" y="3060423"/>
                <a:ext cx="928028" cy="112834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5"/>
              <p:cNvSpPr/>
              <p:nvPr/>
            </p:nvSpPr>
            <p:spPr>
              <a:xfrm>
                <a:off x="10762950" y="3047300"/>
                <a:ext cx="954165" cy="1363573"/>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5"/>
              <p:cNvSpPr/>
              <p:nvPr/>
            </p:nvSpPr>
            <p:spPr>
              <a:xfrm>
                <a:off x="11333633" y="3077776"/>
                <a:ext cx="117779" cy="291954"/>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5"/>
              <p:cNvSpPr/>
              <p:nvPr/>
            </p:nvSpPr>
            <p:spPr>
              <a:xfrm>
                <a:off x="11268344" y="3269522"/>
                <a:ext cx="392164" cy="174283"/>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5"/>
              <p:cNvSpPr/>
              <p:nvPr/>
            </p:nvSpPr>
            <p:spPr>
              <a:xfrm>
                <a:off x="11128873" y="3130050"/>
                <a:ext cx="122118" cy="488036"/>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5"/>
              <p:cNvSpPr/>
              <p:nvPr/>
            </p:nvSpPr>
            <p:spPr>
              <a:xfrm>
                <a:off x="10954696" y="3238938"/>
                <a:ext cx="65397" cy="614383"/>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5"/>
              <p:cNvSpPr/>
              <p:nvPr/>
            </p:nvSpPr>
            <p:spPr>
              <a:xfrm>
                <a:off x="11067922" y="3443698"/>
                <a:ext cx="579462" cy="261479"/>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5"/>
              <p:cNvSpPr/>
              <p:nvPr/>
            </p:nvSpPr>
            <p:spPr>
              <a:xfrm>
                <a:off x="10911098" y="3696395"/>
                <a:ext cx="718932" cy="291954"/>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25"/>
            <p:cNvGrpSpPr/>
            <p:nvPr/>
          </p:nvGrpSpPr>
          <p:grpSpPr>
            <a:xfrm rot="8604636" flipH="1">
              <a:off x="8565882" y="2814685"/>
              <a:ext cx="496140" cy="439128"/>
              <a:chOff x="9144000" y="5664481"/>
              <a:chExt cx="1710453" cy="1513904"/>
            </a:xfrm>
          </p:grpSpPr>
          <p:sp>
            <p:nvSpPr>
              <p:cNvPr id="842" name="Google Shape;842;p25"/>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5"/>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5"/>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5"/>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5"/>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5"/>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5"/>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ackground">
  <p:cSld name="CUSTOM_9">
    <p:spTree>
      <p:nvGrpSpPr>
        <p:cNvPr id="1" name="Shape 1152"/>
        <p:cNvGrpSpPr/>
        <p:nvPr/>
      </p:nvGrpSpPr>
      <p:grpSpPr>
        <a:xfrm>
          <a:off x="0" y="0"/>
          <a:ext cx="0" cy="0"/>
          <a:chOff x="0" y="0"/>
          <a:chExt cx="0" cy="0"/>
        </a:xfrm>
      </p:grpSpPr>
      <p:grpSp>
        <p:nvGrpSpPr>
          <p:cNvPr id="1153" name="Google Shape;1153;p33"/>
          <p:cNvGrpSpPr/>
          <p:nvPr/>
        </p:nvGrpSpPr>
        <p:grpSpPr>
          <a:xfrm>
            <a:off x="-2620697" y="-2552466"/>
            <a:ext cx="14528790" cy="9595863"/>
            <a:chOff x="-2620697" y="-2552466"/>
            <a:chExt cx="14528790" cy="9595863"/>
          </a:xfrm>
        </p:grpSpPr>
        <p:sp>
          <p:nvSpPr>
            <p:cNvPr id="1154" name="Google Shape;1154;p33"/>
            <p:cNvSpPr/>
            <p:nvPr/>
          </p:nvSpPr>
          <p:spPr>
            <a:xfrm rot="6163707">
              <a:off x="-2875593" y="100407"/>
              <a:ext cx="4075748" cy="2735159"/>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3"/>
            <p:cNvSpPr/>
            <p:nvPr/>
          </p:nvSpPr>
          <p:spPr>
            <a:xfrm rot="-6374112">
              <a:off x="7987432" y="2865440"/>
              <a:ext cx="4075741" cy="2735154"/>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3"/>
            <p:cNvSpPr/>
            <p:nvPr/>
          </p:nvSpPr>
          <p:spPr>
            <a:xfrm rot="-597464">
              <a:off x="2427765" y="-2226200"/>
              <a:ext cx="3986083" cy="2439422"/>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3"/>
            <p:cNvSpPr/>
            <p:nvPr/>
          </p:nvSpPr>
          <p:spPr>
            <a:xfrm rot="10800000">
              <a:off x="2427815" y="4604006"/>
              <a:ext cx="3986033" cy="2439391"/>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33"/>
          <p:cNvGrpSpPr/>
          <p:nvPr/>
        </p:nvGrpSpPr>
        <p:grpSpPr>
          <a:xfrm>
            <a:off x="-283238" y="395650"/>
            <a:ext cx="9857987" cy="2336940"/>
            <a:chOff x="-283238" y="395650"/>
            <a:chExt cx="9857987" cy="2336940"/>
          </a:xfrm>
        </p:grpSpPr>
        <p:grpSp>
          <p:nvGrpSpPr>
            <p:cNvPr id="1159" name="Google Shape;1159;p33"/>
            <p:cNvGrpSpPr/>
            <p:nvPr/>
          </p:nvGrpSpPr>
          <p:grpSpPr>
            <a:xfrm>
              <a:off x="-283238" y="395650"/>
              <a:ext cx="996462" cy="988841"/>
              <a:chOff x="-283238" y="395650"/>
              <a:chExt cx="996462" cy="988841"/>
            </a:xfrm>
          </p:grpSpPr>
          <p:sp>
            <p:nvSpPr>
              <p:cNvPr id="1160" name="Google Shape;1160;p33"/>
              <p:cNvSpPr/>
              <p:nvPr/>
            </p:nvSpPr>
            <p:spPr>
              <a:xfrm rot="-2490923">
                <a:off x="-152173" y="548570"/>
                <a:ext cx="713864" cy="666044"/>
              </a:xfrm>
              <a:custGeom>
                <a:avLst/>
                <a:gdLst/>
                <a:ahLst/>
                <a:cxnLst/>
                <a:rect l="l" t="t" r="r" b="b"/>
                <a:pathLst>
                  <a:path w="18332" h="17104" extrusionOk="0">
                    <a:moveTo>
                      <a:pt x="1974" y="1"/>
                    </a:moveTo>
                    <a:lnTo>
                      <a:pt x="1448" y="88"/>
                    </a:lnTo>
                    <a:lnTo>
                      <a:pt x="1009" y="132"/>
                    </a:lnTo>
                    <a:lnTo>
                      <a:pt x="659" y="264"/>
                    </a:lnTo>
                    <a:lnTo>
                      <a:pt x="176" y="439"/>
                    </a:lnTo>
                    <a:lnTo>
                      <a:pt x="1" y="483"/>
                    </a:lnTo>
                    <a:lnTo>
                      <a:pt x="1316" y="15568"/>
                    </a:lnTo>
                    <a:lnTo>
                      <a:pt x="1755" y="15393"/>
                    </a:lnTo>
                    <a:lnTo>
                      <a:pt x="2194" y="15262"/>
                    </a:lnTo>
                    <a:lnTo>
                      <a:pt x="3027" y="15042"/>
                    </a:lnTo>
                    <a:lnTo>
                      <a:pt x="3816" y="14911"/>
                    </a:lnTo>
                    <a:lnTo>
                      <a:pt x="4562" y="14911"/>
                    </a:lnTo>
                    <a:lnTo>
                      <a:pt x="5263" y="14998"/>
                    </a:lnTo>
                    <a:lnTo>
                      <a:pt x="5921" y="15130"/>
                    </a:lnTo>
                    <a:lnTo>
                      <a:pt x="6491" y="15305"/>
                    </a:lnTo>
                    <a:lnTo>
                      <a:pt x="7061" y="15525"/>
                    </a:lnTo>
                    <a:lnTo>
                      <a:pt x="7544" y="15788"/>
                    </a:lnTo>
                    <a:lnTo>
                      <a:pt x="7938" y="16051"/>
                    </a:lnTo>
                    <a:lnTo>
                      <a:pt x="8333" y="16314"/>
                    </a:lnTo>
                    <a:lnTo>
                      <a:pt x="8640" y="16577"/>
                    </a:lnTo>
                    <a:lnTo>
                      <a:pt x="9035" y="16972"/>
                    </a:lnTo>
                    <a:lnTo>
                      <a:pt x="9166" y="17103"/>
                    </a:lnTo>
                    <a:lnTo>
                      <a:pt x="9298" y="16972"/>
                    </a:lnTo>
                    <a:lnTo>
                      <a:pt x="9736" y="16577"/>
                    </a:lnTo>
                    <a:lnTo>
                      <a:pt x="10043" y="16314"/>
                    </a:lnTo>
                    <a:lnTo>
                      <a:pt x="10394" y="16051"/>
                    </a:lnTo>
                    <a:lnTo>
                      <a:pt x="10833" y="15788"/>
                    </a:lnTo>
                    <a:lnTo>
                      <a:pt x="11315" y="15525"/>
                    </a:lnTo>
                    <a:lnTo>
                      <a:pt x="11841" y="15305"/>
                    </a:lnTo>
                    <a:lnTo>
                      <a:pt x="12411" y="15130"/>
                    </a:lnTo>
                    <a:lnTo>
                      <a:pt x="13069" y="14998"/>
                    </a:lnTo>
                    <a:lnTo>
                      <a:pt x="13771" y="14911"/>
                    </a:lnTo>
                    <a:lnTo>
                      <a:pt x="14516" y="14911"/>
                    </a:lnTo>
                    <a:lnTo>
                      <a:pt x="15306" y="15042"/>
                    </a:lnTo>
                    <a:lnTo>
                      <a:pt x="16139" y="15262"/>
                    </a:lnTo>
                    <a:lnTo>
                      <a:pt x="16578" y="15393"/>
                    </a:lnTo>
                    <a:lnTo>
                      <a:pt x="17016" y="15568"/>
                    </a:lnTo>
                    <a:lnTo>
                      <a:pt x="18332" y="483"/>
                    </a:lnTo>
                    <a:lnTo>
                      <a:pt x="18156" y="439"/>
                    </a:lnTo>
                    <a:lnTo>
                      <a:pt x="17674" y="264"/>
                    </a:lnTo>
                    <a:lnTo>
                      <a:pt x="17323" y="132"/>
                    </a:lnTo>
                    <a:lnTo>
                      <a:pt x="16884" y="88"/>
                    </a:lnTo>
                    <a:lnTo>
                      <a:pt x="16358" y="1"/>
                    </a:lnTo>
                    <a:lnTo>
                      <a:pt x="15174" y="1"/>
                    </a:lnTo>
                    <a:lnTo>
                      <a:pt x="14473" y="88"/>
                    </a:lnTo>
                    <a:lnTo>
                      <a:pt x="13727" y="220"/>
                    </a:lnTo>
                    <a:lnTo>
                      <a:pt x="12894" y="439"/>
                    </a:lnTo>
                    <a:lnTo>
                      <a:pt x="12061" y="790"/>
                    </a:lnTo>
                    <a:lnTo>
                      <a:pt x="11140" y="1185"/>
                    </a:lnTo>
                    <a:lnTo>
                      <a:pt x="10175" y="1755"/>
                    </a:lnTo>
                    <a:lnTo>
                      <a:pt x="9166" y="2412"/>
                    </a:lnTo>
                    <a:lnTo>
                      <a:pt x="8158" y="1755"/>
                    </a:lnTo>
                    <a:lnTo>
                      <a:pt x="7193" y="1185"/>
                    </a:lnTo>
                    <a:lnTo>
                      <a:pt x="6316" y="790"/>
                    </a:lnTo>
                    <a:lnTo>
                      <a:pt x="5439" y="439"/>
                    </a:lnTo>
                    <a:lnTo>
                      <a:pt x="4605" y="220"/>
                    </a:lnTo>
                    <a:lnTo>
                      <a:pt x="3860" y="88"/>
                    </a:lnTo>
                    <a:lnTo>
                      <a:pt x="3158"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3"/>
              <p:cNvSpPr/>
              <p:nvPr/>
            </p:nvSpPr>
            <p:spPr>
              <a:xfrm rot="-2490923">
                <a:off x="-164955" y="582345"/>
                <a:ext cx="766784" cy="626753"/>
              </a:xfrm>
              <a:custGeom>
                <a:avLst/>
                <a:gdLst/>
                <a:ahLst/>
                <a:cxnLst/>
                <a:rect l="l" t="t" r="r" b="b"/>
                <a:pathLst>
                  <a:path w="19691" h="16095" fill="none" extrusionOk="0">
                    <a:moveTo>
                      <a:pt x="9823" y="2017"/>
                    </a:moveTo>
                    <a:lnTo>
                      <a:pt x="9823" y="2017"/>
                    </a:lnTo>
                    <a:lnTo>
                      <a:pt x="8771" y="1403"/>
                    </a:lnTo>
                    <a:lnTo>
                      <a:pt x="7718" y="921"/>
                    </a:lnTo>
                    <a:lnTo>
                      <a:pt x="6754" y="526"/>
                    </a:lnTo>
                    <a:lnTo>
                      <a:pt x="5833" y="263"/>
                    </a:lnTo>
                    <a:lnTo>
                      <a:pt x="4956" y="88"/>
                    </a:lnTo>
                    <a:lnTo>
                      <a:pt x="4122" y="0"/>
                    </a:lnTo>
                    <a:lnTo>
                      <a:pt x="3377" y="0"/>
                    </a:lnTo>
                    <a:lnTo>
                      <a:pt x="2719" y="44"/>
                    </a:lnTo>
                    <a:lnTo>
                      <a:pt x="2105" y="88"/>
                    </a:lnTo>
                    <a:lnTo>
                      <a:pt x="1535" y="219"/>
                    </a:lnTo>
                    <a:lnTo>
                      <a:pt x="1096" y="307"/>
                    </a:lnTo>
                    <a:lnTo>
                      <a:pt x="702" y="439"/>
                    </a:lnTo>
                    <a:lnTo>
                      <a:pt x="175" y="658"/>
                    </a:lnTo>
                    <a:lnTo>
                      <a:pt x="0" y="746"/>
                    </a:lnTo>
                    <a:lnTo>
                      <a:pt x="1403" y="14691"/>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2" name="Google Shape;1162;p33"/>
              <p:cNvGrpSpPr/>
              <p:nvPr/>
            </p:nvGrpSpPr>
            <p:grpSpPr>
              <a:xfrm>
                <a:off x="-276351" y="406952"/>
                <a:ext cx="989576" cy="977539"/>
                <a:chOff x="-276351" y="406952"/>
                <a:chExt cx="989576" cy="977539"/>
              </a:xfrm>
            </p:grpSpPr>
            <p:sp>
              <p:nvSpPr>
                <p:cNvPr id="1163" name="Google Shape;1163;p33"/>
                <p:cNvSpPr/>
                <p:nvPr/>
              </p:nvSpPr>
              <p:spPr>
                <a:xfrm rot="-2490923">
                  <a:off x="-164955" y="582345"/>
                  <a:ext cx="766784" cy="626753"/>
                </a:xfrm>
                <a:custGeom>
                  <a:avLst/>
                  <a:gdLst/>
                  <a:ahLst/>
                  <a:cxnLst/>
                  <a:rect l="l" t="t" r="r" b="b"/>
                  <a:pathLst>
                    <a:path w="19691" h="16095" extrusionOk="0">
                      <a:moveTo>
                        <a:pt x="3377" y="0"/>
                      </a:moveTo>
                      <a:lnTo>
                        <a:pt x="2719" y="44"/>
                      </a:lnTo>
                      <a:lnTo>
                        <a:pt x="2105" y="88"/>
                      </a:lnTo>
                      <a:lnTo>
                        <a:pt x="1535" y="219"/>
                      </a:lnTo>
                      <a:lnTo>
                        <a:pt x="1096" y="307"/>
                      </a:lnTo>
                      <a:lnTo>
                        <a:pt x="702" y="439"/>
                      </a:lnTo>
                      <a:lnTo>
                        <a:pt x="175" y="658"/>
                      </a:lnTo>
                      <a:lnTo>
                        <a:pt x="0" y="746"/>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lnTo>
                        <a:pt x="8771" y="1403"/>
                      </a:lnTo>
                      <a:lnTo>
                        <a:pt x="7718" y="921"/>
                      </a:lnTo>
                      <a:lnTo>
                        <a:pt x="6754" y="526"/>
                      </a:lnTo>
                      <a:lnTo>
                        <a:pt x="5833" y="263"/>
                      </a:lnTo>
                      <a:lnTo>
                        <a:pt x="4956" y="88"/>
                      </a:lnTo>
                      <a:lnTo>
                        <a:pt x="4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3"/>
                <p:cNvSpPr/>
                <p:nvPr/>
              </p:nvSpPr>
              <p:spPr>
                <a:xfrm rot="-2490923">
                  <a:off x="236945" y="682333"/>
                  <a:ext cx="13707" cy="486722"/>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5" name="Google Shape;1165;p33"/>
            <p:cNvGrpSpPr/>
            <p:nvPr/>
          </p:nvGrpSpPr>
          <p:grpSpPr>
            <a:xfrm>
              <a:off x="8536783" y="1695240"/>
              <a:ext cx="1037966" cy="1037351"/>
              <a:chOff x="8536783" y="1695240"/>
              <a:chExt cx="1037966" cy="1037351"/>
            </a:xfrm>
          </p:grpSpPr>
          <p:grpSp>
            <p:nvGrpSpPr>
              <p:cNvPr id="1166" name="Google Shape;1166;p33"/>
              <p:cNvGrpSpPr/>
              <p:nvPr/>
            </p:nvGrpSpPr>
            <p:grpSpPr>
              <a:xfrm rot="2775751">
                <a:off x="8693746" y="1842022"/>
                <a:ext cx="724040" cy="743787"/>
                <a:chOff x="9851878" y="3200398"/>
                <a:chExt cx="1762567" cy="1810637"/>
              </a:xfrm>
            </p:grpSpPr>
            <p:sp>
              <p:nvSpPr>
                <p:cNvPr id="1167" name="Google Shape;1167;p33"/>
                <p:cNvSpPr/>
                <p:nvPr/>
              </p:nvSpPr>
              <p:spPr>
                <a:xfrm>
                  <a:off x="9851878" y="3200398"/>
                  <a:ext cx="1698699" cy="1646732"/>
                </a:xfrm>
                <a:custGeom>
                  <a:avLst/>
                  <a:gdLst/>
                  <a:ahLst/>
                  <a:cxnLst/>
                  <a:rect l="l" t="t" r="r" b="b"/>
                  <a:pathLst>
                    <a:path w="17390" h="16858" extrusionOk="0">
                      <a:moveTo>
                        <a:pt x="3151" y="1"/>
                      </a:moveTo>
                      <a:lnTo>
                        <a:pt x="2783" y="42"/>
                      </a:lnTo>
                      <a:lnTo>
                        <a:pt x="2660" y="83"/>
                      </a:lnTo>
                      <a:lnTo>
                        <a:pt x="2824" y="696"/>
                      </a:lnTo>
                      <a:lnTo>
                        <a:pt x="1842" y="901"/>
                      </a:lnTo>
                      <a:lnTo>
                        <a:pt x="1392" y="1024"/>
                      </a:lnTo>
                      <a:lnTo>
                        <a:pt x="0" y="2006"/>
                      </a:lnTo>
                      <a:lnTo>
                        <a:pt x="655" y="3274"/>
                      </a:lnTo>
                      <a:lnTo>
                        <a:pt x="5074" y="13912"/>
                      </a:lnTo>
                      <a:lnTo>
                        <a:pt x="17389" y="16858"/>
                      </a:lnTo>
                      <a:lnTo>
                        <a:pt x="15794" y="3438"/>
                      </a:lnTo>
                      <a:lnTo>
                        <a:pt x="15507" y="3192"/>
                      </a:lnTo>
                      <a:lnTo>
                        <a:pt x="15221" y="2988"/>
                      </a:lnTo>
                      <a:lnTo>
                        <a:pt x="14894" y="2783"/>
                      </a:lnTo>
                      <a:lnTo>
                        <a:pt x="14607" y="2619"/>
                      </a:lnTo>
                      <a:lnTo>
                        <a:pt x="13952" y="2374"/>
                      </a:lnTo>
                      <a:lnTo>
                        <a:pt x="13339" y="2169"/>
                      </a:lnTo>
                      <a:lnTo>
                        <a:pt x="12684" y="2087"/>
                      </a:lnTo>
                      <a:lnTo>
                        <a:pt x="12070" y="2047"/>
                      </a:lnTo>
                      <a:lnTo>
                        <a:pt x="11457" y="2047"/>
                      </a:lnTo>
                      <a:lnTo>
                        <a:pt x="10884" y="2128"/>
                      </a:lnTo>
                      <a:lnTo>
                        <a:pt x="10352" y="2210"/>
                      </a:lnTo>
                      <a:lnTo>
                        <a:pt x="9861" y="2333"/>
                      </a:lnTo>
                      <a:lnTo>
                        <a:pt x="9043" y="2578"/>
                      </a:lnTo>
                      <a:lnTo>
                        <a:pt x="8470" y="2783"/>
                      </a:lnTo>
                      <a:lnTo>
                        <a:pt x="8306" y="2865"/>
                      </a:lnTo>
                      <a:lnTo>
                        <a:pt x="7774" y="2251"/>
                      </a:lnTo>
                      <a:lnTo>
                        <a:pt x="7242" y="1760"/>
                      </a:lnTo>
                      <a:lnTo>
                        <a:pt x="6711" y="1310"/>
                      </a:lnTo>
                      <a:lnTo>
                        <a:pt x="6220" y="942"/>
                      </a:lnTo>
                      <a:lnTo>
                        <a:pt x="5729" y="655"/>
                      </a:lnTo>
                      <a:lnTo>
                        <a:pt x="5238" y="451"/>
                      </a:lnTo>
                      <a:lnTo>
                        <a:pt x="4828" y="287"/>
                      </a:lnTo>
                      <a:lnTo>
                        <a:pt x="4419" y="164"/>
                      </a:lnTo>
                      <a:lnTo>
                        <a:pt x="4010" y="83"/>
                      </a:lnTo>
                      <a:lnTo>
                        <a:pt x="3683" y="42"/>
                      </a:lnTo>
                      <a:lnTo>
                        <a:pt x="3151"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3"/>
                <p:cNvSpPr/>
                <p:nvPr/>
              </p:nvSpPr>
              <p:spPr>
                <a:xfrm>
                  <a:off x="10643188" y="3472243"/>
                  <a:ext cx="971257" cy="1538792"/>
                </a:xfrm>
                <a:custGeom>
                  <a:avLst/>
                  <a:gdLst/>
                  <a:ahLst/>
                  <a:cxnLst/>
                  <a:rect l="l" t="t" r="r" b="b"/>
                  <a:pathLst>
                    <a:path w="9943" h="15753" extrusionOk="0">
                      <a:moveTo>
                        <a:pt x="3110" y="0"/>
                      </a:moveTo>
                      <a:lnTo>
                        <a:pt x="2496" y="41"/>
                      </a:lnTo>
                      <a:lnTo>
                        <a:pt x="1883" y="82"/>
                      </a:lnTo>
                      <a:lnTo>
                        <a:pt x="1351" y="205"/>
                      </a:lnTo>
                      <a:lnTo>
                        <a:pt x="901" y="286"/>
                      </a:lnTo>
                      <a:lnTo>
                        <a:pt x="246" y="491"/>
                      </a:lnTo>
                      <a:lnTo>
                        <a:pt x="1" y="573"/>
                      </a:lnTo>
                      <a:lnTo>
                        <a:pt x="3110" y="13420"/>
                      </a:lnTo>
                      <a:lnTo>
                        <a:pt x="3724" y="13338"/>
                      </a:lnTo>
                      <a:lnTo>
                        <a:pt x="4297" y="13297"/>
                      </a:lnTo>
                      <a:lnTo>
                        <a:pt x="4910" y="13379"/>
                      </a:lnTo>
                      <a:lnTo>
                        <a:pt x="5483" y="13461"/>
                      </a:lnTo>
                      <a:lnTo>
                        <a:pt x="6056" y="13625"/>
                      </a:lnTo>
                      <a:lnTo>
                        <a:pt x="6629" y="13829"/>
                      </a:lnTo>
                      <a:lnTo>
                        <a:pt x="7161" y="14075"/>
                      </a:lnTo>
                      <a:lnTo>
                        <a:pt x="7693" y="14320"/>
                      </a:lnTo>
                      <a:lnTo>
                        <a:pt x="8593" y="14811"/>
                      </a:lnTo>
                      <a:lnTo>
                        <a:pt x="9329" y="15261"/>
                      </a:lnTo>
                      <a:lnTo>
                        <a:pt x="9943" y="15752"/>
                      </a:lnTo>
                      <a:lnTo>
                        <a:pt x="8552" y="2782"/>
                      </a:lnTo>
                      <a:lnTo>
                        <a:pt x="8265" y="2414"/>
                      </a:lnTo>
                      <a:lnTo>
                        <a:pt x="7938" y="2046"/>
                      </a:lnTo>
                      <a:lnTo>
                        <a:pt x="7611" y="1718"/>
                      </a:lnTo>
                      <a:lnTo>
                        <a:pt x="7284" y="1432"/>
                      </a:lnTo>
                      <a:lnTo>
                        <a:pt x="6956" y="1187"/>
                      </a:lnTo>
                      <a:lnTo>
                        <a:pt x="6629" y="941"/>
                      </a:lnTo>
                      <a:lnTo>
                        <a:pt x="6261" y="736"/>
                      </a:lnTo>
                      <a:lnTo>
                        <a:pt x="5892" y="573"/>
                      </a:lnTo>
                      <a:lnTo>
                        <a:pt x="5197" y="327"/>
                      </a:lnTo>
                      <a:lnTo>
                        <a:pt x="4501" y="123"/>
                      </a:lnTo>
                      <a:lnTo>
                        <a:pt x="3806" y="41"/>
                      </a:lnTo>
                      <a:lnTo>
                        <a:pt x="3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3"/>
                <p:cNvSpPr/>
                <p:nvPr/>
              </p:nvSpPr>
              <p:spPr>
                <a:xfrm>
                  <a:off x="9851878" y="3352292"/>
                  <a:ext cx="1095216" cy="1430951"/>
                </a:xfrm>
                <a:custGeom>
                  <a:avLst/>
                  <a:gdLst/>
                  <a:ahLst/>
                  <a:cxnLst/>
                  <a:rect l="l" t="t" r="r" b="b"/>
                  <a:pathLst>
                    <a:path w="11212" h="14649" extrusionOk="0">
                      <a:moveTo>
                        <a:pt x="3396" y="1"/>
                      </a:moveTo>
                      <a:lnTo>
                        <a:pt x="2619" y="123"/>
                      </a:lnTo>
                      <a:lnTo>
                        <a:pt x="2210" y="205"/>
                      </a:lnTo>
                      <a:lnTo>
                        <a:pt x="1801" y="287"/>
                      </a:lnTo>
                      <a:lnTo>
                        <a:pt x="1392" y="451"/>
                      </a:lnTo>
                      <a:lnTo>
                        <a:pt x="942" y="614"/>
                      </a:lnTo>
                      <a:lnTo>
                        <a:pt x="491" y="819"/>
                      </a:lnTo>
                      <a:lnTo>
                        <a:pt x="0" y="1064"/>
                      </a:lnTo>
                      <a:lnTo>
                        <a:pt x="3192" y="14648"/>
                      </a:lnTo>
                      <a:lnTo>
                        <a:pt x="3396" y="14566"/>
                      </a:lnTo>
                      <a:lnTo>
                        <a:pt x="3928" y="14362"/>
                      </a:lnTo>
                      <a:lnTo>
                        <a:pt x="4747" y="14116"/>
                      </a:lnTo>
                      <a:lnTo>
                        <a:pt x="5238" y="13993"/>
                      </a:lnTo>
                      <a:lnTo>
                        <a:pt x="5769" y="13912"/>
                      </a:lnTo>
                      <a:lnTo>
                        <a:pt x="6383" y="13830"/>
                      </a:lnTo>
                      <a:lnTo>
                        <a:pt x="6997" y="13789"/>
                      </a:lnTo>
                      <a:lnTo>
                        <a:pt x="7652" y="13748"/>
                      </a:lnTo>
                      <a:lnTo>
                        <a:pt x="8347" y="13789"/>
                      </a:lnTo>
                      <a:lnTo>
                        <a:pt x="9084" y="13912"/>
                      </a:lnTo>
                      <a:lnTo>
                        <a:pt x="9779" y="14075"/>
                      </a:lnTo>
                      <a:lnTo>
                        <a:pt x="10516" y="14321"/>
                      </a:lnTo>
                      <a:lnTo>
                        <a:pt x="11211" y="14648"/>
                      </a:lnTo>
                      <a:lnTo>
                        <a:pt x="8102" y="1801"/>
                      </a:lnTo>
                      <a:lnTo>
                        <a:pt x="7938" y="1637"/>
                      </a:lnTo>
                      <a:lnTo>
                        <a:pt x="7529" y="1310"/>
                      </a:lnTo>
                      <a:lnTo>
                        <a:pt x="7242" y="1064"/>
                      </a:lnTo>
                      <a:lnTo>
                        <a:pt x="6874" y="819"/>
                      </a:lnTo>
                      <a:lnTo>
                        <a:pt x="6424" y="614"/>
                      </a:lnTo>
                      <a:lnTo>
                        <a:pt x="5933" y="410"/>
                      </a:lnTo>
                      <a:lnTo>
                        <a:pt x="5401" y="205"/>
                      </a:lnTo>
                      <a:lnTo>
                        <a:pt x="4788" y="82"/>
                      </a:lnTo>
                      <a:lnTo>
                        <a:pt x="4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33"/>
              <p:cNvSpPr/>
              <p:nvPr/>
            </p:nvSpPr>
            <p:spPr>
              <a:xfrm rot="1998337">
                <a:off x="9057182" y="2000691"/>
                <a:ext cx="13708" cy="486746"/>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1" name="Google Shape;1171;p33"/>
          <p:cNvGrpSpPr/>
          <p:nvPr/>
        </p:nvGrpSpPr>
        <p:grpSpPr>
          <a:xfrm>
            <a:off x="9049" y="2159287"/>
            <a:ext cx="9180203" cy="1690941"/>
            <a:chOff x="9049" y="2159287"/>
            <a:chExt cx="9180203" cy="1690941"/>
          </a:xfrm>
        </p:grpSpPr>
        <p:grpSp>
          <p:nvGrpSpPr>
            <p:cNvPr id="1172" name="Google Shape;1172;p33"/>
            <p:cNvGrpSpPr/>
            <p:nvPr/>
          </p:nvGrpSpPr>
          <p:grpSpPr>
            <a:xfrm>
              <a:off x="30156" y="2159287"/>
              <a:ext cx="629955" cy="646084"/>
              <a:chOff x="30156" y="2159287"/>
              <a:chExt cx="629955" cy="646084"/>
            </a:xfrm>
          </p:grpSpPr>
          <p:sp>
            <p:nvSpPr>
              <p:cNvPr id="1173" name="Google Shape;1173;p33"/>
              <p:cNvSpPr/>
              <p:nvPr/>
            </p:nvSpPr>
            <p:spPr>
              <a:xfrm rot="-8604636">
                <a:off x="95047" y="2334519"/>
                <a:ext cx="460645" cy="37002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3"/>
              <p:cNvSpPr/>
              <p:nvPr/>
            </p:nvSpPr>
            <p:spPr>
              <a:xfrm rot="-8604636">
                <a:off x="111216" y="2273550"/>
                <a:ext cx="496140" cy="341041"/>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3"/>
              <p:cNvSpPr/>
              <p:nvPr/>
            </p:nvSpPr>
            <p:spPr>
              <a:xfrm rot="-8604636">
                <a:off x="304309" y="2598048"/>
                <a:ext cx="60756" cy="99996"/>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3"/>
              <p:cNvSpPr/>
              <p:nvPr/>
            </p:nvSpPr>
            <p:spPr>
              <a:xfrm rot="-8604636">
                <a:off x="302088" y="2561375"/>
                <a:ext cx="164473" cy="31773"/>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3"/>
              <p:cNvSpPr/>
              <p:nvPr/>
            </p:nvSpPr>
            <p:spPr>
              <a:xfrm rot="-8604636">
                <a:off x="221072" y="2476167"/>
                <a:ext cx="57964" cy="197153"/>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3"/>
              <p:cNvSpPr/>
              <p:nvPr/>
            </p:nvSpPr>
            <p:spPr>
              <a:xfrm rot="-8604636">
                <a:off x="251659" y="2436440"/>
                <a:ext cx="233602" cy="57941"/>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3"/>
              <p:cNvSpPr/>
              <p:nvPr/>
            </p:nvSpPr>
            <p:spPr>
              <a:xfrm rot="-8604636">
                <a:off x="169473" y="2349467"/>
                <a:ext cx="49544" cy="2513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33"/>
            <p:cNvGrpSpPr/>
            <p:nvPr/>
          </p:nvGrpSpPr>
          <p:grpSpPr>
            <a:xfrm>
              <a:off x="9049" y="3286312"/>
              <a:ext cx="691824" cy="563915"/>
              <a:chOff x="9049" y="3286312"/>
              <a:chExt cx="691824" cy="563915"/>
            </a:xfrm>
          </p:grpSpPr>
          <p:sp>
            <p:nvSpPr>
              <p:cNvPr id="1181" name="Google Shape;1181;p33"/>
              <p:cNvSpPr/>
              <p:nvPr/>
            </p:nvSpPr>
            <p:spPr>
              <a:xfrm rot="6797752">
                <a:off x="205230" y="3308578"/>
                <a:ext cx="351830" cy="544724"/>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3"/>
              <p:cNvSpPr/>
              <p:nvPr/>
            </p:nvSpPr>
            <p:spPr>
              <a:xfrm rot="6797752">
                <a:off x="250692" y="3179738"/>
                <a:ext cx="201580" cy="658859"/>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3"/>
              <p:cNvSpPr/>
              <p:nvPr/>
            </p:nvSpPr>
            <p:spPr>
              <a:xfrm rot="6797752">
                <a:off x="511508" y="3516888"/>
                <a:ext cx="112715" cy="77319"/>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3"/>
              <p:cNvSpPr/>
              <p:nvPr/>
            </p:nvSpPr>
            <p:spPr>
              <a:xfrm rot="6797752">
                <a:off x="374736" y="3472343"/>
                <a:ext cx="174135" cy="129333"/>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3"/>
              <p:cNvSpPr/>
              <p:nvPr/>
            </p:nvSpPr>
            <p:spPr>
              <a:xfrm rot="6797752">
                <a:off x="236661" y="3407556"/>
                <a:ext cx="216023" cy="169063"/>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3"/>
              <p:cNvSpPr/>
              <p:nvPr/>
            </p:nvSpPr>
            <p:spPr>
              <a:xfrm rot="6797752">
                <a:off x="541013" y="3521872"/>
                <a:ext cx="50593" cy="160394"/>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3"/>
              <p:cNvSpPr/>
              <p:nvPr/>
            </p:nvSpPr>
            <p:spPr>
              <a:xfrm rot="6797752">
                <a:off x="431040" y="3523367"/>
                <a:ext cx="25305" cy="231922"/>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3"/>
              <p:cNvSpPr/>
              <p:nvPr/>
            </p:nvSpPr>
            <p:spPr>
              <a:xfrm rot="6797752">
                <a:off x="238514" y="3509992"/>
                <a:ext cx="109837" cy="271634"/>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33"/>
            <p:cNvGrpSpPr/>
            <p:nvPr/>
          </p:nvGrpSpPr>
          <p:grpSpPr>
            <a:xfrm>
              <a:off x="8515520" y="3157436"/>
              <a:ext cx="673733" cy="690979"/>
              <a:chOff x="8515520" y="3157436"/>
              <a:chExt cx="673733" cy="690979"/>
            </a:xfrm>
          </p:grpSpPr>
          <p:sp>
            <p:nvSpPr>
              <p:cNvPr id="1190" name="Google Shape;1190;p33"/>
              <p:cNvSpPr/>
              <p:nvPr/>
            </p:nvSpPr>
            <p:spPr>
              <a:xfrm rot="-8604872">
                <a:off x="8584920" y="3344843"/>
                <a:ext cx="492661" cy="395741"/>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3"/>
              <p:cNvSpPr/>
              <p:nvPr/>
            </p:nvSpPr>
            <p:spPr>
              <a:xfrm rot="-8604872">
                <a:off x="8602207" y="3279634"/>
                <a:ext cx="530623" cy="364744"/>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3"/>
              <p:cNvSpPr/>
              <p:nvPr/>
            </p:nvSpPr>
            <p:spPr>
              <a:xfrm rot="-8604872">
                <a:off x="8808736" y="3626688"/>
                <a:ext cx="64978" cy="106946"/>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3"/>
              <p:cNvSpPr/>
              <p:nvPr/>
            </p:nvSpPr>
            <p:spPr>
              <a:xfrm rot="-8604872">
                <a:off x="8806355" y="3587462"/>
                <a:ext cx="175904" cy="33982"/>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3"/>
              <p:cNvSpPr/>
              <p:nvPr/>
            </p:nvSpPr>
            <p:spPr>
              <a:xfrm rot="-8604872">
                <a:off x="8719708" y="3496342"/>
                <a:ext cx="61993" cy="210856"/>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3"/>
              <p:cNvSpPr/>
              <p:nvPr/>
            </p:nvSpPr>
            <p:spPr>
              <a:xfrm rot="-8604872">
                <a:off x="8752412" y="3453845"/>
                <a:ext cx="249838" cy="61968"/>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3"/>
              <p:cNvSpPr/>
              <p:nvPr/>
            </p:nvSpPr>
            <p:spPr>
              <a:xfrm rot="-8604872">
                <a:off x="8664515" y="3360840"/>
                <a:ext cx="52988" cy="268819"/>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ackground 1">
  <p:cSld name="CUSTOM_9_1">
    <p:spTree>
      <p:nvGrpSpPr>
        <p:cNvPr id="1" name="Shape 1197"/>
        <p:cNvGrpSpPr/>
        <p:nvPr/>
      </p:nvGrpSpPr>
      <p:grpSpPr>
        <a:xfrm>
          <a:off x="0" y="0"/>
          <a:ext cx="0" cy="0"/>
          <a:chOff x="0" y="0"/>
          <a:chExt cx="0" cy="0"/>
        </a:xfrm>
      </p:grpSpPr>
      <p:grpSp>
        <p:nvGrpSpPr>
          <p:cNvPr id="1198" name="Google Shape;1198;p34"/>
          <p:cNvGrpSpPr/>
          <p:nvPr/>
        </p:nvGrpSpPr>
        <p:grpSpPr>
          <a:xfrm>
            <a:off x="-2563953" y="-3208768"/>
            <a:ext cx="10513501" cy="10883815"/>
            <a:chOff x="-2563953" y="-3208768"/>
            <a:chExt cx="10513501" cy="10883815"/>
          </a:xfrm>
        </p:grpSpPr>
        <p:sp>
          <p:nvSpPr>
            <p:cNvPr id="1199" name="Google Shape;1199;p34"/>
            <p:cNvSpPr/>
            <p:nvPr/>
          </p:nvSpPr>
          <p:spPr>
            <a:xfrm rot="3340019">
              <a:off x="-2323147" y="3853273"/>
              <a:ext cx="4075807" cy="2735198"/>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rot="-9200972">
              <a:off x="3476938" y="-2439988"/>
              <a:ext cx="4075698" cy="2735125"/>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rot="-597464">
              <a:off x="-1086960" y="-2007125"/>
              <a:ext cx="3986083" cy="2439422"/>
            </a:xfrm>
            <a:custGeom>
              <a:avLst/>
              <a:gdLst/>
              <a:ahLst/>
              <a:cxnLst/>
              <a:rect l="l" t="t" r="r" b="b"/>
              <a:pathLst>
                <a:path w="137925" h="84408" extrusionOk="0">
                  <a:moveTo>
                    <a:pt x="65546" y="0"/>
                  </a:moveTo>
                  <a:lnTo>
                    <a:pt x="63910" y="41"/>
                  </a:lnTo>
                  <a:lnTo>
                    <a:pt x="62273" y="123"/>
                  </a:lnTo>
                  <a:lnTo>
                    <a:pt x="60637" y="205"/>
                  </a:lnTo>
                  <a:lnTo>
                    <a:pt x="59000" y="328"/>
                  </a:lnTo>
                  <a:lnTo>
                    <a:pt x="57404" y="491"/>
                  </a:lnTo>
                  <a:lnTo>
                    <a:pt x="55768" y="655"/>
                  </a:lnTo>
                  <a:lnTo>
                    <a:pt x="54172" y="900"/>
                  </a:lnTo>
                  <a:lnTo>
                    <a:pt x="52617" y="1105"/>
                  </a:lnTo>
                  <a:lnTo>
                    <a:pt x="51022" y="1391"/>
                  </a:lnTo>
                  <a:lnTo>
                    <a:pt x="49467" y="1678"/>
                  </a:lnTo>
                  <a:lnTo>
                    <a:pt x="47912" y="1964"/>
                  </a:lnTo>
                  <a:lnTo>
                    <a:pt x="46398" y="2292"/>
                  </a:lnTo>
                  <a:lnTo>
                    <a:pt x="44884" y="2660"/>
                  </a:lnTo>
                  <a:lnTo>
                    <a:pt x="43371" y="3069"/>
                  </a:lnTo>
                  <a:lnTo>
                    <a:pt x="41857" y="3478"/>
                  </a:lnTo>
                  <a:lnTo>
                    <a:pt x="40425" y="3928"/>
                  </a:lnTo>
                  <a:lnTo>
                    <a:pt x="38952" y="4378"/>
                  </a:lnTo>
                  <a:lnTo>
                    <a:pt x="37520" y="4869"/>
                  </a:lnTo>
                  <a:lnTo>
                    <a:pt x="36088" y="5360"/>
                  </a:lnTo>
                  <a:lnTo>
                    <a:pt x="34697" y="5933"/>
                  </a:lnTo>
                  <a:lnTo>
                    <a:pt x="33305" y="6465"/>
                  </a:lnTo>
                  <a:lnTo>
                    <a:pt x="31955" y="7079"/>
                  </a:lnTo>
                  <a:lnTo>
                    <a:pt x="30605" y="7692"/>
                  </a:lnTo>
                  <a:lnTo>
                    <a:pt x="29296" y="8347"/>
                  </a:lnTo>
                  <a:lnTo>
                    <a:pt x="27987" y="9002"/>
                  </a:lnTo>
                  <a:lnTo>
                    <a:pt x="26718" y="9697"/>
                  </a:lnTo>
                  <a:lnTo>
                    <a:pt x="25450" y="10393"/>
                  </a:lnTo>
                  <a:lnTo>
                    <a:pt x="24222" y="11129"/>
                  </a:lnTo>
                  <a:lnTo>
                    <a:pt x="22995" y="11906"/>
                  </a:lnTo>
                  <a:lnTo>
                    <a:pt x="21808" y="12684"/>
                  </a:lnTo>
                  <a:lnTo>
                    <a:pt x="20663" y="13502"/>
                  </a:lnTo>
                  <a:lnTo>
                    <a:pt x="19517" y="14361"/>
                  </a:lnTo>
                  <a:lnTo>
                    <a:pt x="18412" y="15221"/>
                  </a:lnTo>
                  <a:lnTo>
                    <a:pt x="17349" y="16080"/>
                  </a:lnTo>
                  <a:lnTo>
                    <a:pt x="16285" y="16980"/>
                  </a:lnTo>
                  <a:lnTo>
                    <a:pt x="15262" y="17921"/>
                  </a:lnTo>
                  <a:lnTo>
                    <a:pt x="14239" y="18903"/>
                  </a:lnTo>
                  <a:lnTo>
                    <a:pt x="13298" y="19885"/>
                  </a:lnTo>
                  <a:lnTo>
                    <a:pt x="12357" y="20867"/>
                  </a:lnTo>
                  <a:lnTo>
                    <a:pt x="11457" y="21890"/>
                  </a:lnTo>
                  <a:lnTo>
                    <a:pt x="10557" y="22953"/>
                  </a:lnTo>
                  <a:lnTo>
                    <a:pt x="9698" y="24017"/>
                  </a:lnTo>
                  <a:lnTo>
                    <a:pt x="8879" y="25122"/>
                  </a:lnTo>
                  <a:lnTo>
                    <a:pt x="8102" y="26268"/>
                  </a:lnTo>
                  <a:lnTo>
                    <a:pt x="7365" y="27413"/>
                  </a:lnTo>
                  <a:lnTo>
                    <a:pt x="6629" y="28559"/>
                  </a:lnTo>
                  <a:lnTo>
                    <a:pt x="5933" y="29786"/>
                  </a:lnTo>
                  <a:lnTo>
                    <a:pt x="5279" y="30973"/>
                  </a:lnTo>
                  <a:lnTo>
                    <a:pt x="4665" y="32241"/>
                  </a:lnTo>
                  <a:lnTo>
                    <a:pt x="4092" y="33509"/>
                  </a:lnTo>
                  <a:lnTo>
                    <a:pt x="3560" y="34778"/>
                  </a:lnTo>
                  <a:lnTo>
                    <a:pt x="3028" y="36087"/>
                  </a:lnTo>
                  <a:lnTo>
                    <a:pt x="2578" y="37396"/>
                  </a:lnTo>
                  <a:lnTo>
                    <a:pt x="2128" y="38787"/>
                  </a:lnTo>
                  <a:lnTo>
                    <a:pt x="1760" y="40138"/>
                  </a:lnTo>
                  <a:lnTo>
                    <a:pt x="1392" y="41529"/>
                  </a:lnTo>
                  <a:lnTo>
                    <a:pt x="1065" y="42961"/>
                  </a:lnTo>
                  <a:lnTo>
                    <a:pt x="778" y="44393"/>
                  </a:lnTo>
                  <a:lnTo>
                    <a:pt x="574" y="45866"/>
                  </a:lnTo>
                  <a:lnTo>
                    <a:pt x="369" y="47380"/>
                  </a:lnTo>
                  <a:lnTo>
                    <a:pt x="205" y="48893"/>
                  </a:lnTo>
                  <a:lnTo>
                    <a:pt x="123" y="50407"/>
                  </a:lnTo>
                  <a:lnTo>
                    <a:pt x="42" y="51962"/>
                  </a:lnTo>
                  <a:lnTo>
                    <a:pt x="1" y="53558"/>
                  </a:lnTo>
                  <a:lnTo>
                    <a:pt x="42" y="55153"/>
                  </a:lnTo>
                  <a:lnTo>
                    <a:pt x="123" y="56749"/>
                  </a:lnTo>
                  <a:lnTo>
                    <a:pt x="205" y="58386"/>
                  </a:lnTo>
                  <a:lnTo>
                    <a:pt x="410" y="59899"/>
                  </a:lnTo>
                  <a:lnTo>
                    <a:pt x="655" y="61372"/>
                  </a:lnTo>
                  <a:lnTo>
                    <a:pt x="942" y="62804"/>
                  </a:lnTo>
                  <a:lnTo>
                    <a:pt x="1310" y="64195"/>
                  </a:lnTo>
                  <a:lnTo>
                    <a:pt x="1719" y="65505"/>
                  </a:lnTo>
                  <a:lnTo>
                    <a:pt x="2169" y="66732"/>
                  </a:lnTo>
                  <a:lnTo>
                    <a:pt x="2701" y="67919"/>
                  </a:lnTo>
                  <a:lnTo>
                    <a:pt x="3233" y="69064"/>
                  </a:lnTo>
                  <a:lnTo>
                    <a:pt x="3847" y="70169"/>
                  </a:lnTo>
                  <a:lnTo>
                    <a:pt x="4542" y="71233"/>
                  </a:lnTo>
                  <a:lnTo>
                    <a:pt x="5238" y="72215"/>
                  </a:lnTo>
                  <a:lnTo>
                    <a:pt x="5974" y="73156"/>
                  </a:lnTo>
                  <a:lnTo>
                    <a:pt x="6752" y="74056"/>
                  </a:lnTo>
                  <a:lnTo>
                    <a:pt x="7611" y="74915"/>
                  </a:lnTo>
                  <a:lnTo>
                    <a:pt x="8470" y="75692"/>
                  </a:lnTo>
                  <a:lnTo>
                    <a:pt x="9370" y="76470"/>
                  </a:lnTo>
                  <a:lnTo>
                    <a:pt x="10311" y="77165"/>
                  </a:lnTo>
                  <a:lnTo>
                    <a:pt x="11293" y="77861"/>
                  </a:lnTo>
                  <a:lnTo>
                    <a:pt x="12275" y="78475"/>
                  </a:lnTo>
                  <a:lnTo>
                    <a:pt x="13339" y="79088"/>
                  </a:lnTo>
                  <a:lnTo>
                    <a:pt x="14403" y="79661"/>
                  </a:lnTo>
                  <a:lnTo>
                    <a:pt x="15507" y="80152"/>
                  </a:lnTo>
                  <a:lnTo>
                    <a:pt x="16612" y="80643"/>
                  </a:lnTo>
                  <a:lnTo>
                    <a:pt x="17758" y="81093"/>
                  </a:lnTo>
                  <a:lnTo>
                    <a:pt x="18903" y="81502"/>
                  </a:lnTo>
                  <a:lnTo>
                    <a:pt x="20090" y="81871"/>
                  </a:lnTo>
                  <a:lnTo>
                    <a:pt x="21317" y="82239"/>
                  </a:lnTo>
                  <a:lnTo>
                    <a:pt x="22545" y="82566"/>
                  </a:lnTo>
                  <a:lnTo>
                    <a:pt x="23772" y="82853"/>
                  </a:lnTo>
                  <a:lnTo>
                    <a:pt x="25000" y="83098"/>
                  </a:lnTo>
                  <a:lnTo>
                    <a:pt x="26268" y="83344"/>
                  </a:lnTo>
                  <a:lnTo>
                    <a:pt x="27577" y="83548"/>
                  </a:lnTo>
                  <a:lnTo>
                    <a:pt x="28846" y="83712"/>
                  </a:lnTo>
                  <a:lnTo>
                    <a:pt x="31423" y="84039"/>
                  </a:lnTo>
                  <a:lnTo>
                    <a:pt x="34042" y="84244"/>
                  </a:lnTo>
                  <a:lnTo>
                    <a:pt x="36661" y="84366"/>
                  </a:lnTo>
                  <a:lnTo>
                    <a:pt x="39238" y="84407"/>
                  </a:lnTo>
                  <a:lnTo>
                    <a:pt x="41857" y="84407"/>
                  </a:lnTo>
                  <a:lnTo>
                    <a:pt x="44393" y="84366"/>
                  </a:lnTo>
                  <a:lnTo>
                    <a:pt x="46889" y="84285"/>
                  </a:lnTo>
                  <a:lnTo>
                    <a:pt x="49303" y="84162"/>
                  </a:lnTo>
                  <a:lnTo>
                    <a:pt x="51676" y="83998"/>
                  </a:lnTo>
                  <a:lnTo>
                    <a:pt x="56136" y="83671"/>
                  </a:lnTo>
                  <a:lnTo>
                    <a:pt x="60146" y="83344"/>
                  </a:lnTo>
                  <a:lnTo>
                    <a:pt x="63583" y="83098"/>
                  </a:lnTo>
                  <a:lnTo>
                    <a:pt x="65260" y="83057"/>
                  </a:lnTo>
                  <a:lnTo>
                    <a:pt x="67101" y="83057"/>
                  </a:lnTo>
                  <a:lnTo>
                    <a:pt x="69106" y="83139"/>
                  </a:lnTo>
                  <a:lnTo>
                    <a:pt x="71275" y="83221"/>
                  </a:lnTo>
                  <a:lnTo>
                    <a:pt x="75980" y="83466"/>
                  </a:lnTo>
                  <a:lnTo>
                    <a:pt x="81094" y="83753"/>
                  </a:lnTo>
                  <a:lnTo>
                    <a:pt x="83795" y="83834"/>
                  </a:lnTo>
                  <a:lnTo>
                    <a:pt x="86577" y="83916"/>
                  </a:lnTo>
                  <a:lnTo>
                    <a:pt x="89400" y="83957"/>
                  </a:lnTo>
                  <a:lnTo>
                    <a:pt x="92264" y="83957"/>
                  </a:lnTo>
                  <a:lnTo>
                    <a:pt x="95169" y="83875"/>
                  </a:lnTo>
                  <a:lnTo>
                    <a:pt x="98074" y="83712"/>
                  </a:lnTo>
                  <a:lnTo>
                    <a:pt x="100979" y="83466"/>
                  </a:lnTo>
                  <a:lnTo>
                    <a:pt x="102411" y="83303"/>
                  </a:lnTo>
                  <a:lnTo>
                    <a:pt x="103884" y="83139"/>
                  </a:lnTo>
                  <a:lnTo>
                    <a:pt x="105316" y="82893"/>
                  </a:lnTo>
                  <a:lnTo>
                    <a:pt x="106748" y="82689"/>
                  </a:lnTo>
                  <a:lnTo>
                    <a:pt x="108139" y="82402"/>
                  </a:lnTo>
                  <a:lnTo>
                    <a:pt x="109571" y="82116"/>
                  </a:lnTo>
                  <a:lnTo>
                    <a:pt x="110962" y="81748"/>
                  </a:lnTo>
                  <a:lnTo>
                    <a:pt x="112312" y="81380"/>
                  </a:lnTo>
                  <a:lnTo>
                    <a:pt x="113703" y="81011"/>
                  </a:lnTo>
                  <a:lnTo>
                    <a:pt x="115013" y="80561"/>
                  </a:lnTo>
                  <a:lnTo>
                    <a:pt x="116363" y="80070"/>
                  </a:lnTo>
                  <a:lnTo>
                    <a:pt x="117631" y="79538"/>
                  </a:lnTo>
                  <a:lnTo>
                    <a:pt x="118940" y="79007"/>
                  </a:lnTo>
                  <a:lnTo>
                    <a:pt x="120168" y="78393"/>
                  </a:lnTo>
                  <a:lnTo>
                    <a:pt x="121395" y="77738"/>
                  </a:lnTo>
                  <a:lnTo>
                    <a:pt x="122582" y="77043"/>
                  </a:lnTo>
                  <a:lnTo>
                    <a:pt x="123768" y="76306"/>
                  </a:lnTo>
                  <a:lnTo>
                    <a:pt x="124873" y="75529"/>
                  </a:lnTo>
                  <a:lnTo>
                    <a:pt x="125978" y="74670"/>
                  </a:lnTo>
                  <a:lnTo>
                    <a:pt x="127042" y="73769"/>
                  </a:lnTo>
                  <a:lnTo>
                    <a:pt x="128065" y="72828"/>
                  </a:lnTo>
                  <a:lnTo>
                    <a:pt x="129046" y="71846"/>
                  </a:lnTo>
                  <a:lnTo>
                    <a:pt x="129988" y="70783"/>
                  </a:lnTo>
                  <a:lnTo>
                    <a:pt x="130888" y="69678"/>
                  </a:lnTo>
                  <a:lnTo>
                    <a:pt x="131747" y="68491"/>
                  </a:lnTo>
                  <a:lnTo>
                    <a:pt x="132565" y="67264"/>
                  </a:lnTo>
                  <a:lnTo>
                    <a:pt x="133302" y="65996"/>
                  </a:lnTo>
                  <a:lnTo>
                    <a:pt x="134038" y="64645"/>
                  </a:lnTo>
                  <a:lnTo>
                    <a:pt x="134693" y="63213"/>
                  </a:lnTo>
                  <a:lnTo>
                    <a:pt x="135306" y="61741"/>
                  </a:lnTo>
                  <a:lnTo>
                    <a:pt x="135838" y="60186"/>
                  </a:lnTo>
                  <a:lnTo>
                    <a:pt x="136329" y="58590"/>
                  </a:lnTo>
                  <a:lnTo>
                    <a:pt x="136779" y="56872"/>
                  </a:lnTo>
                  <a:lnTo>
                    <a:pt x="137148" y="55112"/>
                  </a:lnTo>
                  <a:lnTo>
                    <a:pt x="137475" y="53353"/>
                  </a:lnTo>
                  <a:lnTo>
                    <a:pt x="137680" y="51594"/>
                  </a:lnTo>
                  <a:lnTo>
                    <a:pt x="137843" y="49875"/>
                  </a:lnTo>
                  <a:lnTo>
                    <a:pt x="137925" y="48198"/>
                  </a:lnTo>
                  <a:lnTo>
                    <a:pt x="137925" y="46520"/>
                  </a:lnTo>
                  <a:lnTo>
                    <a:pt x="137843" y="44884"/>
                  </a:lnTo>
                  <a:lnTo>
                    <a:pt x="137680" y="43288"/>
                  </a:lnTo>
                  <a:lnTo>
                    <a:pt x="137475" y="41692"/>
                  </a:lnTo>
                  <a:lnTo>
                    <a:pt x="137189" y="40179"/>
                  </a:lnTo>
                  <a:lnTo>
                    <a:pt x="136861" y="38624"/>
                  </a:lnTo>
                  <a:lnTo>
                    <a:pt x="136452" y="37151"/>
                  </a:lnTo>
                  <a:lnTo>
                    <a:pt x="135961" y="35678"/>
                  </a:lnTo>
                  <a:lnTo>
                    <a:pt x="135429" y="34246"/>
                  </a:lnTo>
                  <a:lnTo>
                    <a:pt x="134815" y="32855"/>
                  </a:lnTo>
                  <a:lnTo>
                    <a:pt x="134161" y="31464"/>
                  </a:lnTo>
                  <a:lnTo>
                    <a:pt x="133424" y="30154"/>
                  </a:lnTo>
                  <a:lnTo>
                    <a:pt x="132647" y="28804"/>
                  </a:lnTo>
                  <a:lnTo>
                    <a:pt x="131829" y="27536"/>
                  </a:lnTo>
                  <a:lnTo>
                    <a:pt x="130929" y="26268"/>
                  </a:lnTo>
                  <a:lnTo>
                    <a:pt x="130028" y="25040"/>
                  </a:lnTo>
                  <a:lnTo>
                    <a:pt x="129046" y="23854"/>
                  </a:lnTo>
                  <a:lnTo>
                    <a:pt x="128024" y="22667"/>
                  </a:lnTo>
                  <a:lnTo>
                    <a:pt x="126919" y="21521"/>
                  </a:lnTo>
                  <a:lnTo>
                    <a:pt x="125814" y="20417"/>
                  </a:lnTo>
                  <a:lnTo>
                    <a:pt x="124628" y="19353"/>
                  </a:lnTo>
                  <a:lnTo>
                    <a:pt x="123441" y="18289"/>
                  </a:lnTo>
                  <a:lnTo>
                    <a:pt x="122173" y="17266"/>
                  </a:lnTo>
                  <a:lnTo>
                    <a:pt x="120904" y="16284"/>
                  </a:lnTo>
                  <a:lnTo>
                    <a:pt x="119595" y="15302"/>
                  </a:lnTo>
                  <a:lnTo>
                    <a:pt x="118245" y="14361"/>
                  </a:lnTo>
                  <a:lnTo>
                    <a:pt x="116854" y="13461"/>
                  </a:lnTo>
                  <a:lnTo>
                    <a:pt x="115422" y="12561"/>
                  </a:lnTo>
                  <a:lnTo>
                    <a:pt x="113949" y="11743"/>
                  </a:lnTo>
                  <a:lnTo>
                    <a:pt x="112476" y="10925"/>
                  </a:lnTo>
                  <a:lnTo>
                    <a:pt x="110962" y="10106"/>
                  </a:lnTo>
                  <a:lnTo>
                    <a:pt x="109448" y="9370"/>
                  </a:lnTo>
                  <a:lnTo>
                    <a:pt x="107853" y="8633"/>
                  </a:lnTo>
                  <a:lnTo>
                    <a:pt x="106298" y="7938"/>
                  </a:lnTo>
                  <a:lnTo>
                    <a:pt x="104702" y="7242"/>
                  </a:lnTo>
                  <a:lnTo>
                    <a:pt x="103065" y="6628"/>
                  </a:lnTo>
                  <a:lnTo>
                    <a:pt x="101429" y="6015"/>
                  </a:lnTo>
                  <a:lnTo>
                    <a:pt x="99751" y="5401"/>
                  </a:lnTo>
                  <a:lnTo>
                    <a:pt x="98074" y="4869"/>
                  </a:lnTo>
                  <a:lnTo>
                    <a:pt x="96396" y="4337"/>
                  </a:lnTo>
                  <a:lnTo>
                    <a:pt x="94678" y="3846"/>
                  </a:lnTo>
                  <a:lnTo>
                    <a:pt x="93000" y="3396"/>
                  </a:lnTo>
                  <a:lnTo>
                    <a:pt x="91282" y="2946"/>
                  </a:lnTo>
                  <a:lnTo>
                    <a:pt x="89564" y="2537"/>
                  </a:lnTo>
                  <a:lnTo>
                    <a:pt x="87804" y="2169"/>
                  </a:lnTo>
                  <a:lnTo>
                    <a:pt x="86086" y="1801"/>
                  </a:lnTo>
                  <a:lnTo>
                    <a:pt x="84326" y="1514"/>
                  </a:lnTo>
                  <a:lnTo>
                    <a:pt x="82608" y="1228"/>
                  </a:lnTo>
                  <a:lnTo>
                    <a:pt x="80890" y="941"/>
                  </a:lnTo>
                  <a:lnTo>
                    <a:pt x="79130" y="737"/>
                  </a:lnTo>
                  <a:lnTo>
                    <a:pt x="77412" y="532"/>
                  </a:lnTo>
                  <a:lnTo>
                    <a:pt x="75693" y="369"/>
                  </a:lnTo>
                  <a:lnTo>
                    <a:pt x="73975" y="246"/>
                  </a:lnTo>
                  <a:lnTo>
                    <a:pt x="72257" y="123"/>
                  </a:lnTo>
                  <a:lnTo>
                    <a:pt x="70579" y="41"/>
                  </a:lnTo>
                  <a:lnTo>
                    <a:pt x="68861" y="0"/>
                  </a:lnTo>
                  <a:close/>
                </a:path>
              </a:pathLst>
            </a:custGeom>
            <a:solidFill>
              <a:srgbClr val="638296">
                <a:alpha val="4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34"/>
          <p:cNvGrpSpPr/>
          <p:nvPr/>
        </p:nvGrpSpPr>
        <p:grpSpPr>
          <a:xfrm>
            <a:off x="8345044" y="2260106"/>
            <a:ext cx="1144554" cy="3200910"/>
            <a:chOff x="8345044" y="2260106"/>
            <a:chExt cx="1144554" cy="3200910"/>
          </a:xfrm>
        </p:grpSpPr>
        <p:grpSp>
          <p:nvGrpSpPr>
            <p:cNvPr id="1203" name="Google Shape;1203;p34"/>
            <p:cNvGrpSpPr/>
            <p:nvPr/>
          </p:nvGrpSpPr>
          <p:grpSpPr>
            <a:xfrm rot="-2490923">
              <a:off x="8533936" y="2430564"/>
              <a:ext cx="766784" cy="666044"/>
              <a:chOff x="12521311" y="3009900"/>
              <a:chExt cx="1627412" cy="1413603"/>
            </a:xfrm>
          </p:grpSpPr>
          <p:sp>
            <p:nvSpPr>
              <p:cNvPr id="1204" name="Google Shape;1204;p34"/>
              <p:cNvSpPr/>
              <p:nvPr/>
            </p:nvSpPr>
            <p:spPr>
              <a:xfrm>
                <a:off x="12575610" y="3009900"/>
                <a:ext cx="1515094" cy="1413603"/>
              </a:xfrm>
              <a:custGeom>
                <a:avLst/>
                <a:gdLst/>
                <a:ahLst/>
                <a:cxnLst/>
                <a:rect l="l" t="t" r="r" b="b"/>
                <a:pathLst>
                  <a:path w="18332" h="17104" extrusionOk="0">
                    <a:moveTo>
                      <a:pt x="1974" y="1"/>
                    </a:moveTo>
                    <a:lnTo>
                      <a:pt x="1448" y="88"/>
                    </a:lnTo>
                    <a:lnTo>
                      <a:pt x="1009" y="132"/>
                    </a:lnTo>
                    <a:lnTo>
                      <a:pt x="659" y="264"/>
                    </a:lnTo>
                    <a:lnTo>
                      <a:pt x="176" y="439"/>
                    </a:lnTo>
                    <a:lnTo>
                      <a:pt x="1" y="483"/>
                    </a:lnTo>
                    <a:lnTo>
                      <a:pt x="1316" y="15568"/>
                    </a:lnTo>
                    <a:lnTo>
                      <a:pt x="1755" y="15393"/>
                    </a:lnTo>
                    <a:lnTo>
                      <a:pt x="2194" y="15262"/>
                    </a:lnTo>
                    <a:lnTo>
                      <a:pt x="3027" y="15042"/>
                    </a:lnTo>
                    <a:lnTo>
                      <a:pt x="3816" y="14911"/>
                    </a:lnTo>
                    <a:lnTo>
                      <a:pt x="4562" y="14911"/>
                    </a:lnTo>
                    <a:lnTo>
                      <a:pt x="5263" y="14998"/>
                    </a:lnTo>
                    <a:lnTo>
                      <a:pt x="5921" y="15130"/>
                    </a:lnTo>
                    <a:lnTo>
                      <a:pt x="6491" y="15305"/>
                    </a:lnTo>
                    <a:lnTo>
                      <a:pt x="7061" y="15525"/>
                    </a:lnTo>
                    <a:lnTo>
                      <a:pt x="7544" y="15788"/>
                    </a:lnTo>
                    <a:lnTo>
                      <a:pt x="7938" y="16051"/>
                    </a:lnTo>
                    <a:lnTo>
                      <a:pt x="8333" y="16314"/>
                    </a:lnTo>
                    <a:lnTo>
                      <a:pt x="8640" y="16577"/>
                    </a:lnTo>
                    <a:lnTo>
                      <a:pt x="9035" y="16972"/>
                    </a:lnTo>
                    <a:lnTo>
                      <a:pt x="9166" y="17103"/>
                    </a:lnTo>
                    <a:lnTo>
                      <a:pt x="9298" y="16972"/>
                    </a:lnTo>
                    <a:lnTo>
                      <a:pt x="9736" y="16577"/>
                    </a:lnTo>
                    <a:lnTo>
                      <a:pt x="10043" y="16314"/>
                    </a:lnTo>
                    <a:lnTo>
                      <a:pt x="10394" y="16051"/>
                    </a:lnTo>
                    <a:lnTo>
                      <a:pt x="10833" y="15788"/>
                    </a:lnTo>
                    <a:lnTo>
                      <a:pt x="11315" y="15525"/>
                    </a:lnTo>
                    <a:lnTo>
                      <a:pt x="11841" y="15305"/>
                    </a:lnTo>
                    <a:lnTo>
                      <a:pt x="12411" y="15130"/>
                    </a:lnTo>
                    <a:lnTo>
                      <a:pt x="13069" y="14998"/>
                    </a:lnTo>
                    <a:lnTo>
                      <a:pt x="13771" y="14911"/>
                    </a:lnTo>
                    <a:lnTo>
                      <a:pt x="14516" y="14911"/>
                    </a:lnTo>
                    <a:lnTo>
                      <a:pt x="15306" y="15042"/>
                    </a:lnTo>
                    <a:lnTo>
                      <a:pt x="16139" y="15262"/>
                    </a:lnTo>
                    <a:lnTo>
                      <a:pt x="16578" y="15393"/>
                    </a:lnTo>
                    <a:lnTo>
                      <a:pt x="17016" y="15568"/>
                    </a:lnTo>
                    <a:lnTo>
                      <a:pt x="18332" y="483"/>
                    </a:lnTo>
                    <a:lnTo>
                      <a:pt x="18156" y="439"/>
                    </a:lnTo>
                    <a:lnTo>
                      <a:pt x="17674" y="264"/>
                    </a:lnTo>
                    <a:lnTo>
                      <a:pt x="17323" y="132"/>
                    </a:lnTo>
                    <a:lnTo>
                      <a:pt x="16884" y="88"/>
                    </a:lnTo>
                    <a:lnTo>
                      <a:pt x="16358" y="1"/>
                    </a:lnTo>
                    <a:lnTo>
                      <a:pt x="15174" y="1"/>
                    </a:lnTo>
                    <a:lnTo>
                      <a:pt x="14473" y="88"/>
                    </a:lnTo>
                    <a:lnTo>
                      <a:pt x="13727" y="220"/>
                    </a:lnTo>
                    <a:lnTo>
                      <a:pt x="12894" y="439"/>
                    </a:lnTo>
                    <a:lnTo>
                      <a:pt x="12061" y="790"/>
                    </a:lnTo>
                    <a:lnTo>
                      <a:pt x="11140" y="1185"/>
                    </a:lnTo>
                    <a:lnTo>
                      <a:pt x="10175" y="1755"/>
                    </a:lnTo>
                    <a:lnTo>
                      <a:pt x="9166" y="2412"/>
                    </a:lnTo>
                    <a:lnTo>
                      <a:pt x="8158" y="1755"/>
                    </a:lnTo>
                    <a:lnTo>
                      <a:pt x="7193" y="1185"/>
                    </a:lnTo>
                    <a:lnTo>
                      <a:pt x="6316" y="790"/>
                    </a:lnTo>
                    <a:lnTo>
                      <a:pt x="5439" y="439"/>
                    </a:lnTo>
                    <a:lnTo>
                      <a:pt x="4605" y="220"/>
                    </a:lnTo>
                    <a:lnTo>
                      <a:pt x="3860" y="88"/>
                    </a:lnTo>
                    <a:lnTo>
                      <a:pt x="3158"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12521311" y="3093292"/>
                <a:ext cx="1627412" cy="1330212"/>
              </a:xfrm>
              <a:custGeom>
                <a:avLst/>
                <a:gdLst/>
                <a:ahLst/>
                <a:cxnLst/>
                <a:rect l="l" t="t" r="r" b="b"/>
                <a:pathLst>
                  <a:path w="19691" h="16095" extrusionOk="0">
                    <a:moveTo>
                      <a:pt x="3377" y="0"/>
                    </a:moveTo>
                    <a:lnTo>
                      <a:pt x="2719" y="44"/>
                    </a:lnTo>
                    <a:lnTo>
                      <a:pt x="2105" y="88"/>
                    </a:lnTo>
                    <a:lnTo>
                      <a:pt x="1535" y="219"/>
                    </a:lnTo>
                    <a:lnTo>
                      <a:pt x="1096" y="307"/>
                    </a:lnTo>
                    <a:lnTo>
                      <a:pt x="702" y="439"/>
                    </a:lnTo>
                    <a:lnTo>
                      <a:pt x="175" y="658"/>
                    </a:lnTo>
                    <a:lnTo>
                      <a:pt x="0" y="746"/>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lnTo>
                      <a:pt x="8771" y="1403"/>
                    </a:lnTo>
                    <a:lnTo>
                      <a:pt x="7718" y="921"/>
                    </a:lnTo>
                    <a:lnTo>
                      <a:pt x="6754" y="526"/>
                    </a:lnTo>
                    <a:lnTo>
                      <a:pt x="5833" y="263"/>
                    </a:lnTo>
                    <a:lnTo>
                      <a:pt x="4956" y="88"/>
                    </a:lnTo>
                    <a:lnTo>
                      <a:pt x="4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4"/>
              <p:cNvSpPr/>
              <p:nvPr/>
            </p:nvSpPr>
            <p:spPr>
              <a:xfrm>
                <a:off x="12521311" y="3093292"/>
                <a:ext cx="1627412" cy="1330212"/>
              </a:xfrm>
              <a:custGeom>
                <a:avLst/>
                <a:gdLst/>
                <a:ahLst/>
                <a:cxnLst/>
                <a:rect l="l" t="t" r="r" b="b"/>
                <a:pathLst>
                  <a:path w="19691" h="16095" fill="none" extrusionOk="0">
                    <a:moveTo>
                      <a:pt x="9823" y="2017"/>
                    </a:moveTo>
                    <a:lnTo>
                      <a:pt x="9823" y="2017"/>
                    </a:lnTo>
                    <a:lnTo>
                      <a:pt x="8771" y="1403"/>
                    </a:lnTo>
                    <a:lnTo>
                      <a:pt x="7718" y="921"/>
                    </a:lnTo>
                    <a:lnTo>
                      <a:pt x="6754" y="526"/>
                    </a:lnTo>
                    <a:lnTo>
                      <a:pt x="5833" y="263"/>
                    </a:lnTo>
                    <a:lnTo>
                      <a:pt x="4956" y="88"/>
                    </a:lnTo>
                    <a:lnTo>
                      <a:pt x="4122" y="0"/>
                    </a:lnTo>
                    <a:lnTo>
                      <a:pt x="3377" y="0"/>
                    </a:lnTo>
                    <a:lnTo>
                      <a:pt x="2719" y="44"/>
                    </a:lnTo>
                    <a:lnTo>
                      <a:pt x="2105" y="88"/>
                    </a:lnTo>
                    <a:lnTo>
                      <a:pt x="1535" y="219"/>
                    </a:lnTo>
                    <a:lnTo>
                      <a:pt x="1096" y="307"/>
                    </a:lnTo>
                    <a:lnTo>
                      <a:pt x="702" y="439"/>
                    </a:lnTo>
                    <a:lnTo>
                      <a:pt x="175" y="658"/>
                    </a:lnTo>
                    <a:lnTo>
                      <a:pt x="0" y="746"/>
                    </a:lnTo>
                    <a:lnTo>
                      <a:pt x="1403" y="14691"/>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4"/>
              <p:cNvSpPr/>
              <p:nvPr/>
            </p:nvSpPr>
            <p:spPr>
              <a:xfrm>
                <a:off x="13318613" y="3325201"/>
                <a:ext cx="29092" cy="1033011"/>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8" name="Google Shape;1208;p34"/>
            <p:cNvGrpSpPr/>
            <p:nvPr/>
          </p:nvGrpSpPr>
          <p:grpSpPr>
            <a:xfrm rot="-5002772">
              <a:off x="8399949" y="4371526"/>
              <a:ext cx="1034745" cy="1032139"/>
              <a:chOff x="195881" y="4087970"/>
              <a:chExt cx="1034674" cy="1032068"/>
            </a:xfrm>
          </p:grpSpPr>
          <p:grpSp>
            <p:nvGrpSpPr>
              <p:cNvPr id="1209" name="Google Shape;1209;p34"/>
              <p:cNvGrpSpPr/>
              <p:nvPr/>
            </p:nvGrpSpPr>
            <p:grpSpPr>
              <a:xfrm rot="7778798">
                <a:off x="351202" y="4232116"/>
                <a:ext cx="724032" cy="743778"/>
                <a:chOff x="9851878" y="3200398"/>
                <a:chExt cx="1762567" cy="1810637"/>
              </a:xfrm>
            </p:grpSpPr>
            <p:sp>
              <p:nvSpPr>
                <p:cNvPr id="1210" name="Google Shape;1210;p34"/>
                <p:cNvSpPr/>
                <p:nvPr/>
              </p:nvSpPr>
              <p:spPr>
                <a:xfrm>
                  <a:off x="9851878" y="3200398"/>
                  <a:ext cx="1698699" cy="1646732"/>
                </a:xfrm>
                <a:custGeom>
                  <a:avLst/>
                  <a:gdLst/>
                  <a:ahLst/>
                  <a:cxnLst/>
                  <a:rect l="l" t="t" r="r" b="b"/>
                  <a:pathLst>
                    <a:path w="17390" h="16858" extrusionOk="0">
                      <a:moveTo>
                        <a:pt x="3151" y="1"/>
                      </a:moveTo>
                      <a:lnTo>
                        <a:pt x="2783" y="42"/>
                      </a:lnTo>
                      <a:lnTo>
                        <a:pt x="2660" y="83"/>
                      </a:lnTo>
                      <a:lnTo>
                        <a:pt x="2824" y="696"/>
                      </a:lnTo>
                      <a:lnTo>
                        <a:pt x="1842" y="901"/>
                      </a:lnTo>
                      <a:lnTo>
                        <a:pt x="1392" y="1024"/>
                      </a:lnTo>
                      <a:lnTo>
                        <a:pt x="0" y="2006"/>
                      </a:lnTo>
                      <a:lnTo>
                        <a:pt x="655" y="3274"/>
                      </a:lnTo>
                      <a:lnTo>
                        <a:pt x="5074" y="13912"/>
                      </a:lnTo>
                      <a:lnTo>
                        <a:pt x="17389" y="16858"/>
                      </a:lnTo>
                      <a:lnTo>
                        <a:pt x="15794" y="3438"/>
                      </a:lnTo>
                      <a:lnTo>
                        <a:pt x="15507" y="3192"/>
                      </a:lnTo>
                      <a:lnTo>
                        <a:pt x="15221" y="2988"/>
                      </a:lnTo>
                      <a:lnTo>
                        <a:pt x="14894" y="2783"/>
                      </a:lnTo>
                      <a:lnTo>
                        <a:pt x="14607" y="2619"/>
                      </a:lnTo>
                      <a:lnTo>
                        <a:pt x="13952" y="2374"/>
                      </a:lnTo>
                      <a:lnTo>
                        <a:pt x="13339" y="2169"/>
                      </a:lnTo>
                      <a:lnTo>
                        <a:pt x="12684" y="2087"/>
                      </a:lnTo>
                      <a:lnTo>
                        <a:pt x="12070" y="2047"/>
                      </a:lnTo>
                      <a:lnTo>
                        <a:pt x="11457" y="2047"/>
                      </a:lnTo>
                      <a:lnTo>
                        <a:pt x="10884" y="2128"/>
                      </a:lnTo>
                      <a:lnTo>
                        <a:pt x="10352" y="2210"/>
                      </a:lnTo>
                      <a:lnTo>
                        <a:pt x="9861" y="2333"/>
                      </a:lnTo>
                      <a:lnTo>
                        <a:pt x="9043" y="2578"/>
                      </a:lnTo>
                      <a:lnTo>
                        <a:pt x="8470" y="2783"/>
                      </a:lnTo>
                      <a:lnTo>
                        <a:pt x="8306" y="2865"/>
                      </a:lnTo>
                      <a:lnTo>
                        <a:pt x="7774" y="2251"/>
                      </a:lnTo>
                      <a:lnTo>
                        <a:pt x="7242" y="1760"/>
                      </a:lnTo>
                      <a:lnTo>
                        <a:pt x="6711" y="1310"/>
                      </a:lnTo>
                      <a:lnTo>
                        <a:pt x="6220" y="942"/>
                      </a:lnTo>
                      <a:lnTo>
                        <a:pt x="5729" y="655"/>
                      </a:lnTo>
                      <a:lnTo>
                        <a:pt x="5238" y="451"/>
                      </a:lnTo>
                      <a:lnTo>
                        <a:pt x="4828" y="287"/>
                      </a:lnTo>
                      <a:lnTo>
                        <a:pt x="4419" y="164"/>
                      </a:lnTo>
                      <a:lnTo>
                        <a:pt x="4010" y="83"/>
                      </a:lnTo>
                      <a:lnTo>
                        <a:pt x="3683" y="42"/>
                      </a:lnTo>
                      <a:lnTo>
                        <a:pt x="3151"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10643188" y="3472243"/>
                  <a:ext cx="971257" cy="1538792"/>
                </a:xfrm>
                <a:custGeom>
                  <a:avLst/>
                  <a:gdLst/>
                  <a:ahLst/>
                  <a:cxnLst/>
                  <a:rect l="l" t="t" r="r" b="b"/>
                  <a:pathLst>
                    <a:path w="9943" h="15753" extrusionOk="0">
                      <a:moveTo>
                        <a:pt x="3110" y="0"/>
                      </a:moveTo>
                      <a:lnTo>
                        <a:pt x="2496" y="41"/>
                      </a:lnTo>
                      <a:lnTo>
                        <a:pt x="1883" y="82"/>
                      </a:lnTo>
                      <a:lnTo>
                        <a:pt x="1351" y="205"/>
                      </a:lnTo>
                      <a:lnTo>
                        <a:pt x="901" y="286"/>
                      </a:lnTo>
                      <a:lnTo>
                        <a:pt x="246" y="491"/>
                      </a:lnTo>
                      <a:lnTo>
                        <a:pt x="1" y="573"/>
                      </a:lnTo>
                      <a:lnTo>
                        <a:pt x="3110" y="13420"/>
                      </a:lnTo>
                      <a:lnTo>
                        <a:pt x="3724" y="13338"/>
                      </a:lnTo>
                      <a:lnTo>
                        <a:pt x="4297" y="13297"/>
                      </a:lnTo>
                      <a:lnTo>
                        <a:pt x="4910" y="13379"/>
                      </a:lnTo>
                      <a:lnTo>
                        <a:pt x="5483" y="13461"/>
                      </a:lnTo>
                      <a:lnTo>
                        <a:pt x="6056" y="13625"/>
                      </a:lnTo>
                      <a:lnTo>
                        <a:pt x="6629" y="13829"/>
                      </a:lnTo>
                      <a:lnTo>
                        <a:pt x="7161" y="14075"/>
                      </a:lnTo>
                      <a:lnTo>
                        <a:pt x="7693" y="14320"/>
                      </a:lnTo>
                      <a:lnTo>
                        <a:pt x="8593" y="14811"/>
                      </a:lnTo>
                      <a:lnTo>
                        <a:pt x="9329" y="15261"/>
                      </a:lnTo>
                      <a:lnTo>
                        <a:pt x="9943" y="15752"/>
                      </a:lnTo>
                      <a:lnTo>
                        <a:pt x="8552" y="2782"/>
                      </a:lnTo>
                      <a:lnTo>
                        <a:pt x="8265" y="2414"/>
                      </a:lnTo>
                      <a:lnTo>
                        <a:pt x="7938" y="2046"/>
                      </a:lnTo>
                      <a:lnTo>
                        <a:pt x="7611" y="1718"/>
                      </a:lnTo>
                      <a:lnTo>
                        <a:pt x="7284" y="1432"/>
                      </a:lnTo>
                      <a:lnTo>
                        <a:pt x="6956" y="1187"/>
                      </a:lnTo>
                      <a:lnTo>
                        <a:pt x="6629" y="941"/>
                      </a:lnTo>
                      <a:lnTo>
                        <a:pt x="6261" y="736"/>
                      </a:lnTo>
                      <a:lnTo>
                        <a:pt x="5892" y="573"/>
                      </a:lnTo>
                      <a:lnTo>
                        <a:pt x="5197" y="327"/>
                      </a:lnTo>
                      <a:lnTo>
                        <a:pt x="4501" y="123"/>
                      </a:lnTo>
                      <a:lnTo>
                        <a:pt x="3806" y="41"/>
                      </a:lnTo>
                      <a:lnTo>
                        <a:pt x="3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9851878" y="3352292"/>
                  <a:ext cx="1095216" cy="1430951"/>
                </a:xfrm>
                <a:custGeom>
                  <a:avLst/>
                  <a:gdLst/>
                  <a:ahLst/>
                  <a:cxnLst/>
                  <a:rect l="l" t="t" r="r" b="b"/>
                  <a:pathLst>
                    <a:path w="11212" h="14649" extrusionOk="0">
                      <a:moveTo>
                        <a:pt x="3396" y="1"/>
                      </a:moveTo>
                      <a:lnTo>
                        <a:pt x="2619" y="123"/>
                      </a:lnTo>
                      <a:lnTo>
                        <a:pt x="2210" y="205"/>
                      </a:lnTo>
                      <a:lnTo>
                        <a:pt x="1801" y="287"/>
                      </a:lnTo>
                      <a:lnTo>
                        <a:pt x="1392" y="451"/>
                      </a:lnTo>
                      <a:lnTo>
                        <a:pt x="942" y="614"/>
                      </a:lnTo>
                      <a:lnTo>
                        <a:pt x="491" y="819"/>
                      </a:lnTo>
                      <a:lnTo>
                        <a:pt x="0" y="1064"/>
                      </a:lnTo>
                      <a:lnTo>
                        <a:pt x="3192" y="14648"/>
                      </a:lnTo>
                      <a:lnTo>
                        <a:pt x="3396" y="14566"/>
                      </a:lnTo>
                      <a:lnTo>
                        <a:pt x="3928" y="14362"/>
                      </a:lnTo>
                      <a:lnTo>
                        <a:pt x="4747" y="14116"/>
                      </a:lnTo>
                      <a:lnTo>
                        <a:pt x="5238" y="13993"/>
                      </a:lnTo>
                      <a:lnTo>
                        <a:pt x="5769" y="13912"/>
                      </a:lnTo>
                      <a:lnTo>
                        <a:pt x="6383" y="13830"/>
                      </a:lnTo>
                      <a:lnTo>
                        <a:pt x="6997" y="13789"/>
                      </a:lnTo>
                      <a:lnTo>
                        <a:pt x="7652" y="13748"/>
                      </a:lnTo>
                      <a:lnTo>
                        <a:pt x="8347" y="13789"/>
                      </a:lnTo>
                      <a:lnTo>
                        <a:pt x="9084" y="13912"/>
                      </a:lnTo>
                      <a:lnTo>
                        <a:pt x="9779" y="14075"/>
                      </a:lnTo>
                      <a:lnTo>
                        <a:pt x="10516" y="14321"/>
                      </a:lnTo>
                      <a:lnTo>
                        <a:pt x="11211" y="14648"/>
                      </a:lnTo>
                      <a:lnTo>
                        <a:pt x="8102" y="1801"/>
                      </a:lnTo>
                      <a:lnTo>
                        <a:pt x="7938" y="1637"/>
                      </a:lnTo>
                      <a:lnTo>
                        <a:pt x="7529" y="1310"/>
                      </a:lnTo>
                      <a:lnTo>
                        <a:pt x="7242" y="1064"/>
                      </a:lnTo>
                      <a:lnTo>
                        <a:pt x="6874" y="819"/>
                      </a:lnTo>
                      <a:lnTo>
                        <a:pt x="6424" y="614"/>
                      </a:lnTo>
                      <a:lnTo>
                        <a:pt x="5933" y="410"/>
                      </a:lnTo>
                      <a:lnTo>
                        <a:pt x="5401" y="205"/>
                      </a:lnTo>
                      <a:lnTo>
                        <a:pt x="4788" y="82"/>
                      </a:lnTo>
                      <a:lnTo>
                        <a:pt x="4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3" name="Google Shape;1213;p34"/>
              <p:cNvSpPr/>
              <p:nvPr/>
            </p:nvSpPr>
            <p:spPr>
              <a:xfrm rot="7001108">
                <a:off x="677790" y="4372536"/>
                <a:ext cx="13707" cy="486712"/>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4" name="Google Shape;1214;p34"/>
          <p:cNvGrpSpPr/>
          <p:nvPr/>
        </p:nvGrpSpPr>
        <p:grpSpPr>
          <a:xfrm>
            <a:off x="7486009" y="1502062"/>
            <a:ext cx="1658827" cy="3669118"/>
            <a:chOff x="7486009" y="1502062"/>
            <a:chExt cx="1658827" cy="3669118"/>
          </a:xfrm>
        </p:grpSpPr>
        <p:grpSp>
          <p:nvGrpSpPr>
            <p:cNvPr id="1215" name="Google Shape;1215;p34"/>
            <p:cNvGrpSpPr/>
            <p:nvPr/>
          </p:nvGrpSpPr>
          <p:grpSpPr>
            <a:xfrm rot="4673650" flipH="1">
              <a:off x="8589383" y="3676674"/>
              <a:ext cx="344871" cy="492847"/>
              <a:chOff x="10762950" y="3047300"/>
              <a:chExt cx="954165" cy="1363573"/>
            </a:xfrm>
          </p:grpSpPr>
          <p:sp>
            <p:nvSpPr>
              <p:cNvPr id="1216" name="Google Shape;1216;p34"/>
              <p:cNvSpPr/>
              <p:nvPr/>
            </p:nvSpPr>
            <p:spPr>
              <a:xfrm>
                <a:off x="10780411" y="3060423"/>
                <a:ext cx="928028" cy="112834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10762950" y="3047300"/>
                <a:ext cx="954165" cy="1363573"/>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11333633" y="3077776"/>
                <a:ext cx="117779" cy="291954"/>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11268344" y="3269522"/>
                <a:ext cx="392164" cy="174283"/>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11128873" y="3130050"/>
                <a:ext cx="122118" cy="488036"/>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10954696" y="3238938"/>
                <a:ext cx="65397" cy="614383"/>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11067922" y="3443698"/>
                <a:ext cx="579462" cy="261479"/>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10911098" y="3696395"/>
                <a:ext cx="718932" cy="291954"/>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34"/>
            <p:cNvGrpSpPr/>
            <p:nvPr/>
          </p:nvGrpSpPr>
          <p:grpSpPr>
            <a:xfrm rot="-8604636">
              <a:off x="8566707" y="1606660"/>
              <a:ext cx="496140" cy="439128"/>
              <a:chOff x="9144000" y="5664481"/>
              <a:chExt cx="1710453" cy="1513904"/>
            </a:xfrm>
          </p:grpSpPr>
          <p:sp>
            <p:nvSpPr>
              <p:cNvPr id="1225" name="Google Shape;1225;p34"/>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4"/>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4"/>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4"/>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4"/>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4"/>
            <p:cNvGrpSpPr/>
            <p:nvPr/>
          </p:nvGrpSpPr>
          <p:grpSpPr>
            <a:xfrm rot="10100322">
              <a:off x="7527994" y="4652786"/>
              <a:ext cx="530587" cy="469617"/>
              <a:chOff x="9144000" y="5664481"/>
              <a:chExt cx="1710453" cy="1513904"/>
            </a:xfrm>
          </p:grpSpPr>
          <p:sp>
            <p:nvSpPr>
              <p:cNvPr id="1233" name="Google Shape;1233;p34"/>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4"/>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4"/>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4"/>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4"/>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4"/>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4"/>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CUSTOM_17">
    <p:spTree>
      <p:nvGrpSpPr>
        <p:cNvPr id="1" name="Shape 1240"/>
        <p:cNvGrpSpPr/>
        <p:nvPr/>
      </p:nvGrpSpPr>
      <p:grpSpPr>
        <a:xfrm>
          <a:off x="0" y="0"/>
          <a:ext cx="0" cy="0"/>
          <a:chOff x="0" y="0"/>
          <a:chExt cx="0" cy="0"/>
        </a:xfrm>
      </p:grpSpPr>
      <p:grpSp>
        <p:nvGrpSpPr>
          <p:cNvPr id="1241" name="Google Shape;1241;p35"/>
          <p:cNvGrpSpPr/>
          <p:nvPr/>
        </p:nvGrpSpPr>
        <p:grpSpPr>
          <a:xfrm>
            <a:off x="-2534972" y="-3420886"/>
            <a:ext cx="14033931" cy="9340161"/>
            <a:chOff x="-2534972" y="-3420886"/>
            <a:chExt cx="14033931" cy="9340161"/>
          </a:xfrm>
        </p:grpSpPr>
        <p:sp>
          <p:nvSpPr>
            <p:cNvPr id="1242" name="Google Shape;1242;p35"/>
            <p:cNvSpPr/>
            <p:nvPr/>
          </p:nvSpPr>
          <p:spPr>
            <a:xfrm rot="6163707">
              <a:off x="7678107" y="2262582"/>
              <a:ext cx="4075748" cy="2735159"/>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rot="-6374112">
              <a:off x="-2404343" y="-2449510"/>
              <a:ext cx="4075741" cy="2735154"/>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rot="-6374112">
              <a:off x="7101607" y="-2449510"/>
              <a:ext cx="4075741" cy="2735154"/>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59D00">
                <a:alpha val="20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rot="6163707">
              <a:off x="-2789868" y="2191357"/>
              <a:ext cx="4075748" cy="2735159"/>
            </a:xfrm>
            <a:custGeom>
              <a:avLst/>
              <a:gdLst/>
              <a:ahLst/>
              <a:cxnLst/>
              <a:rect l="l" t="t" r="r" b="b"/>
              <a:pathLst>
                <a:path w="123523" h="82894" extrusionOk="0">
                  <a:moveTo>
                    <a:pt x="45579" y="1"/>
                  </a:moveTo>
                  <a:lnTo>
                    <a:pt x="44393" y="41"/>
                  </a:lnTo>
                  <a:lnTo>
                    <a:pt x="43206" y="123"/>
                  </a:lnTo>
                  <a:lnTo>
                    <a:pt x="42020" y="205"/>
                  </a:lnTo>
                  <a:lnTo>
                    <a:pt x="40833" y="328"/>
                  </a:lnTo>
                  <a:lnTo>
                    <a:pt x="39688" y="492"/>
                  </a:lnTo>
                  <a:lnTo>
                    <a:pt x="38501" y="655"/>
                  </a:lnTo>
                  <a:lnTo>
                    <a:pt x="37355" y="860"/>
                  </a:lnTo>
                  <a:lnTo>
                    <a:pt x="36251" y="1064"/>
                  </a:lnTo>
                  <a:lnTo>
                    <a:pt x="35105" y="1310"/>
                  </a:lnTo>
                  <a:lnTo>
                    <a:pt x="34000" y="1555"/>
                  </a:lnTo>
                  <a:lnTo>
                    <a:pt x="32896" y="1883"/>
                  </a:lnTo>
                  <a:lnTo>
                    <a:pt x="31791" y="2169"/>
                  </a:lnTo>
                  <a:lnTo>
                    <a:pt x="30727" y="2496"/>
                  </a:lnTo>
                  <a:lnTo>
                    <a:pt x="29622" y="2865"/>
                  </a:lnTo>
                  <a:lnTo>
                    <a:pt x="28600" y="3274"/>
                  </a:lnTo>
                  <a:lnTo>
                    <a:pt x="27536" y="3642"/>
                  </a:lnTo>
                  <a:lnTo>
                    <a:pt x="26513" y="4092"/>
                  </a:lnTo>
                  <a:lnTo>
                    <a:pt x="25490" y="4542"/>
                  </a:lnTo>
                  <a:lnTo>
                    <a:pt x="24508" y="4992"/>
                  </a:lnTo>
                  <a:lnTo>
                    <a:pt x="23526" y="5483"/>
                  </a:lnTo>
                  <a:lnTo>
                    <a:pt x="22544" y="6015"/>
                  </a:lnTo>
                  <a:lnTo>
                    <a:pt x="21562" y="6547"/>
                  </a:lnTo>
                  <a:lnTo>
                    <a:pt x="20621" y="7079"/>
                  </a:lnTo>
                  <a:lnTo>
                    <a:pt x="19721" y="7652"/>
                  </a:lnTo>
                  <a:lnTo>
                    <a:pt x="18821" y="8224"/>
                  </a:lnTo>
                  <a:lnTo>
                    <a:pt x="17921" y="8838"/>
                  </a:lnTo>
                  <a:lnTo>
                    <a:pt x="17021" y="9452"/>
                  </a:lnTo>
                  <a:lnTo>
                    <a:pt x="16161" y="10106"/>
                  </a:lnTo>
                  <a:lnTo>
                    <a:pt x="15343" y="10761"/>
                  </a:lnTo>
                  <a:lnTo>
                    <a:pt x="14525" y="11457"/>
                  </a:lnTo>
                  <a:lnTo>
                    <a:pt x="13707" y="12152"/>
                  </a:lnTo>
                  <a:lnTo>
                    <a:pt x="12929" y="12848"/>
                  </a:lnTo>
                  <a:lnTo>
                    <a:pt x="12152" y="13584"/>
                  </a:lnTo>
                  <a:lnTo>
                    <a:pt x="11415" y="14321"/>
                  </a:lnTo>
                  <a:lnTo>
                    <a:pt x="10679" y="15098"/>
                  </a:lnTo>
                  <a:lnTo>
                    <a:pt x="9983" y="15875"/>
                  </a:lnTo>
                  <a:lnTo>
                    <a:pt x="9288" y="16653"/>
                  </a:lnTo>
                  <a:lnTo>
                    <a:pt x="8633" y="17471"/>
                  </a:lnTo>
                  <a:lnTo>
                    <a:pt x="7978" y="18289"/>
                  </a:lnTo>
                  <a:lnTo>
                    <a:pt x="7365" y="19108"/>
                  </a:lnTo>
                  <a:lnTo>
                    <a:pt x="6792" y="19967"/>
                  </a:lnTo>
                  <a:lnTo>
                    <a:pt x="6219" y="20826"/>
                  </a:lnTo>
                  <a:lnTo>
                    <a:pt x="5646" y="21685"/>
                  </a:lnTo>
                  <a:lnTo>
                    <a:pt x="5114" y="22585"/>
                  </a:lnTo>
                  <a:lnTo>
                    <a:pt x="4623" y="23486"/>
                  </a:lnTo>
                  <a:lnTo>
                    <a:pt x="4132" y="24386"/>
                  </a:lnTo>
                  <a:lnTo>
                    <a:pt x="3682" y="25327"/>
                  </a:lnTo>
                  <a:lnTo>
                    <a:pt x="3232" y="26227"/>
                  </a:lnTo>
                  <a:lnTo>
                    <a:pt x="2864" y="27209"/>
                  </a:lnTo>
                  <a:lnTo>
                    <a:pt x="2455" y="28150"/>
                  </a:lnTo>
                  <a:lnTo>
                    <a:pt x="2128" y="29132"/>
                  </a:lnTo>
                  <a:lnTo>
                    <a:pt x="1800" y="30114"/>
                  </a:lnTo>
                  <a:lnTo>
                    <a:pt x="1473" y="31096"/>
                  </a:lnTo>
                  <a:lnTo>
                    <a:pt x="1187" y="32078"/>
                  </a:lnTo>
                  <a:lnTo>
                    <a:pt x="941" y="33101"/>
                  </a:lnTo>
                  <a:lnTo>
                    <a:pt x="736" y="34123"/>
                  </a:lnTo>
                  <a:lnTo>
                    <a:pt x="532" y="35146"/>
                  </a:lnTo>
                  <a:lnTo>
                    <a:pt x="368" y="36169"/>
                  </a:lnTo>
                  <a:lnTo>
                    <a:pt x="245" y="37192"/>
                  </a:lnTo>
                  <a:lnTo>
                    <a:pt x="123" y="38256"/>
                  </a:lnTo>
                  <a:lnTo>
                    <a:pt x="82" y="39320"/>
                  </a:lnTo>
                  <a:lnTo>
                    <a:pt x="41" y="40383"/>
                  </a:lnTo>
                  <a:lnTo>
                    <a:pt x="0" y="41447"/>
                  </a:lnTo>
                  <a:lnTo>
                    <a:pt x="41" y="42511"/>
                  </a:lnTo>
                  <a:lnTo>
                    <a:pt x="82" y="43575"/>
                  </a:lnTo>
                  <a:lnTo>
                    <a:pt x="123" y="44638"/>
                  </a:lnTo>
                  <a:lnTo>
                    <a:pt x="245" y="45661"/>
                  </a:lnTo>
                  <a:lnTo>
                    <a:pt x="368" y="46725"/>
                  </a:lnTo>
                  <a:lnTo>
                    <a:pt x="532" y="47748"/>
                  </a:lnTo>
                  <a:lnTo>
                    <a:pt x="736" y="48771"/>
                  </a:lnTo>
                  <a:lnTo>
                    <a:pt x="941" y="49794"/>
                  </a:lnTo>
                  <a:lnTo>
                    <a:pt x="1187" y="50817"/>
                  </a:lnTo>
                  <a:lnTo>
                    <a:pt x="1473" y="51799"/>
                  </a:lnTo>
                  <a:lnTo>
                    <a:pt x="1800" y="52780"/>
                  </a:lnTo>
                  <a:lnTo>
                    <a:pt x="2128" y="53762"/>
                  </a:lnTo>
                  <a:lnTo>
                    <a:pt x="2455" y="54744"/>
                  </a:lnTo>
                  <a:lnTo>
                    <a:pt x="2864" y="55685"/>
                  </a:lnTo>
                  <a:lnTo>
                    <a:pt x="3232" y="56626"/>
                  </a:lnTo>
                  <a:lnTo>
                    <a:pt x="3682" y="57567"/>
                  </a:lnTo>
                  <a:lnTo>
                    <a:pt x="4132" y="58509"/>
                  </a:lnTo>
                  <a:lnTo>
                    <a:pt x="4623" y="59409"/>
                  </a:lnTo>
                  <a:lnTo>
                    <a:pt x="5114" y="60309"/>
                  </a:lnTo>
                  <a:lnTo>
                    <a:pt x="5646" y="61209"/>
                  </a:lnTo>
                  <a:lnTo>
                    <a:pt x="6219" y="62068"/>
                  </a:lnTo>
                  <a:lnTo>
                    <a:pt x="6792" y="62927"/>
                  </a:lnTo>
                  <a:lnTo>
                    <a:pt x="7365" y="63787"/>
                  </a:lnTo>
                  <a:lnTo>
                    <a:pt x="7978" y="64605"/>
                  </a:lnTo>
                  <a:lnTo>
                    <a:pt x="8633" y="65423"/>
                  </a:lnTo>
                  <a:lnTo>
                    <a:pt x="9288" y="66241"/>
                  </a:lnTo>
                  <a:lnTo>
                    <a:pt x="9983" y="67019"/>
                  </a:lnTo>
                  <a:lnTo>
                    <a:pt x="10679" y="67796"/>
                  </a:lnTo>
                  <a:lnTo>
                    <a:pt x="11415" y="68574"/>
                  </a:lnTo>
                  <a:lnTo>
                    <a:pt x="12152" y="69310"/>
                  </a:lnTo>
                  <a:lnTo>
                    <a:pt x="12929" y="70046"/>
                  </a:lnTo>
                  <a:lnTo>
                    <a:pt x="13707" y="70742"/>
                  </a:lnTo>
                  <a:lnTo>
                    <a:pt x="14525" y="71438"/>
                  </a:lnTo>
                  <a:lnTo>
                    <a:pt x="15343" y="72133"/>
                  </a:lnTo>
                  <a:lnTo>
                    <a:pt x="16161" y="72788"/>
                  </a:lnTo>
                  <a:lnTo>
                    <a:pt x="17021" y="73401"/>
                  </a:lnTo>
                  <a:lnTo>
                    <a:pt x="17921" y="74056"/>
                  </a:lnTo>
                  <a:lnTo>
                    <a:pt x="18821" y="74670"/>
                  </a:lnTo>
                  <a:lnTo>
                    <a:pt x="19721" y="75243"/>
                  </a:lnTo>
                  <a:lnTo>
                    <a:pt x="20621" y="75815"/>
                  </a:lnTo>
                  <a:lnTo>
                    <a:pt x="21562" y="76347"/>
                  </a:lnTo>
                  <a:lnTo>
                    <a:pt x="22544" y="76879"/>
                  </a:lnTo>
                  <a:lnTo>
                    <a:pt x="23526" y="77411"/>
                  </a:lnTo>
                  <a:lnTo>
                    <a:pt x="24508" y="77902"/>
                  </a:lnTo>
                  <a:lnTo>
                    <a:pt x="25490" y="78352"/>
                  </a:lnTo>
                  <a:lnTo>
                    <a:pt x="26513" y="78802"/>
                  </a:lnTo>
                  <a:lnTo>
                    <a:pt x="27536" y="79211"/>
                  </a:lnTo>
                  <a:lnTo>
                    <a:pt x="28600" y="79620"/>
                  </a:lnTo>
                  <a:lnTo>
                    <a:pt x="29622" y="80030"/>
                  </a:lnTo>
                  <a:lnTo>
                    <a:pt x="30727" y="80357"/>
                  </a:lnTo>
                  <a:lnTo>
                    <a:pt x="31791" y="80725"/>
                  </a:lnTo>
                  <a:lnTo>
                    <a:pt x="32896" y="81012"/>
                  </a:lnTo>
                  <a:lnTo>
                    <a:pt x="34000" y="81298"/>
                  </a:lnTo>
                  <a:lnTo>
                    <a:pt x="35105" y="81584"/>
                  </a:lnTo>
                  <a:lnTo>
                    <a:pt x="36251" y="81830"/>
                  </a:lnTo>
                  <a:lnTo>
                    <a:pt x="37355" y="82034"/>
                  </a:lnTo>
                  <a:lnTo>
                    <a:pt x="38501" y="82239"/>
                  </a:lnTo>
                  <a:lnTo>
                    <a:pt x="39688" y="82403"/>
                  </a:lnTo>
                  <a:lnTo>
                    <a:pt x="40833" y="82566"/>
                  </a:lnTo>
                  <a:lnTo>
                    <a:pt x="42020" y="82689"/>
                  </a:lnTo>
                  <a:lnTo>
                    <a:pt x="43206" y="82771"/>
                  </a:lnTo>
                  <a:lnTo>
                    <a:pt x="44393" y="82812"/>
                  </a:lnTo>
                  <a:lnTo>
                    <a:pt x="45579" y="82853"/>
                  </a:lnTo>
                  <a:lnTo>
                    <a:pt x="46807" y="82894"/>
                  </a:lnTo>
                  <a:lnTo>
                    <a:pt x="48198" y="82853"/>
                  </a:lnTo>
                  <a:lnTo>
                    <a:pt x="49548" y="82812"/>
                  </a:lnTo>
                  <a:lnTo>
                    <a:pt x="50939" y="82730"/>
                  </a:lnTo>
                  <a:lnTo>
                    <a:pt x="52289" y="82607"/>
                  </a:lnTo>
                  <a:lnTo>
                    <a:pt x="53639" y="82444"/>
                  </a:lnTo>
                  <a:lnTo>
                    <a:pt x="54949" y="82239"/>
                  </a:lnTo>
                  <a:lnTo>
                    <a:pt x="56258" y="82034"/>
                  </a:lnTo>
                  <a:lnTo>
                    <a:pt x="57567" y="81789"/>
                  </a:lnTo>
                  <a:lnTo>
                    <a:pt x="58877" y="81503"/>
                  </a:lnTo>
                  <a:lnTo>
                    <a:pt x="60145" y="81175"/>
                  </a:lnTo>
                  <a:lnTo>
                    <a:pt x="61413" y="80807"/>
                  </a:lnTo>
                  <a:lnTo>
                    <a:pt x="62641" y="80439"/>
                  </a:lnTo>
                  <a:lnTo>
                    <a:pt x="63868" y="80030"/>
                  </a:lnTo>
                  <a:lnTo>
                    <a:pt x="65096" y="79580"/>
                  </a:lnTo>
                  <a:lnTo>
                    <a:pt x="66282" y="79130"/>
                  </a:lnTo>
                  <a:lnTo>
                    <a:pt x="67469" y="78639"/>
                  </a:lnTo>
                  <a:lnTo>
                    <a:pt x="68614" y="78107"/>
                  </a:lnTo>
                  <a:lnTo>
                    <a:pt x="69760" y="77575"/>
                  </a:lnTo>
                  <a:lnTo>
                    <a:pt x="70865" y="76961"/>
                  </a:lnTo>
                  <a:lnTo>
                    <a:pt x="71969" y="76388"/>
                  </a:lnTo>
                  <a:lnTo>
                    <a:pt x="73074" y="75734"/>
                  </a:lnTo>
                  <a:lnTo>
                    <a:pt x="74097" y="75079"/>
                  </a:lnTo>
                  <a:lnTo>
                    <a:pt x="75161" y="74424"/>
                  </a:lnTo>
                  <a:lnTo>
                    <a:pt x="76184" y="73688"/>
                  </a:lnTo>
                  <a:lnTo>
                    <a:pt x="77166" y="72951"/>
                  </a:lnTo>
                  <a:lnTo>
                    <a:pt x="78107" y="72215"/>
                  </a:lnTo>
                  <a:lnTo>
                    <a:pt x="79089" y="71438"/>
                  </a:lnTo>
                  <a:lnTo>
                    <a:pt x="79989" y="70660"/>
                  </a:lnTo>
                  <a:lnTo>
                    <a:pt x="80889" y="69801"/>
                  </a:lnTo>
                  <a:lnTo>
                    <a:pt x="81748" y="68983"/>
                  </a:lnTo>
                  <a:lnTo>
                    <a:pt x="82607" y="68123"/>
                  </a:lnTo>
                  <a:lnTo>
                    <a:pt x="83426" y="67223"/>
                  </a:lnTo>
                  <a:lnTo>
                    <a:pt x="84448" y="67264"/>
                  </a:lnTo>
                  <a:lnTo>
                    <a:pt x="85512" y="67305"/>
                  </a:lnTo>
                  <a:lnTo>
                    <a:pt x="87476" y="67223"/>
                  </a:lnTo>
                  <a:lnTo>
                    <a:pt x="89399" y="67101"/>
                  </a:lnTo>
                  <a:lnTo>
                    <a:pt x="91322" y="66896"/>
                  </a:lnTo>
                  <a:lnTo>
                    <a:pt x="93163" y="66610"/>
                  </a:lnTo>
                  <a:lnTo>
                    <a:pt x="95005" y="66241"/>
                  </a:lnTo>
                  <a:lnTo>
                    <a:pt x="96805" y="65791"/>
                  </a:lnTo>
                  <a:lnTo>
                    <a:pt x="98605" y="65259"/>
                  </a:lnTo>
                  <a:lnTo>
                    <a:pt x="100323" y="64646"/>
                  </a:lnTo>
                  <a:lnTo>
                    <a:pt x="102001" y="63950"/>
                  </a:lnTo>
                  <a:lnTo>
                    <a:pt x="103638" y="63214"/>
                  </a:lnTo>
                  <a:lnTo>
                    <a:pt x="105233" y="62395"/>
                  </a:lnTo>
                  <a:lnTo>
                    <a:pt x="106747" y="61536"/>
                  </a:lnTo>
                  <a:lnTo>
                    <a:pt x="108261" y="60595"/>
                  </a:lnTo>
                  <a:lnTo>
                    <a:pt x="109693" y="59613"/>
                  </a:lnTo>
                  <a:lnTo>
                    <a:pt x="111084" y="58549"/>
                  </a:lnTo>
                  <a:lnTo>
                    <a:pt x="112393" y="57445"/>
                  </a:lnTo>
                  <a:lnTo>
                    <a:pt x="113662" y="56258"/>
                  </a:lnTo>
                  <a:lnTo>
                    <a:pt x="114848" y="55031"/>
                  </a:lnTo>
                  <a:lnTo>
                    <a:pt x="115953" y="53762"/>
                  </a:lnTo>
                  <a:lnTo>
                    <a:pt x="117017" y="52453"/>
                  </a:lnTo>
                  <a:lnTo>
                    <a:pt x="117999" y="51103"/>
                  </a:lnTo>
                  <a:lnTo>
                    <a:pt x="118940" y="49671"/>
                  </a:lnTo>
                  <a:lnTo>
                    <a:pt x="119758" y="48239"/>
                  </a:lnTo>
                  <a:lnTo>
                    <a:pt x="120535" y="46725"/>
                  </a:lnTo>
                  <a:lnTo>
                    <a:pt x="121190" y="45211"/>
                  </a:lnTo>
                  <a:lnTo>
                    <a:pt x="121804" y="43656"/>
                  </a:lnTo>
                  <a:lnTo>
                    <a:pt x="122336" y="42061"/>
                  </a:lnTo>
                  <a:lnTo>
                    <a:pt x="122745" y="40424"/>
                  </a:lnTo>
                  <a:lnTo>
                    <a:pt x="123072" y="38747"/>
                  </a:lnTo>
                  <a:lnTo>
                    <a:pt x="123318" y="37069"/>
                  </a:lnTo>
                  <a:lnTo>
                    <a:pt x="123481" y="35392"/>
                  </a:lnTo>
                  <a:lnTo>
                    <a:pt x="123481" y="34492"/>
                  </a:lnTo>
                  <a:lnTo>
                    <a:pt x="123522" y="33632"/>
                  </a:lnTo>
                  <a:lnTo>
                    <a:pt x="123481" y="32773"/>
                  </a:lnTo>
                  <a:lnTo>
                    <a:pt x="123481" y="31914"/>
                  </a:lnTo>
                  <a:lnTo>
                    <a:pt x="123318" y="30196"/>
                  </a:lnTo>
                  <a:lnTo>
                    <a:pt x="123072" y="28518"/>
                  </a:lnTo>
                  <a:lnTo>
                    <a:pt x="122745" y="26881"/>
                  </a:lnTo>
                  <a:lnTo>
                    <a:pt x="122336" y="25245"/>
                  </a:lnTo>
                  <a:lnTo>
                    <a:pt x="121804" y="23649"/>
                  </a:lnTo>
                  <a:lnTo>
                    <a:pt x="121190" y="22094"/>
                  </a:lnTo>
                  <a:lnTo>
                    <a:pt x="120535" y="20540"/>
                  </a:lnTo>
                  <a:lnTo>
                    <a:pt x="119758" y="19067"/>
                  </a:lnTo>
                  <a:lnTo>
                    <a:pt x="118940" y="17594"/>
                  </a:lnTo>
                  <a:lnTo>
                    <a:pt x="117999" y="16203"/>
                  </a:lnTo>
                  <a:lnTo>
                    <a:pt x="117017" y="14812"/>
                  </a:lnTo>
                  <a:lnTo>
                    <a:pt x="115953" y="13502"/>
                  </a:lnTo>
                  <a:lnTo>
                    <a:pt x="114848" y="12234"/>
                  </a:lnTo>
                  <a:lnTo>
                    <a:pt x="113662" y="11007"/>
                  </a:lnTo>
                  <a:lnTo>
                    <a:pt x="112393" y="9861"/>
                  </a:lnTo>
                  <a:lnTo>
                    <a:pt x="111084" y="8756"/>
                  </a:lnTo>
                  <a:lnTo>
                    <a:pt x="109693" y="7692"/>
                  </a:lnTo>
                  <a:lnTo>
                    <a:pt x="108261" y="6670"/>
                  </a:lnTo>
                  <a:lnTo>
                    <a:pt x="106747" y="5729"/>
                  </a:lnTo>
                  <a:lnTo>
                    <a:pt x="105233" y="4869"/>
                  </a:lnTo>
                  <a:lnTo>
                    <a:pt x="103638" y="4051"/>
                  </a:lnTo>
                  <a:lnTo>
                    <a:pt x="102001" y="3315"/>
                  </a:lnTo>
                  <a:lnTo>
                    <a:pt x="100323" y="2660"/>
                  </a:lnTo>
                  <a:lnTo>
                    <a:pt x="98605" y="2046"/>
                  </a:lnTo>
                  <a:lnTo>
                    <a:pt x="96805" y="1514"/>
                  </a:lnTo>
                  <a:lnTo>
                    <a:pt x="95005" y="1064"/>
                  </a:lnTo>
                  <a:lnTo>
                    <a:pt x="93163" y="696"/>
                  </a:lnTo>
                  <a:lnTo>
                    <a:pt x="91322" y="369"/>
                  </a:lnTo>
                  <a:lnTo>
                    <a:pt x="89399" y="164"/>
                  </a:lnTo>
                  <a:lnTo>
                    <a:pt x="87476" y="41"/>
                  </a:lnTo>
                  <a:lnTo>
                    <a:pt x="85512" y="1"/>
                  </a:lnTo>
                  <a:lnTo>
                    <a:pt x="83917" y="41"/>
                  </a:lnTo>
                  <a:lnTo>
                    <a:pt x="82362" y="123"/>
                  </a:lnTo>
                  <a:lnTo>
                    <a:pt x="80807" y="246"/>
                  </a:lnTo>
                  <a:lnTo>
                    <a:pt x="79252" y="451"/>
                  </a:lnTo>
                  <a:lnTo>
                    <a:pt x="77738" y="696"/>
                  </a:lnTo>
                  <a:lnTo>
                    <a:pt x="76265" y="1023"/>
                  </a:lnTo>
                  <a:lnTo>
                    <a:pt x="74793" y="1351"/>
                  </a:lnTo>
                  <a:lnTo>
                    <a:pt x="73320" y="1760"/>
                  </a:lnTo>
                  <a:lnTo>
                    <a:pt x="72583" y="1964"/>
                  </a:lnTo>
                  <a:lnTo>
                    <a:pt x="71806" y="2169"/>
                  </a:lnTo>
                  <a:lnTo>
                    <a:pt x="71069" y="2333"/>
                  </a:lnTo>
                  <a:lnTo>
                    <a:pt x="70292" y="2455"/>
                  </a:lnTo>
                  <a:lnTo>
                    <a:pt x="69515" y="2578"/>
                  </a:lnTo>
                  <a:lnTo>
                    <a:pt x="68737" y="2660"/>
                  </a:lnTo>
                  <a:lnTo>
                    <a:pt x="67960" y="2701"/>
                  </a:lnTo>
                  <a:lnTo>
                    <a:pt x="67223" y="2742"/>
                  </a:lnTo>
                  <a:lnTo>
                    <a:pt x="66446" y="2742"/>
                  </a:lnTo>
                  <a:lnTo>
                    <a:pt x="65668" y="2701"/>
                  </a:lnTo>
                  <a:lnTo>
                    <a:pt x="64891" y="2660"/>
                  </a:lnTo>
                  <a:lnTo>
                    <a:pt x="64114" y="2578"/>
                  </a:lnTo>
                  <a:lnTo>
                    <a:pt x="63336" y="2455"/>
                  </a:lnTo>
                  <a:lnTo>
                    <a:pt x="62559" y="2333"/>
                  </a:lnTo>
                  <a:lnTo>
                    <a:pt x="61822" y="2169"/>
                  </a:lnTo>
                  <a:lnTo>
                    <a:pt x="61045" y="1964"/>
                  </a:lnTo>
                  <a:lnTo>
                    <a:pt x="59368" y="1514"/>
                  </a:lnTo>
                  <a:lnTo>
                    <a:pt x="57649" y="1105"/>
                  </a:lnTo>
                  <a:lnTo>
                    <a:pt x="55890" y="778"/>
                  </a:lnTo>
                  <a:lnTo>
                    <a:pt x="54090" y="492"/>
                  </a:lnTo>
                  <a:lnTo>
                    <a:pt x="52330" y="287"/>
                  </a:lnTo>
                  <a:lnTo>
                    <a:pt x="50489" y="123"/>
                  </a:lnTo>
                  <a:lnTo>
                    <a:pt x="48648" y="41"/>
                  </a:lnTo>
                  <a:lnTo>
                    <a:pt x="46807" y="1"/>
                  </a:lnTo>
                  <a:close/>
                </a:path>
              </a:pathLst>
            </a:custGeom>
            <a:solidFill>
              <a:srgbClr val="FFABAB">
                <a:alpha val="42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 name="Google Shape;1246;p35"/>
          <p:cNvGrpSpPr/>
          <p:nvPr/>
        </p:nvGrpSpPr>
        <p:grpSpPr>
          <a:xfrm>
            <a:off x="935856" y="-82251"/>
            <a:ext cx="8762580" cy="5600592"/>
            <a:chOff x="935856" y="-82251"/>
            <a:chExt cx="8762580" cy="5600592"/>
          </a:xfrm>
        </p:grpSpPr>
        <p:grpSp>
          <p:nvGrpSpPr>
            <p:cNvPr id="1247" name="Google Shape;1247;p35"/>
            <p:cNvGrpSpPr/>
            <p:nvPr/>
          </p:nvGrpSpPr>
          <p:grpSpPr>
            <a:xfrm rot="-2490923">
              <a:off x="1060273" y="4681839"/>
              <a:ext cx="766784" cy="666044"/>
              <a:chOff x="12521311" y="3009900"/>
              <a:chExt cx="1627412" cy="1413603"/>
            </a:xfrm>
          </p:grpSpPr>
          <p:sp>
            <p:nvSpPr>
              <p:cNvPr id="1248" name="Google Shape;1248;p35"/>
              <p:cNvSpPr/>
              <p:nvPr/>
            </p:nvSpPr>
            <p:spPr>
              <a:xfrm>
                <a:off x="12575610" y="3009900"/>
                <a:ext cx="1515094" cy="1413603"/>
              </a:xfrm>
              <a:custGeom>
                <a:avLst/>
                <a:gdLst/>
                <a:ahLst/>
                <a:cxnLst/>
                <a:rect l="l" t="t" r="r" b="b"/>
                <a:pathLst>
                  <a:path w="18332" h="17104" extrusionOk="0">
                    <a:moveTo>
                      <a:pt x="1974" y="1"/>
                    </a:moveTo>
                    <a:lnTo>
                      <a:pt x="1448" y="88"/>
                    </a:lnTo>
                    <a:lnTo>
                      <a:pt x="1009" y="132"/>
                    </a:lnTo>
                    <a:lnTo>
                      <a:pt x="659" y="264"/>
                    </a:lnTo>
                    <a:lnTo>
                      <a:pt x="176" y="439"/>
                    </a:lnTo>
                    <a:lnTo>
                      <a:pt x="1" y="483"/>
                    </a:lnTo>
                    <a:lnTo>
                      <a:pt x="1316" y="15568"/>
                    </a:lnTo>
                    <a:lnTo>
                      <a:pt x="1755" y="15393"/>
                    </a:lnTo>
                    <a:lnTo>
                      <a:pt x="2194" y="15262"/>
                    </a:lnTo>
                    <a:lnTo>
                      <a:pt x="3027" y="15042"/>
                    </a:lnTo>
                    <a:lnTo>
                      <a:pt x="3816" y="14911"/>
                    </a:lnTo>
                    <a:lnTo>
                      <a:pt x="4562" y="14911"/>
                    </a:lnTo>
                    <a:lnTo>
                      <a:pt x="5263" y="14998"/>
                    </a:lnTo>
                    <a:lnTo>
                      <a:pt x="5921" y="15130"/>
                    </a:lnTo>
                    <a:lnTo>
                      <a:pt x="6491" y="15305"/>
                    </a:lnTo>
                    <a:lnTo>
                      <a:pt x="7061" y="15525"/>
                    </a:lnTo>
                    <a:lnTo>
                      <a:pt x="7544" y="15788"/>
                    </a:lnTo>
                    <a:lnTo>
                      <a:pt x="7938" y="16051"/>
                    </a:lnTo>
                    <a:lnTo>
                      <a:pt x="8333" y="16314"/>
                    </a:lnTo>
                    <a:lnTo>
                      <a:pt x="8640" y="16577"/>
                    </a:lnTo>
                    <a:lnTo>
                      <a:pt x="9035" y="16972"/>
                    </a:lnTo>
                    <a:lnTo>
                      <a:pt x="9166" y="17103"/>
                    </a:lnTo>
                    <a:lnTo>
                      <a:pt x="9298" y="16972"/>
                    </a:lnTo>
                    <a:lnTo>
                      <a:pt x="9736" y="16577"/>
                    </a:lnTo>
                    <a:lnTo>
                      <a:pt x="10043" y="16314"/>
                    </a:lnTo>
                    <a:lnTo>
                      <a:pt x="10394" y="16051"/>
                    </a:lnTo>
                    <a:lnTo>
                      <a:pt x="10833" y="15788"/>
                    </a:lnTo>
                    <a:lnTo>
                      <a:pt x="11315" y="15525"/>
                    </a:lnTo>
                    <a:lnTo>
                      <a:pt x="11841" y="15305"/>
                    </a:lnTo>
                    <a:lnTo>
                      <a:pt x="12411" y="15130"/>
                    </a:lnTo>
                    <a:lnTo>
                      <a:pt x="13069" y="14998"/>
                    </a:lnTo>
                    <a:lnTo>
                      <a:pt x="13771" y="14911"/>
                    </a:lnTo>
                    <a:lnTo>
                      <a:pt x="14516" y="14911"/>
                    </a:lnTo>
                    <a:lnTo>
                      <a:pt x="15306" y="15042"/>
                    </a:lnTo>
                    <a:lnTo>
                      <a:pt x="16139" y="15262"/>
                    </a:lnTo>
                    <a:lnTo>
                      <a:pt x="16578" y="15393"/>
                    </a:lnTo>
                    <a:lnTo>
                      <a:pt x="17016" y="15568"/>
                    </a:lnTo>
                    <a:lnTo>
                      <a:pt x="18332" y="483"/>
                    </a:lnTo>
                    <a:lnTo>
                      <a:pt x="18156" y="439"/>
                    </a:lnTo>
                    <a:lnTo>
                      <a:pt x="17674" y="264"/>
                    </a:lnTo>
                    <a:lnTo>
                      <a:pt x="17323" y="132"/>
                    </a:lnTo>
                    <a:lnTo>
                      <a:pt x="16884" y="88"/>
                    </a:lnTo>
                    <a:lnTo>
                      <a:pt x="16358" y="1"/>
                    </a:lnTo>
                    <a:lnTo>
                      <a:pt x="15174" y="1"/>
                    </a:lnTo>
                    <a:lnTo>
                      <a:pt x="14473" y="88"/>
                    </a:lnTo>
                    <a:lnTo>
                      <a:pt x="13727" y="220"/>
                    </a:lnTo>
                    <a:lnTo>
                      <a:pt x="12894" y="439"/>
                    </a:lnTo>
                    <a:lnTo>
                      <a:pt x="12061" y="790"/>
                    </a:lnTo>
                    <a:lnTo>
                      <a:pt x="11140" y="1185"/>
                    </a:lnTo>
                    <a:lnTo>
                      <a:pt x="10175" y="1755"/>
                    </a:lnTo>
                    <a:lnTo>
                      <a:pt x="9166" y="2412"/>
                    </a:lnTo>
                    <a:lnTo>
                      <a:pt x="8158" y="1755"/>
                    </a:lnTo>
                    <a:lnTo>
                      <a:pt x="7193" y="1185"/>
                    </a:lnTo>
                    <a:lnTo>
                      <a:pt x="6316" y="790"/>
                    </a:lnTo>
                    <a:lnTo>
                      <a:pt x="5439" y="439"/>
                    </a:lnTo>
                    <a:lnTo>
                      <a:pt x="4605" y="220"/>
                    </a:lnTo>
                    <a:lnTo>
                      <a:pt x="3860" y="88"/>
                    </a:lnTo>
                    <a:lnTo>
                      <a:pt x="3158"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12521311" y="3093292"/>
                <a:ext cx="1627412" cy="1330212"/>
              </a:xfrm>
              <a:custGeom>
                <a:avLst/>
                <a:gdLst/>
                <a:ahLst/>
                <a:cxnLst/>
                <a:rect l="l" t="t" r="r" b="b"/>
                <a:pathLst>
                  <a:path w="19691" h="16095" extrusionOk="0">
                    <a:moveTo>
                      <a:pt x="3377" y="0"/>
                    </a:moveTo>
                    <a:lnTo>
                      <a:pt x="2719" y="44"/>
                    </a:lnTo>
                    <a:lnTo>
                      <a:pt x="2105" y="88"/>
                    </a:lnTo>
                    <a:lnTo>
                      <a:pt x="1535" y="219"/>
                    </a:lnTo>
                    <a:lnTo>
                      <a:pt x="1096" y="307"/>
                    </a:lnTo>
                    <a:lnTo>
                      <a:pt x="702" y="439"/>
                    </a:lnTo>
                    <a:lnTo>
                      <a:pt x="175" y="658"/>
                    </a:lnTo>
                    <a:lnTo>
                      <a:pt x="0" y="746"/>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lnTo>
                      <a:pt x="8771" y="1403"/>
                    </a:lnTo>
                    <a:lnTo>
                      <a:pt x="7718" y="921"/>
                    </a:lnTo>
                    <a:lnTo>
                      <a:pt x="6754" y="526"/>
                    </a:lnTo>
                    <a:lnTo>
                      <a:pt x="5833" y="263"/>
                    </a:lnTo>
                    <a:lnTo>
                      <a:pt x="4956" y="88"/>
                    </a:lnTo>
                    <a:lnTo>
                      <a:pt x="4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12521311" y="3093292"/>
                <a:ext cx="1627412" cy="1330212"/>
              </a:xfrm>
              <a:custGeom>
                <a:avLst/>
                <a:gdLst/>
                <a:ahLst/>
                <a:cxnLst/>
                <a:rect l="l" t="t" r="r" b="b"/>
                <a:pathLst>
                  <a:path w="19691" h="16095" fill="none" extrusionOk="0">
                    <a:moveTo>
                      <a:pt x="9823" y="2017"/>
                    </a:moveTo>
                    <a:lnTo>
                      <a:pt x="9823" y="2017"/>
                    </a:lnTo>
                    <a:lnTo>
                      <a:pt x="8771" y="1403"/>
                    </a:lnTo>
                    <a:lnTo>
                      <a:pt x="7718" y="921"/>
                    </a:lnTo>
                    <a:lnTo>
                      <a:pt x="6754" y="526"/>
                    </a:lnTo>
                    <a:lnTo>
                      <a:pt x="5833" y="263"/>
                    </a:lnTo>
                    <a:lnTo>
                      <a:pt x="4956" y="88"/>
                    </a:lnTo>
                    <a:lnTo>
                      <a:pt x="4122" y="0"/>
                    </a:lnTo>
                    <a:lnTo>
                      <a:pt x="3377" y="0"/>
                    </a:lnTo>
                    <a:lnTo>
                      <a:pt x="2719" y="44"/>
                    </a:lnTo>
                    <a:lnTo>
                      <a:pt x="2105" y="88"/>
                    </a:lnTo>
                    <a:lnTo>
                      <a:pt x="1535" y="219"/>
                    </a:lnTo>
                    <a:lnTo>
                      <a:pt x="1096" y="307"/>
                    </a:lnTo>
                    <a:lnTo>
                      <a:pt x="702" y="439"/>
                    </a:lnTo>
                    <a:lnTo>
                      <a:pt x="175" y="658"/>
                    </a:lnTo>
                    <a:lnTo>
                      <a:pt x="0" y="746"/>
                    </a:lnTo>
                    <a:lnTo>
                      <a:pt x="1403" y="14691"/>
                    </a:lnTo>
                    <a:lnTo>
                      <a:pt x="1403" y="14691"/>
                    </a:lnTo>
                    <a:lnTo>
                      <a:pt x="2368" y="14384"/>
                    </a:lnTo>
                    <a:lnTo>
                      <a:pt x="3245" y="14165"/>
                    </a:lnTo>
                    <a:lnTo>
                      <a:pt x="4078" y="14077"/>
                    </a:lnTo>
                    <a:lnTo>
                      <a:pt x="4912" y="14077"/>
                    </a:lnTo>
                    <a:lnTo>
                      <a:pt x="5657" y="14121"/>
                    </a:lnTo>
                    <a:lnTo>
                      <a:pt x="6315" y="14253"/>
                    </a:lnTo>
                    <a:lnTo>
                      <a:pt x="6973" y="14428"/>
                    </a:lnTo>
                    <a:lnTo>
                      <a:pt x="7543" y="14647"/>
                    </a:lnTo>
                    <a:lnTo>
                      <a:pt x="8069" y="14910"/>
                    </a:lnTo>
                    <a:lnTo>
                      <a:pt x="8508" y="15130"/>
                    </a:lnTo>
                    <a:lnTo>
                      <a:pt x="8902" y="15393"/>
                    </a:lnTo>
                    <a:lnTo>
                      <a:pt x="9253" y="15612"/>
                    </a:lnTo>
                    <a:lnTo>
                      <a:pt x="9692" y="15963"/>
                    </a:lnTo>
                    <a:lnTo>
                      <a:pt x="9823" y="16094"/>
                    </a:lnTo>
                    <a:lnTo>
                      <a:pt x="9823" y="16094"/>
                    </a:lnTo>
                    <a:lnTo>
                      <a:pt x="9999" y="15963"/>
                    </a:lnTo>
                    <a:lnTo>
                      <a:pt x="10437" y="15612"/>
                    </a:lnTo>
                    <a:lnTo>
                      <a:pt x="10744" y="15393"/>
                    </a:lnTo>
                    <a:lnTo>
                      <a:pt x="11139" y="15130"/>
                    </a:lnTo>
                    <a:lnTo>
                      <a:pt x="11577" y="14910"/>
                    </a:lnTo>
                    <a:lnTo>
                      <a:pt x="12104" y="14647"/>
                    </a:lnTo>
                    <a:lnTo>
                      <a:pt x="12674" y="14428"/>
                    </a:lnTo>
                    <a:lnTo>
                      <a:pt x="13332" y="14253"/>
                    </a:lnTo>
                    <a:lnTo>
                      <a:pt x="14033" y="14121"/>
                    </a:lnTo>
                    <a:lnTo>
                      <a:pt x="14779" y="14077"/>
                    </a:lnTo>
                    <a:lnTo>
                      <a:pt x="15568" y="14077"/>
                    </a:lnTo>
                    <a:lnTo>
                      <a:pt x="16401" y="14165"/>
                    </a:lnTo>
                    <a:lnTo>
                      <a:pt x="17322" y="14384"/>
                    </a:lnTo>
                    <a:lnTo>
                      <a:pt x="18243" y="14691"/>
                    </a:lnTo>
                    <a:lnTo>
                      <a:pt x="19690" y="746"/>
                    </a:lnTo>
                    <a:lnTo>
                      <a:pt x="19690" y="746"/>
                    </a:lnTo>
                    <a:lnTo>
                      <a:pt x="19515" y="658"/>
                    </a:lnTo>
                    <a:lnTo>
                      <a:pt x="18945" y="439"/>
                    </a:lnTo>
                    <a:lnTo>
                      <a:pt x="18594" y="307"/>
                    </a:lnTo>
                    <a:lnTo>
                      <a:pt x="18112" y="219"/>
                    </a:lnTo>
                    <a:lnTo>
                      <a:pt x="17585" y="88"/>
                    </a:lnTo>
                    <a:lnTo>
                      <a:pt x="16971" y="44"/>
                    </a:lnTo>
                    <a:lnTo>
                      <a:pt x="16270" y="0"/>
                    </a:lnTo>
                    <a:lnTo>
                      <a:pt x="15524" y="0"/>
                    </a:lnTo>
                    <a:lnTo>
                      <a:pt x="14691" y="88"/>
                    </a:lnTo>
                    <a:lnTo>
                      <a:pt x="13858" y="263"/>
                    </a:lnTo>
                    <a:lnTo>
                      <a:pt x="12937" y="526"/>
                    </a:lnTo>
                    <a:lnTo>
                      <a:pt x="11928" y="921"/>
                    </a:lnTo>
                    <a:lnTo>
                      <a:pt x="10920" y="1403"/>
                    </a:lnTo>
                    <a:lnTo>
                      <a:pt x="9823" y="2017"/>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13318613" y="3325201"/>
                <a:ext cx="29092" cy="1033011"/>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 name="Google Shape;1252;p35"/>
            <p:cNvGrpSpPr/>
            <p:nvPr/>
          </p:nvGrpSpPr>
          <p:grpSpPr>
            <a:xfrm rot="1618346">
              <a:off x="8485880" y="96277"/>
              <a:ext cx="1034761" cy="1032155"/>
              <a:chOff x="195881" y="4087970"/>
              <a:chExt cx="1034674" cy="1032068"/>
            </a:xfrm>
          </p:grpSpPr>
          <p:grpSp>
            <p:nvGrpSpPr>
              <p:cNvPr id="1253" name="Google Shape;1253;p35"/>
              <p:cNvGrpSpPr/>
              <p:nvPr/>
            </p:nvGrpSpPr>
            <p:grpSpPr>
              <a:xfrm rot="7778798">
                <a:off x="351202" y="4232116"/>
                <a:ext cx="724032" cy="743778"/>
                <a:chOff x="9851878" y="3200398"/>
                <a:chExt cx="1762567" cy="1810637"/>
              </a:xfrm>
            </p:grpSpPr>
            <p:sp>
              <p:nvSpPr>
                <p:cNvPr id="1254" name="Google Shape;1254;p35"/>
                <p:cNvSpPr/>
                <p:nvPr/>
              </p:nvSpPr>
              <p:spPr>
                <a:xfrm>
                  <a:off x="9851878" y="3200398"/>
                  <a:ext cx="1698699" cy="1646732"/>
                </a:xfrm>
                <a:custGeom>
                  <a:avLst/>
                  <a:gdLst/>
                  <a:ahLst/>
                  <a:cxnLst/>
                  <a:rect l="l" t="t" r="r" b="b"/>
                  <a:pathLst>
                    <a:path w="17390" h="16858" extrusionOk="0">
                      <a:moveTo>
                        <a:pt x="3151" y="1"/>
                      </a:moveTo>
                      <a:lnTo>
                        <a:pt x="2783" y="42"/>
                      </a:lnTo>
                      <a:lnTo>
                        <a:pt x="2660" y="83"/>
                      </a:lnTo>
                      <a:lnTo>
                        <a:pt x="2824" y="696"/>
                      </a:lnTo>
                      <a:lnTo>
                        <a:pt x="1842" y="901"/>
                      </a:lnTo>
                      <a:lnTo>
                        <a:pt x="1392" y="1024"/>
                      </a:lnTo>
                      <a:lnTo>
                        <a:pt x="0" y="2006"/>
                      </a:lnTo>
                      <a:lnTo>
                        <a:pt x="655" y="3274"/>
                      </a:lnTo>
                      <a:lnTo>
                        <a:pt x="5074" y="13912"/>
                      </a:lnTo>
                      <a:lnTo>
                        <a:pt x="17389" y="16858"/>
                      </a:lnTo>
                      <a:lnTo>
                        <a:pt x="15794" y="3438"/>
                      </a:lnTo>
                      <a:lnTo>
                        <a:pt x="15507" y="3192"/>
                      </a:lnTo>
                      <a:lnTo>
                        <a:pt x="15221" y="2988"/>
                      </a:lnTo>
                      <a:lnTo>
                        <a:pt x="14894" y="2783"/>
                      </a:lnTo>
                      <a:lnTo>
                        <a:pt x="14607" y="2619"/>
                      </a:lnTo>
                      <a:lnTo>
                        <a:pt x="13952" y="2374"/>
                      </a:lnTo>
                      <a:lnTo>
                        <a:pt x="13339" y="2169"/>
                      </a:lnTo>
                      <a:lnTo>
                        <a:pt x="12684" y="2087"/>
                      </a:lnTo>
                      <a:lnTo>
                        <a:pt x="12070" y="2047"/>
                      </a:lnTo>
                      <a:lnTo>
                        <a:pt x="11457" y="2047"/>
                      </a:lnTo>
                      <a:lnTo>
                        <a:pt x="10884" y="2128"/>
                      </a:lnTo>
                      <a:lnTo>
                        <a:pt x="10352" y="2210"/>
                      </a:lnTo>
                      <a:lnTo>
                        <a:pt x="9861" y="2333"/>
                      </a:lnTo>
                      <a:lnTo>
                        <a:pt x="9043" y="2578"/>
                      </a:lnTo>
                      <a:lnTo>
                        <a:pt x="8470" y="2783"/>
                      </a:lnTo>
                      <a:lnTo>
                        <a:pt x="8306" y="2865"/>
                      </a:lnTo>
                      <a:lnTo>
                        <a:pt x="7774" y="2251"/>
                      </a:lnTo>
                      <a:lnTo>
                        <a:pt x="7242" y="1760"/>
                      </a:lnTo>
                      <a:lnTo>
                        <a:pt x="6711" y="1310"/>
                      </a:lnTo>
                      <a:lnTo>
                        <a:pt x="6220" y="942"/>
                      </a:lnTo>
                      <a:lnTo>
                        <a:pt x="5729" y="655"/>
                      </a:lnTo>
                      <a:lnTo>
                        <a:pt x="5238" y="451"/>
                      </a:lnTo>
                      <a:lnTo>
                        <a:pt x="4828" y="287"/>
                      </a:lnTo>
                      <a:lnTo>
                        <a:pt x="4419" y="164"/>
                      </a:lnTo>
                      <a:lnTo>
                        <a:pt x="4010" y="83"/>
                      </a:lnTo>
                      <a:lnTo>
                        <a:pt x="3683" y="42"/>
                      </a:lnTo>
                      <a:lnTo>
                        <a:pt x="3151" y="1"/>
                      </a:lnTo>
                      <a:close/>
                    </a:path>
                  </a:pathLst>
                </a:custGeom>
                <a:solidFill>
                  <a:srgbClr val="638296">
                    <a:alpha val="587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10643188" y="3472243"/>
                  <a:ext cx="971257" cy="1538792"/>
                </a:xfrm>
                <a:custGeom>
                  <a:avLst/>
                  <a:gdLst/>
                  <a:ahLst/>
                  <a:cxnLst/>
                  <a:rect l="l" t="t" r="r" b="b"/>
                  <a:pathLst>
                    <a:path w="9943" h="15753" extrusionOk="0">
                      <a:moveTo>
                        <a:pt x="3110" y="0"/>
                      </a:moveTo>
                      <a:lnTo>
                        <a:pt x="2496" y="41"/>
                      </a:lnTo>
                      <a:lnTo>
                        <a:pt x="1883" y="82"/>
                      </a:lnTo>
                      <a:lnTo>
                        <a:pt x="1351" y="205"/>
                      </a:lnTo>
                      <a:lnTo>
                        <a:pt x="901" y="286"/>
                      </a:lnTo>
                      <a:lnTo>
                        <a:pt x="246" y="491"/>
                      </a:lnTo>
                      <a:lnTo>
                        <a:pt x="1" y="573"/>
                      </a:lnTo>
                      <a:lnTo>
                        <a:pt x="3110" y="13420"/>
                      </a:lnTo>
                      <a:lnTo>
                        <a:pt x="3724" y="13338"/>
                      </a:lnTo>
                      <a:lnTo>
                        <a:pt x="4297" y="13297"/>
                      </a:lnTo>
                      <a:lnTo>
                        <a:pt x="4910" y="13379"/>
                      </a:lnTo>
                      <a:lnTo>
                        <a:pt x="5483" y="13461"/>
                      </a:lnTo>
                      <a:lnTo>
                        <a:pt x="6056" y="13625"/>
                      </a:lnTo>
                      <a:lnTo>
                        <a:pt x="6629" y="13829"/>
                      </a:lnTo>
                      <a:lnTo>
                        <a:pt x="7161" y="14075"/>
                      </a:lnTo>
                      <a:lnTo>
                        <a:pt x="7693" y="14320"/>
                      </a:lnTo>
                      <a:lnTo>
                        <a:pt x="8593" y="14811"/>
                      </a:lnTo>
                      <a:lnTo>
                        <a:pt x="9329" y="15261"/>
                      </a:lnTo>
                      <a:lnTo>
                        <a:pt x="9943" y="15752"/>
                      </a:lnTo>
                      <a:lnTo>
                        <a:pt x="8552" y="2782"/>
                      </a:lnTo>
                      <a:lnTo>
                        <a:pt x="8265" y="2414"/>
                      </a:lnTo>
                      <a:lnTo>
                        <a:pt x="7938" y="2046"/>
                      </a:lnTo>
                      <a:lnTo>
                        <a:pt x="7611" y="1718"/>
                      </a:lnTo>
                      <a:lnTo>
                        <a:pt x="7284" y="1432"/>
                      </a:lnTo>
                      <a:lnTo>
                        <a:pt x="6956" y="1187"/>
                      </a:lnTo>
                      <a:lnTo>
                        <a:pt x="6629" y="941"/>
                      </a:lnTo>
                      <a:lnTo>
                        <a:pt x="6261" y="736"/>
                      </a:lnTo>
                      <a:lnTo>
                        <a:pt x="5892" y="573"/>
                      </a:lnTo>
                      <a:lnTo>
                        <a:pt x="5197" y="327"/>
                      </a:lnTo>
                      <a:lnTo>
                        <a:pt x="4501" y="123"/>
                      </a:lnTo>
                      <a:lnTo>
                        <a:pt x="3806" y="41"/>
                      </a:lnTo>
                      <a:lnTo>
                        <a:pt x="3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9851878" y="3352292"/>
                  <a:ext cx="1095216" cy="1430951"/>
                </a:xfrm>
                <a:custGeom>
                  <a:avLst/>
                  <a:gdLst/>
                  <a:ahLst/>
                  <a:cxnLst/>
                  <a:rect l="l" t="t" r="r" b="b"/>
                  <a:pathLst>
                    <a:path w="11212" h="14649" extrusionOk="0">
                      <a:moveTo>
                        <a:pt x="3396" y="1"/>
                      </a:moveTo>
                      <a:lnTo>
                        <a:pt x="2619" y="123"/>
                      </a:lnTo>
                      <a:lnTo>
                        <a:pt x="2210" y="205"/>
                      </a:lnTo>
                      <a:lnTo>
                        <a:pt x="1801" y="287"/>
                      </a:lnTo>
                      <a:lnTo>
                        <a:pt x="1392" y="451"/>
                      </a:lnTo>
                      <a:lnTo>
                        <a:pt x="942" y="614"/>
                      </a:lnTo>
                      <a:lnTo>
                        <a:pt x="491" y="819"/>
                      </a:lnTo>
                      <a:lnTo>
                        <a:pt x="0" y="1064"/>
                      </a:lnTo>
                      <a:lnTo>
                        <a:pt x="3192" y="14648"/>
                      </a:lnTo>
                      <a:lnTo>
                        <a:pt x="3396" y="14566"/>
                      </a:lnTo>
                      <a:lnTo>
                        <a:pt x="3928" y="14362"/>
                      </a:lnTo>
                      <a:lnTo>
                        <a:pt x="4747" y="14116"/>
                      </a:lnTo>
                      <a:lnTo>
                        <a:pt x="5238" y="13993"/>
                      </a:lnTo>
                      <a:lnTo>
                        <a:pt x="5769" y="13912"/>
                      </a:lnTo>
                      <a:lnTo>
                        <a:pt x="6383" y="13830"/>
                      </a:lnTo>
                      <a:lnTo>
                        <a:pt x="6997" y="13789"/>
                      </a:lnTo>
                      <a:lnTo>
                        <a:pt x="7652" y="13748"/>
                      </a:lnTo>
                      <a:lnTo>
                        <a:pt x="8347" y="13789"/>
                      </a:lnTo>
                      <a:lnTo>
                        <a:pt x="9084" y="13912"/>
                      </a:lnTo>
                      <a:lnTo>
                        <a:pt x="9779" y="14075"/>
                      </a:lnTo>
                      <a:lnTo>
                        <a:pt x="10516" y="14321"/>
                      </a:lnTo>
                      <a:lnTo>
                        <a:pt x="11211" y="14648"/>
                      </a:lnTo>
                      <a:lnTo>
                        <a:pt x="8102" y="1801"/>
                      </a:lnTo>
                      <a:lnTo>
                        <a:pt x="7938" y="1637"/>
                      </a:lnTo>
                      <a:lnTo>
                        <a:pt x="7529" y="1310"/>
                      </a:lnTo>
                      <a:lnTo>
                        <a:pt x="7242" y="1064"/>
                      </a:lnTo>
                      <a:lnTo>
                        <a:pt x="6874" y="819"/>
                      </a:lnTo>
                      <a:lnTo>
                        <a:pt x="6424" y="614"/>
                      </a:lnTo>
                      <a:lnTo>
                        <a:pt x="5933" y="410"/>
                      </a:lnTo>
                      <a:lnTo>
                        <a:pt x="5401" y="205"/>
                      </a:lnTo>
                      <a:lnTo>
                        <a:pt x="4788" y="82"/>
                      </a:lnTo>
                      <a:lnTo>
                        <a:pt x="4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35"/>
              <p:cNvSpPr/>
              <p:nvPr/>
            </p:nvSpPr>
            <p:spPr>
              <a:xfrm rot="7001108">
                <a:off x="677790" y="4372536"/>
                <a:ext cx="13707" cy="486712"/>
              </a:xfrm>
              <a:custGeom>
                <a:avLst/>
                <a:gdLst/>
                <a:ahLst/>
                <a:cxnLst/>
                <a:rect l="l" t="t" r="r" b="b"/>
                <a:pathLst>
                  <a:path w="352" h="12499" extrusionOk="0">
                    <a:moveTo>
                      <a:pt x="176" y="1"/>
                    </a:moveTo>
                    <a:lnTo>
                      <a:pt x="132" y="45"/>
                    </a:lnTo>
                    <a:lnTo>
                      <a:pt x="45" y="88"/>
                    </a:lnTo>
                    <a:lnTo>
                      <a:pt x="1" y="132"/>
                    </a:lnTo>
                    <a:lnTo>
                      <a:pt x="1" y="220"/>
                    </a:lnTo>
                    <a:lnTo>
                      <a:pt x="1" y="12324"/>
                    </a:lnTo>
                    <a:lnTo>
                      <a:pt x="1" y="12367"/>
                    </a:lnTo>
                    <a:lnTo>
                      <a:pt x="45" y="12455"/>
                    </a:lnTo>
                    <a:lnTo>
                      <a:pt x="132" y="12455"/>
                    </a:lnTo>
                    <a:lnTo>
                      <a:pt x="176" y="12499"/>
                    </a:lnTo>
                    <a:lnTo>
                      <a:pt x="264" y="12455"/>
                    </a:lnTo>
                    <a:lnTo>
                      <a:pt x="308" y="12455"/>
                    </a:lnTo>
                    <a:lnTo>
                      <a:pt x="352" y="12367"/>
                    </a:lnTo>
                    <a:lnTo>
                      <a:pt x="352" y="12324"/>
                    </a:lnTo>
                    <a:lnTo>
                      <a:pt x="352" y="220"/>
                    </a:lnTo>
                    <a:lnTo>
                      <a:pt x="352" y="132"/>
                    </a:lnTo>
                    <a:lnTo>
                      <a:pt x="308" y="88"/>
                    </a:lnTo>
                    <a:lnTo>
                      <a:pt x="264" y="45"/>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8" name="Google Shape;1258;p35"/>
          <p:cNvGrpSpPr/>
          <p:nvPr/>
        </p:nvGrpSpPr>
        <p:grpSpPr>
          <a:xfrm>
            <a:off x="-3794" y="-82241"/>
            <a:ext cx="9140572" cy="2045454"/>
            <a:chOff x="-3794" y="-82241"/>
            <a:chExt cx="9140572" cy="2045454"/>
          </a:xfrm>
        </p:grpSpPr>
        <p:grpSp>
          <p:nvGrpSpPr>
            <p:cNvPr id="1259" name="Google Shape;1259;p35"/>
            <p:cNvGrpSpPr/>
            <p:nvPr/>
          </p:nvGrpSpPr>
          <p:grpSpPr>
            <a:xfrm rot="-3103178">
              <a:off x="1108937" y="28950"/>
              <a:ext cx="496147" cy="439135"/>
              <a:chOff x="9144000" y="5664481"/>
              <a:chExt cx="1710453" cy="1513904"/>
            </a:xfrm>
          </p:grpSpPr>
          <p:sp>
            <p:nvSpPr>
              <p:cNvPr id="1260" name="Google Shape;1260;p35"/>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35"/>
            <p:cNvGrpSpPr/>
            <p:nvPr/>
          </p:nvGrpSpPr>
          <p:grpSpPr>
            <a:xfrm rot="8676115">
              <a:off x="154489" y="1009820"/>
              <a:ext cx="351782" cy="658769"/>
              <a:chOff x="10226315" y="4240800"/>
              <a:chExt cx="1568677" cy="2937600"/>
            </a:xfrm>
          </p:grpSpPr>
          <p:sp>
            <p:nvSpPr>
              <p:cNvPr id="1268" name="Google Shape;1268;p35"/>
              <p:cNvSpPr/>
              <p:nvPr/>
            </p:nvSpPr>
            <p:spPr>
              <a:xfrm>
                <a:off x="10226315" y="4247215"/>
                <a:ext cx="1568677" cy="242871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10319655" y="4240800"/>
                <a:ext cx="898770" cy="2937600"/>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10326151" y="4569336"/>
                <a:ext cx="502551" cy="344737"/>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10300330" y="4920404"/>
                <a:ext cx="776400" cy="576646"/>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10229523" y="5390715"/>
                <a:ext cx="963162" cy="753786"/>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10657894" y="4308480"/>
                <a:ext cx="225574" cy="715134"/>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11083058" y="4585454"/>
                <a:ext cx="112827" cy="1034050"/>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11186101" y="5100830"/>
                <a:ext cx="489720" cy="1211110"/>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 name="Google Shape;1276;p35"/>
            <p:cNvGrpSpPr/>
            <p:nvPr/>
          </p:nvGrpSpPr>
          <p:grpSpPr>
            <a:xfrm rot="-8604872">
              <a:off x="8518469" y="1381700"/>
              <a:ext cx="530623" cy="469649"/>
              <a:chOff x="9144000" y="5664481"/>
              <a:chExt cx="1710453" cy="1513904"/>
            </a:xfrm>
          </p:grpSpPr>
          <p:sp>
            <p:nvSpPr>
              <p:cNvPr id="1277" name="Google Shape;1277;p35"/>
              <p:cNvSpPr/>
              <p:nvPr/>
            </p:nvSpPr>
            <p:spPr>
              <a:xfrm>
                <a:off x="9144000" y="5674104"/>
                <a:ext cx="1588083" cy="1275663"/>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9144000" y="6002639"/>
                <a:ext cx="1710453" cy="1175746"/>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9543423" y="5802968"/>
                <a:ext cx="209456" cy="344737"/>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9372700" y="6218509"/>
                <a:ext cx="567023" cy="10954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9933143" y="5664481"/>
                <a:ext cx="199833" cy="67969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9527305" y="6450416"/>
                <a:ext cx="805348" cy="199753"/>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10306825" y="5732081"/>
                <a:ext cx="170805" cy="866533"/>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1pPr>
            <a:lvl2pPr lvl="1"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2pPr>
            <a:lvl3pPr lvl="2"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3pPr>
            <a:lvl4pPr lvl="3"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4pPr>
            <a:lvl5pPr lvl="4"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5pPr>
            <a:lvl6pPr lvl="5"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6pPr>
            <a:lvl7pPr lvl="6"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7pPr>
            <a:lvl8pPr lvl="7"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8pPr>
            <a:lvl9pPr lvl="8" algn="ctr" rtl="0">
              <a:spcBef>
                <a:spcPts val="0"/>
              </a:spcBef>
              <a:spcAft>
                <a:spcPts val="0"/>
              </a:spcAft>
              <a:buClr>
                <a:schemeClr val="dk1"/>
              </a:buClr>
              <a:buSzPts val="3500"/>
              <a:buFont typeface="Inter Tight SemiBold"/>
              <a:buNone/>
              <a:defRPr sz="3500">
                <a:solidFill>
                  <a:schemeClr val="dk1"/>
                </a:solidFill>
                <a:latin typeface="Inter Tight SemiBold"/>
                <a:ea typeface="Inter Tight SemiBold"/>
                <a:cs typeface="Inter Tight SemiBold"/>
                <a:sym typeface="Inter Tight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1pPr>
            <a:lvl2pPr marL="914400" lvl="1"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2pPr>
            <a:lvl3pPr marL="1371600" lvl="2"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3pPr>
            <a:lvl4pPr marL="1828800" lvl="3"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4pPr>
            <a:lvl5pPr marL="2286000" lvl="4"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5pPr>
            <a:lvl6pPr marL="2743200" lvl="5"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6pPr>
            <a:lvl7pPr marL="3200400" lvl="6"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7pPr>
            <a:lvl8pPr marL="3657600" lvl="7"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8pPr>
            <a:lvl9pPr marL="4114800" lvl="8" indent="-317500">
              <a:lnSpc>
                <a:spcPct val="115000"/>
              </a:lnSpc>
              <a:spcBef>
                <a:spcPts val="0"/>
              </a:spcBef>
              <a:spcAft>
                <a:spcPts val="0"/>
              </a:spcAft>
              <a:buClr>
                <a:schemeClr val="dk1"/>
              </a:buClr>
              <a:buSzPts val="1400"/>
              <a:buFont typeface="Inter Tight"/>
              <a:buChar char="■"/>
              <a:defRPr>
                <a:solidFill>
                  <a:schemeClr val="dk1"/>
                </a:solidFill>
                <a:latin typeface="Inter Tight"/>
                <a:ea typeface="Inter Tight"/>
                <a:cs typeface="Inter Tight"/>
                <a:sym typeface="Inter T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8" r:id="rId5"/>
    <p:sldLayoutId id="2147483671"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293"/>
        <p:cNvGrpSpPr/>
        <p:nvPr/>
      </p:nvGrpSpPr>
      <p:grpSpPr>
        <a:xfrm>
          <a:off x="0" y="0"/>
          <a:ext cx="0" cy="0"/>
          <a:chOff x="0" y="0"/>
          <a:chExt cx="0" cy="0"/>
        </a:xfrm>
      </p:grpSpPr>
      <p:sp>
        <p:nvSpPr>
          <p:cNvPr id="1294" name="Google Shape;1294;p39"/>
          <p:cNvSpPr txBox="1">
            <a:spLocks noGrp="1"/>
          </p:cNvSpPr>
          <p:nvPr>
            <p:ph type="ctrTitle"/>
          </p:nvPr>
        </p:nvSpPr>
        <p:spPr>
          <a:xfrm>
            <a:off x="837943" y="2377251"/>
            <a:ext cx="4312200" cy="202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latin typeface="Inter Tight SemiBold"/>
                <a:ea typeface="Inter Tight SemiBold"/>
                <a:cs typeface="Inter Tight SemiBold"/>
                <a:sym typeface="Inter Tight SemiBold"/>
              </a:rPr>
              <a:t>UNIT 4</a:t>
            </a:r>
            <a:br>
              <a:rPr lang="en" dirty="0">
                <a:latin typeface="Inter Tight SemiBold"/>
                <a:ea typeface="Inter Tight SemiBold"/>
                <a:cs typeface="Inter Tight SemiBold"/>
                <a:sym typeface="Inter Tight SemiBold"/>
              </a:rPr>
            </a:br>
            <a:r>
              <a:rPr lang="en-US" dirty="0">
                <a:latin typeface="Inter Tight SemiBold"/>
                <a:ea typeface="Inter Tight SemiBold"/>
                <a:cs typeface="Inter Tight SemiBold"/>
                <a:sym typeface="Inter Tight SemiBold"/>
              </a:rPr>
              <a:t>Techniques for Developing Writing Skill</a:t>
            </a:r>
            <a:br>
              <a:rPr lang="en-US" dirty="0">
                <a:latin typeface="Inter Tight SemiBold"/>
                <a:ea typeface="Inter Tight SemiBold"/>
                <a:cs typeface="Inter Tight SemiBold"/>
                <a:sym typeface="Inter Tight SemiBold"/>
              </a:rPr>
            </a:br>
            <a:endParaRPr dirty="0"/>
          </a:p>
        </p:txBody>
      </p:sp>
      <p:grpSp>
        <p:nvGrpSpPr>
          <p:cNvPr id="1297" name="Google Shape;1297;p39"/>
          <p:cNvGrpSpPr/>
          <p:nvPr/>
        </p:nvGrpSpPr>
        <p:grpSpPr>
          <a:xfrm>
            <a:off x="4724908" y="1876414"/>
            <a:ext cx="3705855" cy="3012583"/>
            <a:chOff x="4584100" y="929478"/>
            <a:chExt cx="4040400" cy="3284543"/>
          </a:xfrm>
        </p:grpSpPr>
        <p:cxnSp>
          <p:nvCxnSpPr>
            <p:cNvPr id="1298" name="Google Shape;1298;p39"/>
            <p:cNvCxnSpPr/>
            <p:nvPr/>
          </p:nvCxnSpPr>
          <p:spPr>
            <a:xfrm>
              <a:off x="4584100" y="3913688"/>
              <a:ext cx="4040400" cy="0"/>
            </a:xfrm>
            <a:prstGeom prst="straightConnector1">
              <a:avLst/>
            </a:prstGeom>
            <a:noFill/>
            <a:ln w="9525" cap="flat" cmpd="sng">
              <a:solidFill>
                <a:schemeClr val="dk1"/>
              </a:solidFill>
              <a:prstDash val="solid"/>
              <a:round/>
              <a:headEnd type="none" w="med" len="med"/>
              <a:tailEnd type="none" w="med" len="med"/>
            </a:ln>
          </p:spPr>
        </p:cxnSp>
        <p:sp>
          <p:nvSpPr>
            <p:cNvPr id="1299" name="Google Shape;1299;p39"/>
            <p:cNvSpPr/>
            <p:nvPr/>
          </p:nvSpPr>
          <p:spPr>
            <a:xfrm>
              <a:off x="4872869" y="929478"/>
              <a:ext cx="3751601" cy="2628068"/>
            </a:xfrm>
            <a:custGeom>
              <a:avLst/>
              <a:gdLst/>
              <a:ahLst/>
              <a:cxnLst/>
              <a:rect l="l" t="t" r="r" b="b"/>
              <a:pathLst>
                <a:path w="129701" h="90858" extrusionOk="0">
                  <a:moveTo>
                    <a:pt x="78286" y="0"/>
                  </a:moveTo>
                  <a:lnTo>
                    <a:pt x="76519" y="40"/>
                  </a:lnTo>
                  <a:lnTo>
                    <a:pt x="74751" y="121"/>
                  </a:lnTo>
                  <a:lnTo>
                    <a:pt x="72984" y="241"/>
                  </a:lnTo>
                  <a:lnTo>
                    <a:pt x="71257" y="442"/>
                  </a:lnTo>
                  <a:lnTo>
                    <a:pt x="69570" y="683"/>
                  </a:lnTo>
                  <a:lnTo>
                    <a:pt x="67883" y="964"/>
                  </a:lnTo>
                  <a:lnTo>
                    <a:pt x="66196" y="1285"/>
                  </a:lnTo>
                  <a:lnTo>
                    <a:pt x="64549" y="1647"/>
                  </a:lnTo>
                  <a:lnTo>
                    <a:pt x="62902" y="2089"/>
                  </a:lnTo>
                  <a:lnTo>
                    <a:pt x="61295" y="2531"/>
                  </a:lnTo>
                  <a:lnTo>
                    <a:pt x="59729" y="3053"/>
                  </a:lnTo>
                  <a:lnTo>
                    <a:pt x="58162" y="3615"/>
                  </a:lnTo>
                  <a:lnTo>
                    <a:pt x="56636" y="4218"/>
                  </a:lnTo>
                  <a:lnTo>
                    <a:pt x="55150" y="4860"/>
                  </a:lnTo>
                  <a:lnTo>
                    <a:pt x="53663" y="5543"/>
                  </a:lnTo>
                  <a:lnTo>
                    <a:pt x="52217" y="6266"/>
                  </a:lnTo>
                  <a:lnTo>
                    <a:pt x="50771" y="7070"/>
                  </a:lnTo>
                  <a:lnTo>
                    <a:pt x="49406" y="7873"/>
                  </a:lnTo>
                  <a:lnTo>
                    <a:pt x="48040" y="8716"/>
                  </a:lnTo>
                  <a:lnTo>
                    <a:pt x="46715" y="9600"/>
                  </a:lnTo>
                  <a:lnTo>
                    <a:pt x="45429" y="10484"/>
                  </a:lnTo>
                  <a:lnTo>
                    <a:pt x="44184" y="11448"/>
                  </a:lnTo>
                  <a:lnTo>
                    <a:pt x="42939" y="12452"/>
                  </a:lnTo>
                  <a:lnTo>
                    <a:pt x="41774" y="13456"/>
                  </a:lnTo>
                  <a:lnTo>
                    <a:pt x="40609" y="14500"/>
                  </a:lnTo>
                  <a:lnTo>
                    <a:pt x="39525" y="15585"/>
                  </a:lnTo>
                  <a:lnTo>
                    <a:pt x="38440" y="16710"/>
                  </a:lnTo>
                  <a:lnTo>
                    <a:pt x="37436" y="17874"/>
                  </a:lnTo>
                  <a:lnTo>
                    <a:pt x="36432" y="19039"/>
                  </a:lnTo>
                  <a:lnTo>
                    <a:pt x="35508" y="20244"/>
                  </a:lnTo>
                  <a:lnTo>
                    <a:pt x="34584" y="21490"/>
                  </a:lnTo>
                  <a:lnTo>
                    <a:pt x="33741" y="22735"/>
                  </a:lnTo>
                  <a:lnTo>
                    <a:pt x="31973" y="22936"/>
                  </a:lnTo>
                  <a:lnTo>
                    <a:pt x="30246" y="23177"/>
                  </a:lnTo>
                  <a:lnTo>
                    <a:pt x="28519" y="23538"/>
                  </a:lnTo>
                  <a:lnTo>
                    <a:pt x="26872" y="23900"/>
                  </a:lnTo>
                  <a:lnTo>
                    <a:pt x="25225" y="24382"/>
                  </a:lnTo>
                  <a:lnTo>
                    <a:pt x="23578" y="24904"/>
                  </a:lnTo>
                  <a:lnTo>
                    <a:pt x="22012" y="25506"/>
                  </a:lnTo>
                  <a:lnTo>
                    <a:pt x="20485" y="26149"/>
                  </a:lnTo>
                  <a:lnTo>
                    <a:pt x="18999" y="26872"/>
                  </a:lnTo>
                  <a:lnTo>
                    <a:pt x="17513" y="27635"/>
                  </a:lnTo>
                  <a:lnTo>
                    <a:pt x="16107" y="28438"/>
                  </a:lnTo>
                  <a:lnTo>
                    <a:pt x="14741" y="29322"/>
                  </a:lnTo>
                  <a:lnTo>
                    <a:pt x="13416" y="30246"/>
                  </a:lnTo>
                  <a:lnTo>
                    <a:pt x="12171" y="31250"/>
                  </a:lnTo>
                  <a:lnTo>
                    <a:pt x="10925" y="32254"/>
                  </a:lnTo>
                  <a:lnTo>
                    <a:pt x="9761" y="33339"/>
                  </a:lnTo>
                  <a:lnTo>
                    <a:pt x="8676" y="34463"/>
                  </a:lnTo>
                  <a:lnTo>
                    <a:pt x="7592" y="35628"/>
                  </a:lnTo>
                  <a:lnTo>
                    <a:pt x="6628" y="36833"/>
                  </a:lnTo>
                  <a:lnTo>
                    <a:pt x="5704" y="38078"/>
                  </a:lnTo>
                  <a:lnTo>
                    <a:pt x="4820" y="39364"/>
                  </a:lnTo>
                  <a:lnTo>
                    <a:pt x="4017" y="40689"/>
                  </a:lnTo>
                  <a:lnTo>
                    <a:pt x="3294" y="42055"/>
                  </a:lnTo>
                  <a:lnTo>
                    <a:pt x="2611" y="43461"/>
                  </a:lnTo>
                  <a:lnTo>
                    <a:pt x="2008" y="44867"/>
                  </a:lnTo>
                  <a:lnTo>
                    <a:pt x="1486" y="46353"/>
                  </a:lnTo>
                  <a:lnTo>
                    <a:pt x="1044" y="47839"/>
                  </a:lnTo>
                  <a:lnTo>
                    <a:pt x="683" y="49325"/>
                  </a:lnTo>
                  <a:lnTo>
                    <a:pt x="402" y="50852"/>
                  </a:lnTo>
                  <a:lnTo>
                    <a:pt x="161" y="52418"/>
                  </a:lnTo>
                  <a:lnTo>
                    <a:pt x="40" y="54025"/>
                  </a:lnTo>
                  <a:lnTo>
                    <a:pt x="0" y="55591"/>
                  </a:lnTo>
                  <a:lnTo>
                    <a:pt x="0" y="56475"/>
                  </a:lnTo>
                  <a:lnTo>
                    <a:pt x="40" y="57319"/>
                  </a:lnTo>
                  <a:lnTo>
                    <a:pt x="121" y="58162"/>
                  </a:lnTo>
                  <a:lnTo>
                    <a:pt x="201" y="58965"/>
                  </a:lnTo>
                  <a:lnTo>
                    <a:pt x="442" y="60612"/>
                  </a:lnTo>
                  <a:lnTo>
                    <a:pt x="763" y="62259"/>
                  </a:lnTo>
                  <a:lnTo>
                    <a:pt x="1165" y="63866"/>
                  </a:lnTo>
                  <a:lnTo>
                    <a:pt x="1687" y="65432"/>
                  </a:lnTo>
                  <a:lnTo>
                    <a:pt x="2290" y="66959"/>
                  </a:lnTo>
                  <a:lnTo>
                    <a:pt x="2932" y="68445"/>
                  </a:lnTo>
                  <a:lnTo>
                    <a:pt x="3695" y="69931"/>
                  </a:lnTo>
                  <a:lnTo>
                    <a:pt x="4499" y="71337"/>
                  </a:lnTo>
                  <a:lnTo>
                    <a:pt x="5423" y="72743"/>
                  </a:lnTo>
                  <a:lnTo>
                    <a:pt x="6387" y="74068"/>
                  </a:lnTo>
                  <a:lnTo>
                    <a:pt x="7431" y="75354"/>
                  </a:lnTo>
                  <a:lnTo>
                    <a:pt x="8556" y="76599"/>
                  </a:lnTo>
                  <a:lnTo>
                    <a:pt x="9720" y="77804"/>
                  </a:lnTo>
                  <a:lnTo>
                    <a:pt x="10966" y="78969"/>
                  </a:lnTo>
                  <a:lnTo>
                    <a:pt x="12251" y="80053"/>
                  </a:lnTo>
                  <a:lnTo>
                    <a:pt x="13617" y="81097"/>
                  </a:lnTo>
                  <a:lnTo>
                    <a:pt x="15023" y="82061"/>
                  </a:lnTo>
                  <a:lnTo>
                    <a:pt x="16469" y="82985"/>
                  </a:lnTo>
                  <a:lnTo>
                    <a:pt x="17995" y="83829"/>
                  </a:lnTo>
                  <a:lnTo>
                    <a:pt x="19561" y="84632"/>
                  </a:lnTo>
                  <a:lnTo>
                    <a:pt x="21168" y="85355"/>
                  </a:lnTo>
                  <a:lnTo>
                    <a:pt x="22815" y="86038"/>
                  </a:lnTo>
                  <a:lnTo>
                    <a:pt x="24542" y="86600"/>
                  </a:lnTo>
                  <a:lnTo>
                    <a:pt x="26269" y="87122"/>
                  </a:lnTo>
                  <a:lnTo>
                    <a:pt x="28037" y="87564"/>
                  </a:lnTo>
                  <a:lnTo>
                    <a:pt x="29844" y="87966"/>
                  </a:lnTo>
                  <a:lnTo>
                    <a:pt x="31692" y="88247"/>
                  </a:lnTo>
                  <a:lnTo>
                    <a:pt x="33540" y="88448"/>
                  </a:lnTo>
                  <a:lnTo>
                    <a:pt x="35468" y="88568"/>
                  </a:lnTo>
                  <a:lnTo>
                    <a:pt x="37396" y="88609"/>
                  </a:lnTo>
                  <a:lnTo>
                    <a:pt x="38480" y="88609"/>
                  </a:lnTo>
                  <a:lnTo>
                    <a:pt x="39565" y="88568"/>
                  </a:lnTo>
                  <a:lnTo>
                    <a:pt x="40649" y="88488"/>
                  </a:lnTo>
                  <a:lnTo>
                    <a:pt x="41694" y="88408"/>
                  </a:lnTo>
                  <a:lnTo>
                    <a:pt x="42738" y="88287"/>
                  </a:lnTo>
                  <a:lnTo>
                    <a:pt x="43822" y="88127"/>
                  </a:lnTo>
                  <a:lnTo>
                    <a:pt x="44827" y="87966"/>
                  </a:lnTo>
                  <a:lnTo>
                    <a:pt x="45871" y="87765"/>
                  </a:lnTo>
                  <a:lnTo>
                    <a:pt x="46875" y="87524"/>
                  </a:lnTo>
                  <a:lnTo>
                    <a:pt x="47879" y="87283"/>
                  </a:lnTo>
                  <a:lnTo>
                    <a:pt x="48884" y="87042"/>
                  </a:lnTo>
                  <a:lnTo>
                    <a:pt x="49888" y="86721"/>
                  </a:lnTo>
                  <a:lnTo>
                    <a:pt x="50852" y="86399"/>
                  </a:lnTo>
                  <a:lnTo>
                    <a:pt x="51816" y="86078"/>
                  </a:lnTo>
                  <a:lnTo>
                    <a:pt x="52740" y="85717"/>
                  </a:lnTo>
                  <a:lnTo>
                    <a:pt x="53663" y="85315"/>
                  </a:lnTo>
                  <a:lnTo>
                    <a:pt x="55069" y="85958"/>
                  </a:lnTo>
                  <a:lnTo>
                    <a:pt x="56475" y="86560"/>
                  </a:lnTo>
                  <a:lnTo>
                    <a:pt x="57881" y="87163"/>
                  </a:lnTo>
                  <a:lnTo>
                    <a:pt x="59367" y="87685"/>
                  </a:lnTo>
                  <a:lnTo>
                    <a:pt x="60813" y="88167"/>
                  </a:lnTo>
                  <a:lnTo>
                    <a:pt x="62340" y="88609"/>
                  </a:lnTo>
                  <a:lnTo>
                    <a:pt x="63826" y="89050"/>
                  </a:lnTo>
                  <a:lnTo>
                    <a:pt x="65392" y="89412"/>
                  </a:lnTo>
                  <a:lnTo>
                    <a:pt x="66919" y="89733"/>
                  </a:lnTo>
                  <a:lnTo>
                    <a:pt x="68525" y="90014"/>
                  </a:lnTo>
                  <a:lnTo>
                    <a:pt x="70092" y="90296"/>
                  </a:lnTo>
                  <a:lnTo>
                    <a:pt x="71699" y="90497"/>
                  </a:lnTo>
                  <a:lnTo>
                    <a:pt x="73345" y="90657"/>
                  </a:lnTo>
                  <a:lnTo>
                    <a:pt x="74952" y="90778"/>
                  </a:lnTo>
                  <a:lnTo>
                    <a:pt x="76599" y="90818"/>
                  </a:lnTo>
                  <a:lnTo>
                    <a:pt x="78286" y="90858"/>
                  </a:lnTo>
                  <a:lnTo>
                    <a:pt x="79612" y="90858"/>
                  </a:lnTo>
                  <a:lnTo>
                    <a:pt x="80937" y="90778"/>
                  </a:lnTo>
                  <a:lnTo>
                    <a:pt x="82222" y="90738"/>
                  </a:lnTo>
                  <a:lnTo>
                    <a:pt x="83548" y="90617"/>
                  </a:lnTo>
                  <a:lnTo>
                    <a:pt x="84833" y="90497"/>
                  </a:lnTo>
                  <a:lnTo>
                    <a:pt x="86119" y="90336"/>
                  </a:lnTo>
                  <a:lnTo>
                    <a:pt x="87404" y="90135"/>
                  </a:lnTo>
                  <a:lnTo>
                    <a:pt x="88649" y="89934"/>
                  </a:lnTo>
                  <a:lnTo>
                    <a:pt x="89894" y="89693"/>
                  </a:lnTo>
                  <a:lnTo>
                    <a:pt x="91140" y="89412"/>
                  </a:lnTo>
                  <a:lnTo>
                    <a:pt x="92345" y="89131"/>
                  </a:lnTo>
                  <a:lnTo>
                    <a:pt x="93590" y="88809"/>
                  </a:lnTo>
                  <a:lnTo>
                    <a:pt x="94795" y="88448"/>
                  </a:lnTo>
                  <a:lnTo>
                    <a:pt x="95960" y="88086"/>
                  </a:lnTo>
                  <a:lnTo>
                    <a:pt x="97124" y="87685"/>
                  </a:lnTo>
                  <a:lnTo>
                    <a:pt x="98289" y="87283"/>
                  </a:lnTo>
                  <a:lnTo>
                    <a:pt x="99454" y="86841"/>
                  </a:lnTo>
                  <a:lnTo>
                    <a:pt x="100579" y="86359"/>
                  </a:lnTo>
                  <a:lnTo>
                    <a:pt x="101704" y="85877"/>
                  </a:lnTo>
                  <a:lnTo>
                    <a:pt x="102788" y="85355"/>
                  </a:lnTo>
                  <a:lnTo>
                    <a:pt x="103873" y="84833"/>
                  </a:lnTo>
                  <a:lnTo>
                    <a:pt x="104957" y="84271"/>
                  </a:lnTo>
                  <a:lnTo>
                    <a:pt x="106001" y="83708"/>
                  </a:lnTo>
                  <a:lnTo>
                    <a:pt x="107046" y="83106"/>
                  </a:lnTo>
                  <a:lnTo>
                    <a:pt x="108050" y="82463"/>
                  </a:lnTo>
                  <a:lnTo>
                    <a:pt x="109054" y="81820"/>
                  </a:lnTo>
                  <a:lnTo>
                    <a:pt x="110018" y="81178"/>
                  </a:lnTo>
                  <a:lnTo>
                    <a:pt x="110982" y="80495"/>
                  </a:lnTo>
                  <a:lnTo>
                    <a:pt x="111946" y="79772"/>
                  </a:lnTo>
                  <a:lnTo>
                    <a:pt x="112870" y="79049"/>
                  </a:lnTo>
                  <a:lnTo>
                    <a:pt x="113754" y="78326"/>
                  </a:lnTo>
                  <a:lnTo>
                    <a:pt x="114637" y="77563"/>
                  </a:lnTo>
                  <a:lnTo>
                    <a:pt x="115521" y="76759"/>
                  </a:lnTo>
                  <a:lnTo>
                    <a:pt x="116365" y="75956"/>
                  </a:lnTo>
                  <a:lnTo>
                    <a:pt x="117168" y="75153"/>
                  </a:lnTo>
                  <a:lnTo>
                    <a:pt x="117971" y="74309"/>
                  </a:lnTo>
                  <a:lnTo>
                    <a:pt x="118734" y="73466"/>
                  </a:lnTo>
                  <a:lnTo>
                    <a:pt x="119498" y="72622"/>
                  </a:lnTo>
                  <a:lnTo>
                    <a:pt x="120221" y="71738"/>
                  </a:lnTo>
                  <a:lnTo>
                    <a:pt x="120904" y="70815"/>
                  </a:lnTo>
                  <a:lnTo>
                    <a:pt x="121586" y="69931"/>
                  </a:lnTo>
                  <a:lnTo>
                    <a:pt x="122269" y="68967"/>
                  </a:lnTo>
                  <a:lnTo>
                    <a:pt x="122912" y="68043"/>
                  </a:lnTo>
                  <a:lnTo>
                    <a:pt x="123514" y="67079"/>
                  </a:lnTo>
                  <a:lnTo>
                    <a:pt x="124077" y="66115"/>
                  </a:lnTo>
                  <a:lnTo>
                    <a:pt x="124639" y="65111"/>
                  </a:lnTo>
                  <a:lnTo>
                    <a:pt x="125161" y="64107"/>
                  </a:lnTo>
                  <a:lnTo>
                    <a:pt x="125683" y="63103"/>
                  </a:lnTo>
                  <a:lnTo>
                    <a:pt x="126125" y="62098"/>
                  </a:lnTo>
                  <a:lnTo>
                    <a:pt x="126567" y="61054"/>
                  </a:lnTo>
                  <a:lnTo>
                    <a:pt x="127009" y="60010"/>
                  </a:lnTo>
                  <a:lnTo>
                    <a:pt x="127411" y="58925"/>
                  </a:lnTo>
                  <a:lnTo>
                    <a:pt x="127772" y="57881"/>
                  </a:lnTo>
                  <a:lnTo>
                    <a:pt x="128093" y="56796"/>
                  </a:lnTo>
                  <a:lnTo>
                    <a:pt x="128375" y="55672"/>
                  </a:lnTo>
                  <a:lnTo>
                    <a:pt x="128656" y="54587"/>
                  </a:lnTo>
                  <a:lnTo>
                    <a:pt x="128897" y="53462"/>
                  </a:lnTo>
                  <a:lnTo>
                    <a:pt x="129098" y="52338"/>
                  </a:lnTo>
                  <a:lnTo>
                    <a:pt x="129298" y="51213"/>
                  </a:lnTo>
                  <a:lnTo>
                    <a:pt x="129459" y="50088"/>
                  </a:lnTo>
                  <a:lnTo>
                    <a:pt x="129539" y="48924"/>
                  </a:lnTo>
                  <a:lnTo>
                    <a:pt x="129620" y="47759"/>
                  </a:lnTo>
                  <a:lnTo>
                    <a:pt x="129700" y="46594"/>
                  </a:lnTo>
                  <a:lnTo>
                    <a:pt x="129700" y="45429"/>
                  </a:lnTo>
                  <a:lnTo>
                    <a:pt x="129700" y="44264"/>
                  </a:lnTo>
                  <a:lnTo>
                    <a:pt x="129620" y="43099"/>
                  </a:lnTo>
                  <a:lnTo>
                    <a:pt x="129539" y="41935"/>
                  </a:lnTo>
                  <a:lnTo>
                    <a:pt x="129459" y="40770"/>
                  </a:lnTo>
                  <a:lnTo>
                    <a:pt x="129298" y="39645"/>
                  </a:lnTo>
                  <a:lnTo>
                    <a:pt x="129098" y="38520"/>
                  </a:lnTo>
                  <a:lnTo>
                    <a:pt x="128897" y="37396"/>
                  </a:lnTo>
                  <a:lnTo>
                    <a:pt x="128656" y="36271"/>
                  </a:lnTo>
                  <a:lnTo>
                    <a:pt x="128375" y="35186"/>
                  </a:lnTo>
                  <a:lnTo>
                    <a:pt x="128093" y="34062"/>
                  </a:lnTo>
                  <a:lnTo>
                    <a:pt x="127772" y="33017"/>
                  </a:lnTo>
                  <a:lnTo>
                    <a:pt x="127411" y="31933"/>
                  </a:lnTo>
                  <a:lnTo>
                    <a:pt x="127009" y="30848"/>
                  </a:lnTo>
                  <a:lnTo>
                    <a:pt x="126567" y="29804"/>
                  </a:lnTo>
                  <a:lnTo>
                    <a:pt x="126125" y="28760"/>
                  </a:lnTo>
                  <a:lnTo>
                    <a:pt x="125683" y="27756"/>
                  </a:lnTo>
                  <a:lnTo>
                    <a:pt x="125161" y="26751"/>
                  </a:lnTo>
                  <a:lnTo>
                    <a:pt x="124639" y="25747"/>
                  </a:lnTo>
                  <a:lnTo>
                    <a:pt x="124077" y="24743"/>
                  </a:lnTo>
                  <a:lnTo>
                    <a:pt x="123514" y="23779"/>
                  </a:lnTo>
                  <a:lnTo>
                    <a:pt x="122912" y="22815"/>
                  </a:lnTo>
                  <a:lnTo>
                    <a:pt x="122269" y="21891"/>
                  </a:lnTo>
                  <a:lnTo>
                    <a:pt x="121586" y="20967"/>
                  </a:lnTo>
                  <a:lnTo>
                    <a:pt x="120904" y="20043"/>
                  </a:lnTo>
                  <a:lnTo>
                    <a:pt x="120221" y="19120"/>
                  </a:lnTo>
                  <a:lnTo>
                    <a:pt x="119498" y="18276"/>
                  </a:lnTo>
                  <a:lnTo>
                    <a:pt x="118734" y="17392"/>
                  </a:lnTo>
                  <a:lnTo>
                    <a:pt x="117971" y="16549"/>
                  </a:lnTo>
                  <a:lnTo>
                    <a:pt x="117168" y="15705"/>
                  </a:lnTo>
                  <a:lnTo>
                    <a:pt x="116365" y="14902"/>
                  </a:lnTo>
                  <a:lnTo>
                    <a:pt x="115521" y="14099"/>
                  </a:lnTo>
                  <a:lnTo>
                    <a:pt x="114637" y="13295"/>
                  </a:lnTo>
                  <a:lnTo>
                    <a:pt x="113754" y="12572"/>
                  </a:lnTo>
                  <a:lnTo>
                    <a:pt x="112870" y="11809"/>
                  </a:lnTo>
                  <a:lnTo>
                    <a:pt x="111946" y="11086"/>
                  </a:lnTo>
                  <a:lnTo>
                    <a:pt x="110982" y="10363"/>
                  </a:lnTo>
                  <a:lnTo>
                    <a:pt x="110018" y="9680"/>
                  </a:lnTo>
                  <a:lnTo>
                    <a:pt x="109054" y="9038"/>
                  </a:lnTo>
                  <a:lnTo>
                    <a:pt x="108050" y="8395"/>
                  </a:lnTo>
                  <a:lnTo>
                    <a:pt x="107046" y="7752"/>
                  </a:lnTo>
                  <a:lnTo>
                    <a:pt x="106001" y="7150"/>
                  </a:lnTo>
                  <a:lnTo>
                    <a:pt x="104957" y="6588"/>
                  </a:lnTo>
                  <a:lnTo>
                    <a:pt x="103873" y="6025"/>
                  </a:lnTo>
                  <a:lnTo>
                    <a:pt x="102788" y="5503"/>
                  </a:lnTo>
                  <a:lnTo>
                    <a:pt x="101704" y="4981"/>
                  </a:lnTo>
                  <a:lnTo>
                    <a:pt x="100579" y="4499"/>
                  </a:lnTo>
                  <a:lnTo>
                    <a:pt x="99454" y="4017"/>
                  </a:lnTo>
                  <a:lnTo>
                    <a:pt x="98289" y="3575"/>
                  </a:lnTo>
                  <a:lnTo>
                    <a:pt x="97124" y="3173"/>
                  </a:lnTo>
                  <a:lnTo>
                    <a:pt x="95960" y="2772"/>
                  </a:lnTo>
                  <a:lnTo>
                    <a:pt x="94795" y="2410"/>
                  </a:lnTo>
                  <a:lnTo>
                    <a:pt x="93590" y="2049"/>
                  </a:lnTo>
                  <a:lnTo>
                    <a:pt x="92345" y="1727"/>
                  </a:lnTo>
                  <a:lnTo>
                    <a:pt x="91140" y="1446"/>
                  </a:lnTo>
                  <a:lnTo>
                    <a:pt x="89894" y="1165"/>
                  </a:lnTo>
                  <a:lnTo>
                    <a:pt x="88649" y="924"/>
                  </a:lnTo>
                  <a:lnTo>
                    <a:pt x="87404" y="723"/>
                  </a:lnTo>
                  <a:lnTo>
                    <a:pt x="86119" y="522"/>
                  </a:lnTo>
                  <a:lnTo>
                    <a:pt x="84833" y="362"/>
                  </a:lnTo>
                  <a:lnTo>
                    <a:pt x="83548" y="241"/>
                  </a:lnTo>
                  <a:lnTo>
                    <a:pt x="82222" y="161"/>
                  </a:lnTo>
                  <a:lnTo>
                    <a:pt x="80937" y="80"/>
                  </a:lnTo>
                  <a:lnTo>
                    <a:pt x="79612" y="40"/>
                  </a:lnTo>
                  <a:lnTo>
                    <a:pt x="7828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9"/>
            <p:cNvSpPr/>
            <p:nvPr/>
          </p:nvSpPr>
          <p:spPr>
            <a:xfrm>
              <a:off x="4872869" y="929478"/>
              <a:ext cx="3751601" cy="2628068"/>
            </a:xfrm>
            <a:custGeom>
              <a:avLst/>
              <a:gdLst/>
              <a:ahLst/>
              <a:cxnLst/>
              <a:rect l="l" t="t" r="r" b="b"/>
              <a:pathLst>
                <a:path w="129701" h="90858" fill="none" extrusionOk="0">
                  <a:moveTo>
                    <a:pt x="78286" y="0"/>
                  </a:moveTo>
                  <a:lnTo>
                    <a:pt x="78286" y="0"/>
                  </a:lnTo>
                  <a:lnTo>
                    <a:pt x="76519" y="40"/>
                  </a:lnTo>
                  <a:lnTo>
                    <a:pt x="74751" y="121"/>
                  </a:lnTo>
                  <a:lnTo>
                    <a:pt x="72984" y="241"/>
                  </a:lnTo>
                  <a:lnTo>
                    <a:pt x="71257" y="442"/>
                  </a:lnTo>
                  <a:lnTo>
                    <a:pt x="69570" y="683"/>
                  </a:lnTo>
                  <a:lnTo>
                    <a:pt x="67883" y="964"/>
                  </a:lnTo>
                  <a:lnTo>
                    <a:pt x="66196" y="1285"/>
                  </a:lnTo>
                  <a:lnTo>
                    <a:pt x="64549" y="1647"/>
                  </a:lnTo>
                  <a:lnTo>
                    <a:pt x="62902" y="2089"/>
                  </a:lnTo>
                  <a:lnTo>
                    <a:pt x="61295" y="2531"/>
                  </a:lnTo>
                  <a:lnTo>
                    <a:pt x="59729" y="3053"/>
                  </a:lnTo>
                  <a:lnTo>
                    <a:pt x="58162" y="3615"/>
                  </a:lnTo>
                  <a:lnTo>
                    <a:pt x="56636" y="4218"/>
                  </a:lnTo>
                  <a:lnTo>
                    <a:pt x="55150" y="4860"/>
                  </a:lnTo>
                  <a:lnTo>
                    <a:pt x="53663" y="5543"/>
                  </a:lnTo>
                  <a:lnTo>
                    <a:pt x="52217" y="6266"/>
                  </a:lnTo>
                  <a:lnTo>
                    <a:pt x="50771" y="7070"/>
                  </a:lnTo>
                  <a:lnTo>
                    <a:pt x="49406" y="7873"/>
                  </a:lnTo>
                  <a:lnTo>
                    <a:pt x="48040" y="8716"/>
                  </a:lnTo>
                  <a:lnTo>
                    <a:pt x="46715" y="9600"/>
                  </a:lnTo>
                  <a:lnTo>
                    <a:pt x="45429" y="10484"/>
                  </a:lnTo>
                  <a:lnTo>
                    <a:pt x="44184" y="11448"/>
                  </a:lnTo>
                  <a:lnTo>
                    <a:pt x="42939" y="12452"/>
                  </a:lnTo>
                  <a:lnTo>
                    <a:pt x="41774" y="13456"/>
                  </a:lnTo>
                  <a:lnTo>
                    <a:pt x="40609" y="14500"/>
                  </a:lnTo>
                  <a:lnTo>
                    <a:pt x="39525" y="15585"/>
                  </a:lnTo>
                  <a:lnTo>
                    <a:pt x="38440" y="16710"/>
                  </a:lnTo>
                  <a:lnTo>
                    <a:pt x="37436" y="17874"/>
                  </a:lnTo>
                  <a:lnTo>
                    <a:pt x="36432" y="19039"/>
                  </a:lnTo>
                  <a:lnTo>
                    <a:pt x="35508" y="20244"/>
                  </a:lnTo>
                  <a:lnTo>
                    <a:pt x="34584" y="21490"/>
                  </a:lnTo>
                  <a:lnTo>
                    <a:pt x="33741" y="22735"/>
                  </a:lnTo>
                  <a:lnTo>
                    <a:pt x="33741" y="22735"/>
                  </a:lnTo>
                  <a:lnTo>
                    <a:pt x="31973" y="22936"/>
                  </a:lnTo>
                  <a:lnTo>
                    <a:pt x="30246" y="23177"/>
                  </a:lnTo>
                  <a:lnTo>
                    <a:pt x="28519" y="23538"/>
                  </a:lnTo>
                  <a:lnTo>
                    <a:pt x="26872" y="23900"/>
                  </a:lnTo>
                  <a:lnTo>
                    <a:pt x="25225" y="24382"/>
                  </a:lnTo>
                  <a:lnTo>
                    <a:pt x="23578" y="24904"/>
                  </a:lnTo>
                  <a:lnTo>
                    <a:pt x="22012" y="25506"/>
                  </a:lnTo>
                  <a:lnTo>
                    <a:pt x="20485" y="26149"/>
                  </a:lnTo>
                  <a:lnTo>
                    <a:pt x="18999" y="26872"/>
                  </a:lnTo>
                  <a:lnTo>
                    <a:pt x="17513" y="27635"/>
                  </a:lnTo>
                  <a:lnTo>
                    <a:pt x="16107" y="28438"/>
                  </a:lnTo>
                  <a:lnTo>
                    <a:pt x="14741" y="29322"/>
                  </a:lnTo>
                  <a:lnTo>
                    <a:pt x="13416" y="30246"/>
                  </a:lnTo>
                  <a:lnTo>
                    <a:pt x="12171" y="31250"/>
                  </a:lnTo>
                  <a:lnTo>
                    <a:pt x="10925" y="32254"/>
                  </a:lnTo>
                  <a:lnTo>
                    <a:pt x="9761" y="33339"/>
                  </a:lnTo>
                  <a:lnTo>
                    <a:pt x="8676" y="34463"/>
                  </a:lnTo>
                  <a:lnTo>
                    <a:pt x="7592" y="35628"/>
                  </a:lnTo>
                  <a:lnTo>
                    <a:pt x="6628" y="36833"/>
                  </a:lnTo>
                  <a:lnTo>
                    <a:pt x="5704" y="38078"/>
                  </a:lnTo>
                  <a:lnTo>
                    <a:pt x="4820" y="39364"/>
                  </a:lnTo>
                  <a:lnTo>
                    <a:pt x="4017" y="40689"/>
                  </a:lnTo>
                  <a:lnTo>
                    <a:pt x="3294" y="42055"/>
                  </a:lnTo>
                  <a:lnTo>
                    <a:pt x="2611" y="43461"/>
                  </a:lnTo>
                  <a:lnTo>
                    <a:pt x="2008" y="44867"/>
                  </a:lnTo>
                  <a:lnTo>
                    <a:pt x="1486" y="46353"/>
                  </a:lnTo>
                  <a:lnTo>
                    <a:pt x="1044" y="47839"/>
                  </a:lnTo>
                  <a:lnTo>
                    <a:pt x="683" y="49325"/>
                  </a:lnTo>
                  <a:lnTo>
                    <a:pt x="402" y="50852"/>
                  </a:lnTo>
                  <a:lnTo>
                    <a:pt x="161" y="52418"/>
                  </a:lnTo>
                  <a:lnTo>
                    <a:pt x="40" y="54025"/>
                  </a:lnTo>
                  <a:lnTo>
                    <a:pt x="0" y="55591"/>
                  </a:lnTo>
                  <a:lnTo>
                    <a:pt x="0" y="55591"/>
                  </a:lnTo>
                  <a:lnTo>
                    <a:pt x="0" y="56475"/>
                  </a:lnTo>
                  <a:lnTo>
                    <a:pt x="40" y="57319"/>
                  </a:lnTo>
                  <a:lnTo>
                    <a:pt x="121" y="58162"/>
                  </a:lnTo>
                  <a:lnTo>
                    <a:pt x="201" y="58965"/>
                  </a:lnTo>
                  <a:lnTo>
                    <a:pt x="442" y="60612"/>
                  </a:lnTo>
                  <a:lnTo>
                    <a:pt x="763" y="62259"/>
                  </a:lnTo>
                  <a:lnTo>
                    <a:pt x="1165" y="63866"/>
                  </a:lnTo>
                  <a:lnTo>
                    <a:pt x="1687" y="65432"/>
                  </a:lnTo>
                  <a:lnTo>
                    <a:pt x="2290" y="66959"/>
                  </a:lnTo>
                  <a:lnTo>
                    <a:pt x="2932" y="68445"/>
                  </a:lnTo>
                  <a:lnTo>
                    <a:pt x="3695" y="69931"/>
                  </a:lnTo>
                  <a:lnTo>
                    <a:pt x="4499" y="71337"/>
                  </a:lnTo>
                  <a:lnTo>
                    <a:pt x="5423" y="72743"/>
                  </a:lnTo>
                  <a:lnTo>
                    <a:pt x="6387" y="74068"/>
                  </a:lnTo>
                  <a:lnTo>
                    <a:pt x="7431" y="75354"/>
                  </a:lnTo>
                  <a:lnTo>
                    <a:pt x="8556" y="76599"/>
                  </a:lnTo>
                  <a:lnTo>
                    <a:pt x="9720" y="77804"/>
                  </a:lnTo>
                  <a:lnTo>
                    <a:pt x="10966" y="78969"/>
                  </a:lnTo>
                  <a:lnTo>
                    <a:pt x="12251" y="80053"/>
                  </a:lnTo>
                  <a:lnTo>
                    <a:pt x="13617" y="81097"/>
                  </a:lnTo>
                  <a:lnTo>
                    <a:pt x="15023" y="82061"/>
                  </a:lnTo>
                  <a:lnTo>
                    <a:pt x="16469" y="82985"/>
                  </a:lnTo>
                  <a:lnTo>
                    <a:pt x="17995" y="83829"/>
                  </a:lnTo>
                  <a:lnTo>
                    <a:pt x="19561" y="84632"/>
                  </a:lnTo>
                  <a:lnTo>
                    <a:pt x="21168" y="85355"/>
                  </a:lnTo>
                  <a:lnTo>
                    <a:pt x="22815" y="86038"/>
                  </a:lnTo>
                  <a:lnTo>
                    <a:pt x="24542" y="86600"/>
                  </a:lnTo>
                  <a:lnTo>
                    <a:pt x="26269" y="87122"/>
                  </a:lnTo>
                  <a:lnTo>
                    <a:pt x="28037" y="87564"/>
                  </a:lnTo>
                  <a:lnTo>
                    <a:pt x="29844" y="87966"/>
                  </a:lnTo>
                  <a:lnTo>
                    <a:pt x="31692" y="88247"/>
                  </a:lnTo>
                  <a:lnTo>
                    <a:pt x="33540" y="88448"/>
                  </a:lnTo>
                  <a:lnTo>
                    <a:pt x="35468" y="88568"/>
                  </a:lnTo>
                  <a:lnTo>
                    <a:pt x="37396" y="88609"/>
                  </a:lnTo>
                  <a:lnTo>
                    <a:pt x="37396" y="88609"/>
                  </a:lnTo>
                  <a:lnTo>
                    <a:pt x="38480" y="88609"/>
                  </a:lnTo>
                  <a:lnTo>
                    <a:pt x="39565" y="88568"/>
                  </a:lnTo>
                  <a:lnTo>
                    <a:pt x="40649" y="88488"/>
                  </a:lnTo>
                  <a:lnTo>
                    <a:pt x="41694" y="88408"/>
                  </a:lnTo>
                  <a:lnTo>
                    <a:pt x="42738" y="88287"/>
                  </a:lnTo>
                  <a:lnTo>
                    <a:pt x="43822" y="88127"/>
                  </a:lnTo>
                  <a:lnTo>
                    <a:pt x="44827" y="87966"/>
                  </a:lnTo>
                  <a:lnTo>
                    <a:pt x="45871" y="87765"/>
                  </a:lnTo>
                  <a:lnTo>
                    <a:pt x="46875" y="87524"/>
                  </a:lnTo>
                  <a:lnTo>
                    <a:pt x="47879" y="87283"/>
                  </a:lnTo>
                  <a:lnTo>
                    <a:pt x="48884" y="87042"/>
                  </a:lnTo>
                  <a:lnTo>
                    <a:pt x="49888" y="86721"/>
                  </a:lnTo>
                  <a:lnTo>
                    <a:pt x="50852" y="86399"/>
                  </a:lnTo>
                  <a:lnTo>
                    <a:pt x="51816" y="86078"/>
                  </a:lnTo>
                  <a:lnTo>
                    <a:pt x="52740" y="85717"/>
                  </a:lnTo>
                  <a:lnTo>
                    <a:pt x="53663" y="85315"/>
                  </a:lnTo>
                  <a:lnTo>
                    <a:pt x="53663" y="85315"/>
                  </a:lnTo>
                  <a:lnTo>
                    <a:pt x="55069" y="85958"/>
                  </a:lnTo>
                  <a:lnTo>
                    <a:pt x="56475" y="86560"/>
                  </a:lnTo>
                  <a:lnTo>
                    <a:pt x="57881" y="87163"/>
                  </a:lnTo>
                  <a:lnTo>
                    <a:pt x="59367" y="87685"/>
                  </a:lnTo>
                  <a:lnTo>
                    <a:pt x="60813" y="88167"/>
                  </a:lnTo>
                  <a:lnTo>
                    <a:pt x="62340" y="88609"/>
                  </a:lnTo>
                  <a:lnTo>
                    <a:pt x="63826" y="89050"/>
                  </a:lnTo>
                  <a:lnTo>
                    <a:pt x="65392" y="89412"/>
                  </a:lnTo>
                  <a:lnTo>
                    <a:pt x="66919" y="89733"/>
                  </a:lnTo>
                  <a:lnTo>
                    <a:pt x="68525" y="90014"/>
                  </a:lnTo>
                  <a:lnTo>
                    <a:pt x="70092" y="90296"/>
                  </a:lnTo>
                  <a:lnTo>
                    <a:pt x="71699" y="90497"/>
                  </a:lnTo>
                  <a:lnTo>
                    <a:pt x="73345" y="90657"/>
                  </a:lnTo>
                  <a:lnTo>
                    <a:pt x="74952" y="90778"/>
                  </a:lnTo>
                  <a:lnTo>
                    <a:pt x="76599" y="90818"/>
                  </a:lnTo>
                  <a:lnTo>
                    <a:pt x="78286" y="90858"/>
                  </a:lnTo>
                  <a:lnTo>
                    <a:pt x="78286" y="90858"/>
                  </a:lnTo>
                  <a:lnTo>
                    <a:pt x="79612" y="90858"/>
                  </a:lnTo>
                  <a:lnTo>
                    <a:pt x="80937" y="90778"/>
                  </a:lnTo>
                  <a:lnTo>
                    <a:pt x="82222" y="90738"/>
                  </a:lnTo>
                  <a:lnTo>
                    <a:pt x="83548" y="90617"/>
                  </a:lnTo>
                  <a:lnTo>
                    <a:pt x="84833" y="90497"/>
                  </a:lnTo>
                  <a:lnTo>
                    <a:pt x="86119" y="90336"/>
                  </a:lnTo>
                  <a:lnTo>
                    <a:pt x="87404" y="90135"/>
                  </a:lnTo>
                  <a:lnTo>
                    <a:pt x="88649" y="89934"/>
                  </a:lnTo>
                  <a:lnTo>
                    <a:pt x="89894" y="89693"/>
                  </a:lnTo>
                  <a:lnTo>
                    <a:pt x="91140" y="89412"/>
                  </a:lnTo>
                  <a:lnTo>
                    <a:pt x="92345" y="89131"/>
                  </a:lnTo>
                  <a:lnTo>
                    <a:pt x="93590" y="88809"/>
                  </a:lnTo>
                  <a:lnTo>
                    <a:pt x="94795" y="88448"/>
                  </a:lnTo>
                  <a:lnTo>
                    <a:pt x="95960" y="88086"/>
                  </a:lnTo>
                  <a:lnTo>
                    <a:pt x="97124" y="87685"/>
                  </a:lnTo>
                  <a:lnTo>
                    <a:pt x="98289" y="87283"/>
                  </a:lnTo>
                  <a:lnTo>
                    <a:pt x="99454" y="86841"/>
                  </a:lnTo>
                  <a:lnTo>
                    <a:pt x="100579" y="86359"/>
                  </a:lnTo>
                  <a:lnTo>
                    <a:pt x="101704" y="85877"/>
                  </a:lnTo>
                  <a:lnTo>
                    <a:pt x="102788" y="85355"/>
                  </a:lnTo>
                  <a:lnTo>
                    <a:pt x="103873" y="84833"/>
                  </a:lnTo>
                  <a:lnTo>
                    <a:pt x="104957" y="84271"/>
                  </a:lnTo>
                  <a:lnTo>
                    <a:pt x="106001" y="83708"/>
                  </a:lnTo>
                  <a:lnTo>
                    <a:pt x="107046" y="83106"/>
                  </a:lnTo>
                  <a:lnTo>
                    <a:pt x="108050" y="82463"/>
                  </a:lnTo>
                  <a:lnTo>
                    <a:pt x="109054" y="81820"/>
                  </a:lnTo>
                  <a:lnTo>
                    <a:pt x="110018" y="81178"/>
                  </a:lnTo>
                  <a:lnTo>
                    <a:pt x="110982" y="80495"/>
                  </a:lnTo>
                  <a:lnTo>
                    <a:pt x="111946" y="79772"/>
                  </a:lnTo>
                  <a:lnTo>
                    <a:pt x="112870" y="79049"/>
                  </a:lnTo>
                  <a:lnTo>
                    <a:pt x="113754" y="78326"/>
                  </a:lnTo>
                  <a:lnTo>
                    <a:pt x="114637" y="77563"/>
                  </a:lnTo>
                  <a:lnTo>
                    <a:pt x="115521" y="76759"/>
                  </a:lnTo>
                  <a:lnTo>
                    <a:pt x="116365" y="75956"/>
                  </a:lnTo>
                  <a:lnTo>
                    <a:pt x="117168" y="75153"/>
                  </a:lnTo>
                  <a:lnTo>
                    <a:pt x="117971" y="74309"/>
                  </a:lnTo>
                  <a:lnTo>
                    <a:pt x="118734" y="73466"/>
                  </a:lnTo>
                  <a:lnTo>
                    <a:pt x="119498" y="72622"/>
                  </a:lnTo>
                  <a:lnTo>
                    <a:pt x="120221" y="71738"/>
                  </a:lnTo>
                  <a:lnTo>
                    <a:pt x="120904" y="70815"/>
                  </a:lnTo>
                  <a:lnTo>
                    <a:pt x="121586" y="69931"/>
                  </a:lnTo>
                  <a:lnTo>
                    <a:pt x="122269" y="68967"/>
                  </a:lnTo>
                  <a:lnTo>
                    <a:pt x="122912" y="68043"/>
                  </a:lnTo>
                  <a:lnTo>
                    <a:pt x="123514" y="67079"/>
                  </a:lnTo>
                  <a:lnTo>
                    <a:pt x="124077" y="66115"/>
                  </a:lnTo>
                  <a:lnTo>
                    <a:pt x="124639" y="65111"/>
                  </a:lnTo>
                  <a:lnTo>
                    <a:pt x="125161" y="64107"/>
                  </a:lnTo>
                  <a:lnTo>
                    <a:pt x="125683" y="63103"/>
                  </a:lnTo>
                  <a:lnTo>
                    <a:pt x="126125" y="62098"/>
                  </a:lnTo>
                  <a:lnTo>
                    <a:pt x="126567" y="61054"/>
                  </a:lnTo>
                  <a:lnTo>
                    <a:pt x="127009" y="60010"/>
                  </a:lnTo>
                  <a:lnTo>
                    <a:pt x="127411" y="58925"/>
                  </a:lnTo>
                  <a:lnTo>
                    <a:pt x="127772" y="57881"/>
                  </a:lnTo>
                  <a:lnTo>
                    <a:pt x="128093" y="56796"/>
                  </a:lnTo>
                  <a:lnTo>
                    <a:pt x="128375" y="55672"/>
                  </a:lnTo>
                  <a:lnTo>
                    <a:pt x="128656" y="54587"/>
                  </a:lnTo>
                  <a:lnTo>
                    <a:pt x="128897" y="53462"/>
                  </a:lnTo>
                  <a:lnTo>
                    <a:pt x="129098" y="52338"/>
                  </a:lnTo>
                  <a:lnTo>
                    <a:pt x="129298" y="51213"/>
                  </a:lnTo>
                  <a:lnTo>
                    <a:pt x="129459" y="50088"/>
                  </a:lnTo>
                  <a:lnTo>
                    <a:pt x="129539" y="48924"/>
                  </a:lnTo>
                  <a:lnTo>
                    <a:pt x="129620" y="47759"/>
                  </a:lnTo>
                  <a:lnTo>
                    <a:pt x="129700" y="46594"/>
                  </a:lnTo>
                  <a:lnTo>
                    <a:pt x="129700" y="45429"/>
                  </a:lnTo>
                  <a:lnTo>
                    <a:pt x="129700" y="45429"/>
                  </a:lnTo>
                  <a:lnTo>
                    <a:pt x="129700" y="44264"/>
                  </a:lnTo>
                  <a:lnTo>
                    <a:pt x="129620" y="43099"/>
                  </a:lnTo>
                  <a:lnTo>
                    <a:pt x="129539" y="41935"/>
                  </a:lnTo>
                  <a:lnTo>
                    <a:pt x="129459" y="40770"/>
                  </a:lnTo>
                  <a:lnTo>
                    <a:pt x="129298" y="39645"/>
                  </a:lnTo>
                  <a:lnTo>
                    <a:pt x="129098" y="38520"/>
                  </a:lnTo>
                  <a:lnTo>
                    <a:pt x="128897" y="37396"/>
                  </a:lnTo>
                  <a:lnTo>
                    <a:pt x="128656" y="36271"/>
                  </a:lnTo>
                  <a:lnTo>
                    <a:pt x="128375" y="35186"/>
                  </a:lnTo>
                  <a:lnTo>
                    <a:pt x="128093" y="34062"/>
                  </a:lnTo>
                  <a:lnTo>
                    <a:pt x="127772" y="33017"/>
                  </a:lnTo>
                  <a:lnTo>
                    <a:pt x="127411" y="31933"/>
                  </a:lnTo>
                  <a:lnTo>
                    <a:pt x="127009" y="30848"/>
                  </a:lnTo>
                  <a:lnTo>
                    <a:pt x="126567" y="29804"/>
                  </a:lnTo>
                  <a:lnTo>
                    <a:pt x="126125" y="28760"/>
                  </a:lnTo>
                  <a:lnTo>
                    <a:pt x="125683" y="27756"/>
                  </a:lnTo>
                  <a:lnTo>
                    <a:pt x="125161" y="26751"/>
                  </a:lnTo>
                  <a:lnTo>
                    <a:pt x="124639" y="25747"/>
                  </a:lnTo>
                  <a:lnTo>
                    <a:pt x="124077" y="24743"/>
                  </a:lnTo>
                  <a:lnTo>
                    <a:pt x="123514" y="23779"/>
                  </a:lnTo>
                  <a:lnTo>
                    <a:pt x="122912" y="22815"/>
                  </a:lnTo>
                  <a:lnTo>
                    <a:pt x="122269" y="21891"/>
                  </a:lnTo>
                  <a:lnTo>
                    <a:pt x="121586" y="20967"/>
                  </a:lnTo>
                  <a:lnTo>
                    <a:pt x="120904" y="20043"/>
                  </a:lnTo>
                  <a:lnTo>
                    <a:pt x="120221" y="19120"/>
                  </a:lnTo>
                  <a:lnTo>
                    <a:pt x="119498" y="18276"/>
                  </a:lnTo>
                  <a:lnTo>
                    <a:pt x="118734" y="17392"/>
                  </a:lnTo>
                  <a:lnTo>
                    <a:pt x="117971" y="16549"/>
                  </a:lnTo>
                  <a:lnTo>
                    <a:pt x="117168" y="15705"/>
                  </a:lnTo>
                  <a:lnTo>
                    <a:pt x="116365" y="14902"/>
                  </a:lnTo>
                  <a:lnTo>
                    <a:pt x="115521" y="14099"/>
                  </a:lnTo>
                  <a:lnTo>
                    <a:pt x="114637" y="13295"/>
                  </a:lnTo>
                  <a:lnTo>
                    <a:pt x="113754" y="12572"/>
                  </a:lnTo>
                  <a:lnTo>
                    <a:pt x="112870" y="11809"/>
                  </a:lnTo>
                  <a:lnTo>
                    <a:pt x="111946" y="11086"/>
                  </a:lnTo>
                  <a:lnTo>
                    <a:pt x="110982" y="10363"/>
                  </a:lnTo>
                  <a:lnTo>
                    <a:pt x="110018" y="9680"/>
                  </a:lnTo>
                  <a:lnTo>
                    <a:pt x="109054" y="9038"/>
                  </a:lnTo>
                  <a:lnTo>
                    <a:pt x="108050" y="8395"/>
                  </a:lnTo>
                  <a:lnTo>
                    <a:pt x="107046" y="7752"/>
                  </a:lnTo>
                  <a:lnTo>
                    <a:pt x="106001" y="7150"/>
                  </a:lnTo>
                  <a:lnTo>
                    <a:pt x="104957" y="6588"/>
                  </a:lnTo>
                  <a:lnTo>
                    <a:pt x="103873" y="6025"/>
                  </a:lnTo>
                  <a:lnTo>
                    <a:pt x="102788" y="5503"/>
                  </a:lnTo>
                  <a:lnTo>
                    <a:pt x="101704" y="4981"/>
                  </a:lnTo>
                  <a:lnTo>
                    <a:pt x="100579" y="4499"/>
                  </a:lnTo>
                  <a:lnTo>
                    <a:pt x="99454" y="4017"/>
                  </a:lnTo>
                  <a:lnTo>
                    <a:pt x="98289" y="3575"/>
                  </a:lnTo>
                  <a:lnTo>
                    <a:pt x="97124" y="3173"/>
                  </a:lnTo>
                  <a:lnTo>
                    <a:pt x="95960" y="2772"/>
                  </a:lnTo>
                  <a:lnTo>
                    <a:pt x="94795" y="2410"/>
                  </a:lnTo>
                  <a:lnTo>
                    <a:pt x="93590" y="2049"/>
                  </a:lnTo>
                  <a:lnTo>
                    <a:pt x="92345" y="1727"/>
                  </a:lnTo>
                  <a:lnTo>
                    <a:pt x="91140" y="1446"/>
                  </a:lnTo>
                  <a:lnTo>
                    <a:pt x="89894" y="1165"/>
                  </a:lnTo>
                  <a:lnTo>
                    <a:pt x="88649" y="924"/>
                  </a:lnTo>
                  <a:lnTo>
                    <a:pt x="87404" y="723"/>
                  </a:lnTo>
                  <a:lnTo>
                    <a:pt x="86119" y="522"/>
                  </a:lnTo>
                  <a:lnTo>
                    <a:pt x="84833" y="362"/>
                  </a:lnTo>
                  <a:lnTo>
                    <a:pt x="83548" y="241"/>
                  </a:lnTo>
                  <a:lnTo>
                    <a:pt x="82222" y="161"/>
                  </a:lnTo>
                  <a:lnTo>
                    <a:pt x="80937" y="80"/>
                  </a:lnTo>
                  <a:lnTo>
                    <a:pt x="79612" y="40"/>
                  </a:lnTo>
                  <a:lnTo>
                    <a:pt x="78286"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39"/>
            <p:cNvGrpSpPr/>
            <p:nvPr/>
          </p:nvGrpSpPr>
          <p:grpSpPr>
            <a:xfrm>
              <a:off x="7891330" y="2502020"/>
              <a:ext cx="505435" cy="1418629"/>
              <a:chOff x="7891330" y="2201695"/>
              <a:chExt cx="505435" cy="1418629"/>
            </a:xfrm>
          </p:grpSpPr>
          <p:sp>
            <p:nvSpPr>
              <p:cNvPr id="1302" name="Google Shape;1302;p39"/>
              <p:cNvSpPr/>
              <p:nvPr/>
            </p:nvSpPr>
            <p:spPr>
              <a:xfrm>
                <a:off x="7891330" y="2201695"/>
                <a:ext cx="505435" cy="1128162"/>
              </a:xfrm>
              <a:custGeom>
                <a:avLst/>
                <a:gdLst/>
                <a:ahLst/>
                <a:cxnLst/>
                <a:rect l="l" t="t" r="r" b="b"/>
                <a:pathLst>
                  <a:path w="17474" h="39003" extrusionOk="0">
                    <a:moveTo>
                      <a:pt x="11408" y="0"/>
                    </a:moveTo>
                    <a:lnTo>
                      <a:pt x="11167" y="40"/>
                    </a:lnTo>
                    <a:lnTo>
                      <a:pt x="10926" y="121"/>
                    </a:lnTo>
                    <a:lnTo>
                      <a:pt x="10725" y="241"/>
                    </a:lnTo>
                    <a:lnTo>
                      <a:pt x="10484" y="442"/>
                    </a:lnTo>
                    <a:lnTo>
                      <a:pt x="10283" y="643"/>
                    </a:lnTo>
                    <a:lnTo>
                      <a:pt x="10083" y="884"/>
                    </a:lnTo>
                    <a:lnTo>
                      <a:pt x="9922" y="1165"/>
                    </a:lnTo>
                    <a:lnTo>
                      <a:pt x="9560" y="1808"/>
                    </a:lnTo>
                    <a:lnTo>
                      <a:pt x="9239" y="2571"/>
                    </a:lnTo>
                    <a:lnTo>
                      <a:pt x="8958" y="3334"/>
                    </a:lnTo>
                    <a:lnTo>
                      <a:pt x="8717" y="4177"/>
                    </a:lnTo>
                    <a:lnTo>
                      <a:pt x="8476" y="5021"/>
                    </a:lnTo>
                    <a:lnTo>
                      <a:pt x="8315" y="5824"/>
                    </a:lnTo>
                    <a:lnTo>
                      <a:pt x="7994" y="7270"/>
                    </a:lnTo>
                    <a:lnTo>
                      <a:pt x="7833" y="8315"/>
                    </a:lnTo>
                    <a:lnTo>
                      <a:pt x="7793" y="8676"/>
                    </a:lnTo>
                    <a:lnTo>
                      <a:pt x="7713" y="8154"/>
                    </a:lnTo>
                    <a:lnTo>
                      <a:pt x="7632" y="7592"/>
                    </a:lnTo>
                    <a:lnTo>
                      <a:pt x="7472" y="6949"/>
                    </a:lnTo>
                    <a:lnTo>
                      <a:pt x="7351" y="6668"/>
                    </a:lnTo>
                    <a:lnTo>
                      <a:pt x="7191" y="6346"/>
                    </a:lnTo>
                    <a:lnTo>
                      <a:pt x="7030" y="6105"/>
                    </a:lnTo>
                    <a:lnTo>
                      <a:pt x="6829" y="5864"/>
                    </a:lnTo>
                    <a:lnTo>
                      <a:pt x="6588" y="5704"/>
                    </a:lnTo>
                    <a:lnTo>
                      <a:pt x="6307" y="5583"/>
                    </a:lnTo>
                    <a:lnTo>
                      <a:pt x="6026" y="5543"/>
                    </a:lnTo>
                    <a:lnTo>
                      <a:pt x="5664" y="5583"/>
                    </a:lnTo>
                    <a:lnTo>
                      <a:pt x="5383" y="5664"/>
                    </a:lnTo>
                    <a:lnTo>
                      <a:pt x="5142" y="5824"/>
                    </a:lnTo>
                    <a:lnTo>
                      <a:pt x="4901" y="6065"/>
                    </a:lnTo>
                    <a:lnTo>
                      <a:pt x="4660" y="6346"/>
                    </a:lnTo>
                    <a:lnTo>
                      <a:pt x="4459" y="6708"/>
                    </a:lnTo>
                    <a:lnTo>
                      <a:pt x="4258" y="7069"/>
                    </a:lnTo>
                    <a:lnTo>
                      <a:pt x="4057" y="7511"/>
                    </a:lnTo>
                    <a:lnTo>
                      <a:pt x="3897" y="7993"/>
                    </a:lnTo>
                    <a:lnTo>
                      <a:pt x="3575" y="8997"/>
                    </a:lnTo>
                    <a:lnTo>
                      <a:pt x="3294" y="10162"/>
                    </a:lnTo>
                    <a:lnTo>
                      <a:pt x="3093" y="11367"/>
                    </a:lnTo>
                    <a:lnTo>
                      <a:pt x="2893" y="12572"/>
                    </a:lnTo>
                    <a:lnTo>
                      <a:pt x="2732" y="13818"/>
                    </a:lnTo>
                    <a:lnTo>
                      <a:pt x="2611" y="14982"/>
                    </a:lnTo>
                    <a:lnTo>
                      <a:pt x="2451" y="17071"/>
                    </a:lnTo>
                    <a:lnTo>
                      <a:pt x="2370" y="18517"/>
                    </a:lnTo>
                    <a:lnTo>
                      <a:pt x="2370" y="19079"/>
                    </a:lnTo>
                    <a:lnTo>
                      <a:pt x="1888" y="19280"/>
                    </a:lnTo>
                    <a:lnTo>
                      <a:pt x="1487" y="19521"/>
                    </a:lnTo>
                    <a:lnTo>
                      <a:pt x="1125" y="19762"/>
                    </a:lnTo>
                    <a:lnTo>
                      <a:pt x="804" y="20084"/>
                    </a:lnTo>
                    <a:lnTo>
                      <a:pt x="563" y="20405"/>
                    </a:lnTo>
                    <a:lnTo>
                      <a:pt x="362" y="20766"/>
                    </a:lnTo>
                    <a:lnTo>
                      <a:pt x="201" y="21128"/>
                    </a:lnTo>
                    <a:lnTo>
                      <a:pt x="121" y="21530"/>
                    </a:lnTo>
                    <a:lnTo>
                      <a:pt x="41" y="21931"/>
                    </a:lnTo>
                    <a:lnTo>
                      <a:pt x="1" y="22373"/>
                    </a:lnTo>
                    <a:lnTo>
                      <a:pt x="1" y="22775"/>
                    </a:lnTo>
                    <a:lnTo>
                      <a:pt x="41" y="23217"/>
                    </a:lnTo>
                    <a:lnTo>
                      <a:pt x="81" y="23658"/>
                    </a:lnTo>
                    <a:lnTo>
                      <a:pt x="201" y="24140"/>
                    </a:lnTo>
                    <a:lnTo>
                      <a:pt x="402" y="25024"/>
                    </a:lnTo>
                    <a:lnTo>
                      <a:pt x="724" y="25908"/>
                    </a:lnTo>
                    <a:lnTo>
                      <a:pt x="1045" y="26711"/>
                    </a:lnTo>
                    <a:lnTo>
                      <a:pt x="1406" y="27474"/>
                    </a:lnTo>
                    <a:lnTo>
                      <a:pt x="1768" y="28157"/>
                    </a:lnTo>
                    <a:lnTo>
                      <a:pt x="2330" y="29121"/>
                    </a:lnTo>
                    <a:lnTo>
                      <a:pt x="2531" y="29483"/>
                    </a:lnTo>
                    <a:lnTo>
                      <a:pt x="2330" y="29603"/>
                    </a:lnTo>
                    <a:lnTo>
                      <a:pt x="2089" y="29724"/>
                    </a:lnTo>
                    <a:lnTo>
                      <a:pt x="1929" y="29925"/>
                    </a:lnTo>
                    <a:lnTo>
                      <a:pt x="1768" y="30125"/>
                    </a:lnTo>
                    <a:lnTo>
                      <a:pt x="1607" y="30407"/>
                    </a:lnTo>
                    <a:lnTo>
                      <a:pt x="1487" y="30688"/>
                    </a:lnTo>
                    <a:lnTo>
                      <a:pt x="1406" y="30969"/>
                    </a:lnTo>
                    <a:lnTo>
                      <a:pt x="1366" y="31330"/>
                    </a:lnTo>
                    <a:lnTo>
                      <a:pt x="1326" y="31692"/>
                    </a:lnTo>
                    <a:lnTo>
                      <a:pt x="1326" y="32053"/>
                    </a:lnTo>
                    <a:lnTo>
                      <a:pt x="1326" y="32455"/>
                    </a:lnTo>
                    <a:lnTo>
                      <a:pt x="1406" y="32857"/>
                    </a:lnTo>
                    <a:lnTo>
                      <a:pt x="1487" y="33258"/>
                    </a:lnTo>
                    <a:lnTo>
                      <a:pt x="1607" y="33700"/>
                    </a:lnTo>
                    <a:lnTo>
                      <a:pt x="1768" y="34102"/>
                    </a:lnTo>
                    <a:lnTo>
                      <a:pt x="1929" y="34544"/>
                    </a:lnTo>
                    <a:lnTo>
                      <a:pt x="2170" y="34986"/>
                    </a:lnTo>
                    <a:lnTo>
                      <a:pt x="2411" y="35387"/>
                    </a:lnTo>
                    <a:lnTo>
                      <a:pt x="2732" y="35789"/>
                    </a:lnTo>
                    <a:lnTo>
                      <a:pt x="3053" y="36191"/>
                    </a:lnTo>
                    <a:lnTo>
                      <a:pt x="3415" y="36592"/>
                    </a:lnTo>
                    <a:lnTo>
                      <a:pt x="3816" y="36954"/>
                    </a:lnTo>
                    <a:lnTo>
                      <a:pt x="4298" y="37275"/>
                    </a:lnTo>
                    <a:lnTo>
                      <a:pt x="4780" y="37596"/>
                    </a:lnTo>
                    <a:lnTo>
                      <a:pt x="5303" y="37918"/>
                    </a:lnTo>
                    <a:lnTo>
                      <a:pt x="5905" y="38159"/>
                    </a:lnTo>
                    <a:lnTo>
                      <a:pt x="6508" y="38400"/>
                    </a:lnTo>
                    <a:lnTo>
                      <a:pt x="7191" y="38601"/>
                    </a:lnTo>
                    <a:lnTo>
                      <a:pt x="7914" y="38761"/>
                    </a:lnTo>
                    <a:lnTo>
                      <a:pt x="8677" y="38882"/>
                    </a:lnTo>
                    <a:lnTo>
                      <a:pt x="9480" y="38962"/>
                    </a:lnTo>
                    <a:lnTo>
                      <a:pt x="10364" y="39002"/>
                    </a:lnTo>
                    <a:lnTo>
                      <a:pt x="11207" y="38962"/>
                    </a:lnTo>
                    <a:lnTo>
                      <a:pt x="11970" y="38842"/>
                    </a:lnTo>
                    <a:lnTo>
                      <a:pt x="12693" y="38681"/>
                    </a:lnTo>
                    <a:lnTo>
                      <a:pt x="13336" y="38440"/>
                    </a:lnTo>
                    <a:lnTo>
                      <a:pt x="13939" y="38159"/>
                    </a:lnTo>
                    <a:lnTo>
                      <a:pt x="14461" y="37837"/>
                    </a:lnTo>
                    <a:lnTo>
                      <a:pt x="14943" y="37476"/>
                    </a:lnTo>
                    <a:lnTo>
                      <a:pt x="15385" y="37074"/>
                    </a:lnTo>
                    <a:lnTo>
                      <a:pt x="15746" y="36592"/>
                    </a:lnTo>
                    <a:lnTo>
                      <a:pt x="16067" y="36110"/>
                    </a:lnTo>
                    <a:lnTo>
                      <a:pt x="16349" y="35628"/>
                    </a:lnTo>
                    <a:lnTo>
                      <a:pt x="16590" y="35066"/>
                    </a:lnTo>
                    <a:lnTo>
                      <a:pt x="16791" y="34544"/>
                    </a:lnTo>
                    <a:lnTo>
                      <a:pt x="16951" y="33981"/>
                    </a:lnTo>
                    <a:lnTo>
                      <a:pt x="17112" y="33379"/>
                    </a:lnTo>
                    <a:lnTo>
                      <a:pt x="17192" y="32817"/>
                    </a:lnTo>
                    <a:lnTo>
                      <a:pt x="17273" y="32254"/>
                    </a:lnTo>
                    <a:lnTo>
                      <a:pt x="17313" y="31652"/>
                    </a:lnTo>
                    <a:lnTo>
                      <a:pt x="17353" y="30567"/>
                    </a:lnTo>
                    <a:lnTo>
                      <a:pt x="17353" y="29523"/>
                    </a:lnTo>
                    <a:lnTo>
                      <a:pt x="17273" y="28599"/>
                    </a:lnTo>
                    <a:lnTo>
                      <a:pt x="17152" y="27796"/>
                    </a:lnTo>
                    <a:lnTo>
                      <a:pt x="17072" y="27193"/>
                    </a:lnTo>
                    <a:lnTo>
                      <a:pt x="16951" y="26671"/>
                    </a:lnTo>
                    <a:lnTo>
                      <a:pt x="17112" y="26028"/>
                    </a:lnTo>
                    <a:lnTo>
                      <a:pt x="17273" y="25426"/>
                    </a:lnTo>
                    <a:lnTo>
                      <a:pt x="17353" y="24823"/>
                    </a:lnTo>
                    <a:lnTo>
                      <a:pt x="17433" y="24221"/>
                    </a:lnTo>
                    <a:lnTo>
                      <a:pt x="17473" y="23618"/>
                    </a:lnTo>
                    <a:lnTo>
                      <a:pt x="17473" y="23056"/>
                    </a:lnTo>
                    <a:lnTo>
                      <a:pt x="17433" y="22012"/>
                    </a:lnTo>
                    <a:lnTo>
                      <a:pt x="17313" y="20967"/>
                    </a:lnTo>
                    <a:lnTo>
                      <a:pt x="17112" y="20043"/>
                    </a:lnTo>
                    <a:lnTo>
                      <a:pt x="16871" y="19160"/>
                    </a:lnTo>
                    <a:lnTo>
                      <a:pt x="16590" y="18356"/>
                    </a:lnTo>
                    <a:lnTo>
                      <a:pt x="16268" y="17633"/>
                    </a:lnTo>
                    <a:lnTo>
                      <a:pt x="15947" y="16991"/>
                    </a:lnTo>
                    <a:lnTo>
                      <a:pt x="15666" y="16428"/>
                    </a:lnTo>
                    <a:lnTo>
                      <a:pt x="15385" y="15987"/>
                    </a:lnTo>
                    <a:lnTo>
                      <a:pt x="14943" y="15344"/>
                    </a:lnTo>
                    <a:lnTo>
                      <a:pt x="14742" y="15103"/>
                    </a:lnTo>
                    <a:lnTo>
                      <a:pt x="14742" y="14500"/>
                    </a:lnTo>
                    <a:lnTo>
                      <a:pt x="14662" y="12813"/>
                    </a:lnTo>
                    <a:lnTo>
                      <a:pt x="14461" y="10443"/>
                    </a:lnTo>
                    <a:lnTo>
                      <a:pt x="14340" y="9118"/>
                    </a:lnTo>
                    <a:lnTo>
                      <a:pt x="14180" y="7752"/>
                    </a:lnTo>
                    <a:lnTo>
                      <a:pt x="14019" y="6346"/>
                    </a:lnTo>
                    <a:lnTo>
                      <a:pt x="13778" y="4981"/>
                    </a:lnTo>
                    <a:lnTo>
                      <a:pt x="13537" y="3736"/>
                    </a:lnTo>
                    <a:lnTo>
                      <a:pt x="13256" y="2571"/>
                    </a:lnTo>
                    <a:lnTo>
                      <a:pt x="13095" y="2049"/>
                    </a:lnTo>
                    <a:lnTo>
                      <a:pt x="12934" y="1567"/>
                    </a:lnTo>
                    <a:lnTo>
                      <a:pt x="12734" y="1165"/>
                    </a:lnTo>
                    <a:lnTo>
                      <a:pt x="12533" y="803"/>
                    </a:lnTo>
                    <a:lnTo>
                      <a:pt x="12332" y="482"/>
                    </a:lnTo>
                    <a:lnTo>
                      <a:pt x="12131" y="241"/>
                    </a:lnTo>
                    <a:lnTo>
                      <a:pt x="11890" y="80"/>
                    </a:lnTo>
                    <a:lnTo>
                      <a:pt x="116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9"/>
              <p:cNvSpPr/>
              <p:nvPr/>
            </p:nvSpPr>
            <p:spPr>
              <a:xfrm>
                <a:off x="8195739" y="2523517"/>
                <a:ext cx="11657" cy="1096807"/>
              </a:xfrm>
              <a:custGeom>
                <a:avLst/>
                <a:gdLst/>
                <a:ahLst/>
                <a:cxnLst/>
                <a:rect l="l" t="t" r="r" b="b"/>
                <a:pathLst>
                  <a:path w="403" h="37919" extrusionOk="0">
                    <a:moveTo>
                      <a:pt x="0" y="0"/>
                    </a:moveTo>
                    <a:lnTo>
                      <a:pt x="0" y="37918"/>
                    </a:lnTo>
                    <a:lnTo>
                      <a:pt x="402" y="37918"/>
                    </a:lnTo>
                    <a:lnTo>
                      <a:pt x="4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9"/>
              <p:cNvSpPr/>
              <p:nvPr/>
            </p:nvSpPr>
            <p:spPr>
              <a:xfrm>
                <a:off x="8138815" y="2547901"/>
                <a:ext cx="66238" cy="153389"/>
              </a:xfrm>
              <a:custGeom>
                <a:avLst/>
                <a:gdLst/>
                <a:ahLst/>
                <a:cxnLst/>
                <a:rect l="l" t="t" r="r" b="b"/>
                <a:pathLst>
                  <a:path w="2290" h="5303" extrusionOk="0">
                    <a:moveTo>
                      <a:pt x="362" y="1"/>
                    </a:moveTo>
                    <a:lnTo>
                      <a:pt x="0" y="41"/>
                    </a:lnTo>
                    <a:lnTo>
                      <a:pt x="81" y="764"/>
                    </a:lnTo>
                    <a:lnTo>
                      <a:pt x="201" y="1487"/>
                    </a:lnTo>
                    <a:lnTo>
                      <a:pt x="402" y="2290"/>
                    </a:lnTo>
                    <a:lnTo>
                      <a:pt x="683" y="3174"/>
                    </a:lnTo>
                    <a:lnTo>
                      <a:pt x="844" y="3616"/>
                    </a:lnTo>
                    <a:lnTo>
                      <a:pt x="1045" y="4018"/>
                    </a:lnTo>
                    <a:lnTo>
                      <a:pt x="1245" y="4379"/>
                    </a:lnTo>
                    <a:lnTo>
                      <a:pt x="1486" y="4741"/>
                    </a:lnTo>
                    <a:lnTo>
                      <a:pt x="1768" y="5022"/>
                    </a:lnTo>
                    <a:lnTo>
                      <a:pt x="2049" y="5303"/>
                    </a:lnTo>
                    <a:lnTo>
                      <a:pt x="2290" y="4982"/>
                    </a:lnTo>
                    <a:lnTo>
                      <a:pt x="2009" y="4741"/>
                    </a:lnTo>
                    <a:lnTo>
                      <a:pt x="1768" y="4459"/>
                    </a:lnTo>
                    <a:lnTo>
                      <a:pt x="1527" y="4138"/>
                    </a:lnTo>
                    <a:lnTo>
                      <a:pt x="1366" y="3777"/>
                    </a:lnTo>
                    <a:lnTo>
                      <a:pt x="1165" y="3375"/>
                    </a:lnTo>
                    <a:lnTo>
                      <a:pt x="1004" y="2933"/>
                    </a:lnTo>
                    <a:lnTo>
                      <a:pt x="763" y="2130"/>
                    </a:lnTo>
                    <a:lnTo>
                      <a:pt x="603" y="1326"/>
                    </a:lnTo>
                    <a:lnTo>
                      <a:pt x="482" y="644"/>
                    </a:lnTo>
                    <a:lnTo>
                      <a:pt x="3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8199210" y="2696635"/>
                <a:ext cx="91837" cy="233540"/>
              </a:xfrm>
              <a:custGeom>
                <a:avLst/>
                <a:gdLst/>
                <a:ahLst/>
                <a:cxnLst/>
                <a:rect l="l" t="t" r="r" b="b"/>
                <a:pathLst>
                  <a:path w="3175" h="8074" extrusionOk="0">
                    <a:moveTo>
                      <a:pt x="2772" y="0"/>
                    </a:moveTo>
                    <a:lnTo>
                      <a:pt x="2772" y="281"/>
                    </a:lnTo>
                    <a:lnTo>
                      <a:pt x="2732" y="1085"/>
                    </a:lnTo>
                    <a:lnTo>
                      <a:pt x="2652" y="2169"/>
                    </a:lnTo>
                    <a:lnTo>
                      <a:pt x="2572" y="2812"/>
                    </a:lnTo>
                    <a:lnTo>
                      <a:pt x="2451" y="3495"/>
                    </a:lnTo>
                    <a:lnTo>
                      <a:pt x="2290" y="4178"/>
                    </a:lnTo>
                    <a:lnTo>
                      <a:pt x="2130" y="4820"/>
                    </a:lnTo>
                    <a:lnTo>
                      <a:pt x="1889" y="5463"/>
                    </a:lnTo>
                    <a:lnTo>
                      <a:pt x="1608" y="6065"/>
                    </a:lnTo>
                    <a:lnTo>
                      <a:pt x="1286" y="6628"/>
                    </a:lnTo>
                    <a:lnTo>
                      <a:pt x="1126" y="6869"/>
                    </a:lnTo>
                    <a:lnTo>
                      <a:pt x="925" y="7110"/>
                    </a:lnTo>
                    <a:lnTo>
                      <a:pt x="724" y="7311"/>
                    </a:lnTo>
                    <a:lnTo>
                      <a:pt x="483" y="7471"/>
                    </a:lnTo>
                    <a:lnTo>
                      <a:pt x="282" y="7592"/>
                    </a:lnTo>
                    <a:lnTo>
                      <a:pt x="1" y="7712"/>
                    </a:lnTo>
                    <a:lnTo>
                      <a:pt x="162" y="8074"/>
                    </a:lnTo>
                    <a:lnTo>
                      <a:pt x="362" y="7993"/>
                    </a:lnTo>
                    <a:lnTo>
                      <a:pt x="603" y="7873"/>
                    </a:lnTo>
                    <a:lnTo>
                      <a:pt x="844" y="7712"/>
                    </a:lnTo>
                    <a:lnTo>
                      <a:pt x="1045" y="7511"/>
                    </a:lnTo>
                    <a:lnTo>
                      <a:pt x="1447" y="7110"/>
                    </a:lnTo>
                    <a:lnTo>
                      <a:pt x="1768" y="6588"/>
                    </a:lnTo>
                    <a:lnTo>
                      <a:pt x="2090" y="5985"/>
                    </a:lnTo>
                    <a:lnTo>
                      <a:pt x="2371" y="5262"/>
                    </a:lnTo>
                    <a:lnTo>
                      <a:pt x="2612" y="4459"/>
                    </a:lnTo>
                    <a:lnTo>
                      <a:pt x="2813" y="3575"/>
                    </a:lnTo>
                    <a:lnTo>
                      <a:pt x="2933" y="2892"/>
                    </a:lnTo>
                    <a:lnTo>
                      <a:pt x="3013" y="2250"/>
                    </a:lnTo>
                    <a:lnTo>
                      <a:pt x="3134" y="1085"/>
                    </a:lnTo>
                    <a:lnTo>
                      <a:pt x="3174" y="281"/>
                    </a:lnTo>
                    <a:lnTo>
                      <a:pt x="31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9"/>
              <p:cNvSpPr/>
              <p:nvPr/>
            </p:nvSpPr>
            <p:spPr>
              <a:xfrm>
                <a:off x="8067948" y="2882508"/>
                <a:ext cx="135948" cy="302122"/>
              </a:xfrm>
              <a:custGeom>
                <a:avLst/>
                <a:gdLst/>
                <a:ahLst/>
                <a:cxnLst/>
                <a:rect l="l" t="t" r="r" b="b"/>
                <a:pathLst>
                  <a:path w="4700" h="10445" extrusionOk="0">
                    <a:moveTo>
                      <a:pt x="402" y="1"/>
                    </a:moveTo>
                    <a:lnTo>
                      <a:pt x="0" y="81"/>
                    </a:lnTo>
                    <a:lnTo>
                      <a:pt x="121" y="563"/>
                    </a:lnTo>
                    <a:lnTo>
                      <a:pt x="362" y="1648"/>
                    </a:lnTo>
                    <a:lnTo>
                      <a:pt x="763" y="3134"/>
                    </a:lnTo>
                    <a:lnTo>
                      <a:pt x="1285" y="4861"/>
                    </a:lnTo>
                    <a:lnTo>
                      <a:pt x="1607" y="5745"/>
                    </a:lnTo>
                    <a:lnTo>
                      <a:pt x="1928" y="6629"/>
                    </a:lnTo>
                    <a:lnTo>
                      <a:pt x="2330" y="7472"/>
                    </a:lnTo>
                    <a:lnTo>
                      <a:pt x="2691" y="8275"/>
                    </a:lnTo>
                    <a:lnTo>
                      <a:pt x="3133" y="8998"/>
                    </a:lnTo>
                    <a:lnTo>
                      <a:pt x="3575" y="9601"/>
                    </a:lnTo>
                    <a:lnTo>
                      <a:pt x="3776" y="9882"/>
                    </a:lnTo>
                    <a:lnTo>
                      <a:pt x="4017" y="10123"/>
                    </a:lnTo>
                    <a:lnTo>
                      <a:pt x="4258" y="10324"/>
                    </a:lnTo>
                    <a:lnTo>
                      <a:pt x="4539" y="10444"/>
                    </a:lnTo>
                    <a:lnTo>
                      <a:pt x="4700" y="10123"/>
                    </a:lnTo>
                    <a:lnTo>
                      <a:pt x="4459" y="9962"/>
                    </a:lnTo>
                    <a:lnTo>
                      <a:pt x="4258" y="9802"/>
                    </a:lnTo>
                    <a:lnTo>
                      <a:pt x="4017" y="9561"/>
                    </a:lnTo>
                    <a:lnTo>
                      <a:pt x="3816" y="9280"/>
                    </a:lnTo>
                    <a:lnTo>
                      <a:pt x="3374" y="8677"/>
                    </a:lnTo>
                    <a:lnTo>
                      <a:pt x="2972" y="7954"/>
                    </a:lnTo>
                    <a:lnTo>
                      <a:pt x="2611" y="7191"/>
                    </a:lnTo>
                    <a:lnTo>
                      <a:pt x="2249" y="6347"/>
                    </a:lnTo>
                    <a:lnTo>
                      <a:pt x="1928" y="5464"/>
                    </a:lnTo>
                    <a:lnTo>
                      <a:pt x="1607" y="4580"/>
                    </a:lnTo>
                    <a:lnTo>
                      <a:pt x="1085" y="2853"/>
                    </a:lnTo>
                    <a:lnTo>
                      <a:pt x="723" y="1407"/>
                    </a:lnTo>
                    <a:lnTo>
                      <a:pt x="4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39"/>
            <p:cNvGrpSpPr/>
            <p:nvPr/>
          </p:nvGrpSpPr>
          <p:grpSpPr>
            <a:xfrm>
              <a:off x="7320867" y="1721242"/>
              <a:ext cx="794714" cy="2199403"/>
              <a:chOff x="7320867" y="1420917"/>
              <a:chExt cx="794714" cy="2199403"/>
            </a:xfrm>
          </p:grpSpPr>
          <p:sp>
            <p:nvSpPr>
              <p:cNvPr id="1308" name="Google Shape;1308;p39"/>
              <p:cNvSpPr/>
              <p:nvPr/>
            </p:nvSpPr>
            <p:spPr>
              <a:xfrm>
                <a:off x="7320867" y="1420917"/>
                <a:ext cx="794714" cy="1637068"/>
              </a:xfrm>
              <a:custGeom>
                <a:avLst/>
                <a:gdLst/>
                <a:ahLst/>
                <a:cxnLst/>
                <a:rect l="l" t="t" r="r" b="b"/>
                <a:pathLst>
                  <a:path w="27475" h="56597" extrusionOk="0">
                    <a:moveTo>
                      <a:pt x="10605" y="1"/>
                    </a:moveTo>
                    <a:lnTo>
                      <a:pt x="10243" y="41"/>
                    </a:lnTo>
                    <a:lnTo>
                      <a:pt x="9922" y="161"/>
                    </a:lnTo>
                    <a:lnTo>
                      <a:pt x="9600" y="322"/>
                    </a:lnTo>
                    <a:lnTo>
                      <a:pt x="9319" y="523"/>
                    </a:lnTo>
                    <a:lnTo>
                      <a:pt x="9038" y="764"/>
                    </a:lnTo>
                    <a:lnTo>
                      <a:pt x="8757" y="1045"/>
                    </a:lnTo>
                    <a:lnTo>
                      <a:pt x="8516" y="1366"/>
                    </a:lnTo>
                    <a:lnTo>
                      <a:pt x="8275" y="1768"/>
                    </a:lnTo>
                    <a:lnTo>
                      <a:pt x="8074" y="2170"/>
                    </a:lnTo>
                    <a:lnTo>
                      <a:pt x="7833" y="2571"/>
                    </a:lnTo>
                    <a:lnTo>
                      <a:pt x="7472" y="3495"/>
                    </a:lnTo>
                    <a:lnTo>
                      <a:pt x="7150" y="4459"/>
                    </a:lnTo>
                    <a:lnTo>
                      <a:pt x="6869" y="5464"/>
                    </a:lnTo>
                    <a:lnTo>
                      <a:pt x="6668" y="6468"/>
                    </a:lnTo>
                    <a:lnTo>
                      <a:pt x="6467" y="7432"/>
                    </a:lnTo>
                    <a:lnTo>
                      <a:pt x="6186" y="9159"/>
                    </a:lnTo>
                    <a:lnTo>
                      <a:pt x="6066" y="10364"/>
                    </a:lnTo>
                    <a:lnTo>
                      <a:pt x="6026" y="10806"/>
                    </a:lnTo>
                    <a:lnTo>
                      <a:pt x="5744" y="11047"/>
                    </a:lnTo>
                    <a:lnTo>
                      <a:pt x="5503" y="11288"/>
                    </a:lnTo>
                    <a:lnTo>
                      <a:pt x="5303" y="11649"/>
                    </a:lnTo>
                    <a:lnTo>
                      <a:pt x="5062" y="12011"/>
                    </a:lnTo>
                    <a:lnTo>
                      <a:pt x="4901" y="12453"/>
                    </a:lnTo>
                    <a:lnTo>
                      <a:pt x="4740" y="12935"/>
                    </a:lnTo>
                    <a:lnTo>
                      <a:pt x="4580" y="13417"/>
                    </a:lnTo>
                    <a:lnTo>
                      <a:pt x="4419" y="13979"/>
                    </a:lnTo>
                    <a:lnTo>
                      <a:pt x="4178" y="15184"/>
                    </a:lnTo>
                    <a:lnTo>
                      <a:pt x="4017" y="16429"/>
                    </a:lnTo>
                    <a:lnTo>
                      <a:pt x="3857" y="17755"/>
                    </a:lnTo>
                    <a:lnTo>
                      <a:pt x="3776" y="19080"/>
                    </a:lnTo>
                    <a:lnTo>
                      <a:pt x="3696" y="20406"/>
                    </a:lnTo>
                    <a:lnTo>
                      <a:pt x="3656" y="21651"/>
                    </a:lnTo>
                    <a:lnTo>
                      <a:pt x="3656" y="23820"/>
                    </a:lnTo>
                    <a:lnTo>
                      <a:pt x="3696" y="25346"/>
                    </a:lnTo>
                    <a:lnTo>
                      <a:pt x="3696" y="25909"/>
                    </a:lnTo>
                    <a:lnTo>
                      <a:pt x="3334" y="26029"/>
                    </a:lnTo>
                    <a:lnTo>
                      <a:pt x="2973" y="26230"/>
                    </a:lnTo>
                    <a:lnTo>
                      <a:pt x="2651" y="26511"/>
                    </a:lnTo>
                    <a:lnTo>
                      <a:pt x="2370" y="26832"/>
                    </a:lnTo>
                    <a:lnTo>
                      <a:pt x="2129" y="27194"/>
                    </a:lnTo>
                    <a:lnTo>
                      <a:pt x="1928" y="27636"/>
                    </a:lnTo>
                    <a:lnTo>
                      <a:pt x="1728" y="28118"/>
                    </a:lnTo>
                    <a:lnTo>
                      <a:pt x="1527" y="28640"/>
                    </a:lnTo>
                    <a:lnTo>
                      <a:pt x="1406" y="29242"/>
                    </a:lnTo>
                    <a:lnTo>
                      <a:pt x="1246" y="29845"/>
                    </a:lnTo>
                    <a:lnTo>
                      <a:pt x="1085" y="31130"/>
                    </a:lnTo>
                    <a:lnTo>
                      <a:pt x="964" y="32456"/>
                    </a:lnTo>
                    <a:lnTo>
                      <a:pt x="884" y="33862"/>
                    </a:lnTo>
                    <a:lnTo>
                      <a:pt x="884" y="35227"/>
                    </a:lnTo>
                    <a:lnTo>
                      <a:pt x="884" y="36553"/>
                    </a:lnTo>
                    <a:lnTo>
                      <a:pt x="964" y="37758"/>
                    </a:lnTo>
                    <a:lnTo>
                      <a:pt x="1005" y="38882"/>
                    </a:lnTo>
                    <a:lnTo>
                      <a:pt x="1165" y="40529"/>
                    </a:lnTo>
                    <a:lnTo>
                      <a:pt x="1205" y="41132"/>
                    </a:lnTo>
                    <a:lnTo>
                      <a:pt x="1005" y="41252"/>
                    </a:lnTo>
                    <a:lnTo>
                      <a:pt x="844" y="41413"/>
                    </a:lnTo>
                    <a:lnTo>
                      <a:pt x="643" y="41614"/>
                    </a:lnTo>
                    <a:lnTo>
                      <a:pt x="482" y="41815"/>
                    </a:lnTo>
                    <a:lnTo>
                      <a:pt x="362" y="42096"/>
                    </a:lnTo>
                    <a:lnTo>
                      <a:pt x="241" y="42377"/>
                    </a:lnTo>
                    <a:lnTo>
                      <a:pt x="161" y="42698"/>
                    </a:lnTo>
                    <a:lnTo>
                      <a:pt x="81" y="43060"/>
                    </a:lnTo>
                    <a:lnTo>
                      <a:pt x="41" y="43421"/>
                    </a:lnTo>
                    <a:lnTo>
                      <a:pt x="0" y="43823"/>
                    </a:lnTo>
                    <a:lnTo>
                      <a:pt x="0" y="44225"/>
                    </a:lnTo>
                    <a:lnTo>
                      <a:pt x="41" y="44667"/>
                    </a:lnTo>
                    <a:lnTo>
                      <a:pt x="121" y="45149"/>
                    </a:lnTo>
                    <a:lnTo>
                      <a:pt x="201" y="45590"/>
                    </a:lnTo>
                    <a:lnTo>
                      <a:pt x="322" y="46072"/>
                    </a:lnTo>
                    <a:lnTo>
                      <a:pt x="442" y="46595"/>
                    </a:lnTo>
                    <a:lnTo>
                      <a:pt x="643" y="47117"/>
                    </a:lnTo>
                    <a:lnTo>
                      <a:pt x="844" y="47639"/>
                    </a:lnTo>
                    <a:lnTo>
                      <a:pt x="1085" y="48161"/>
                    </a:lnTo>
                    <a:lnTo>
                      <a:pt x="1366" y="48683"/>
                    </a:lnTo>
                    <a:lnTo>
                      <a:pt x="1687" y="49205"/>
                    </a:lnTo>
                    <a:lnTo>
                      <a:pt x="2049" y="49728"/>
                    </a:lnTo>
                    <a:lnTo>
                      <a:pt x="2410" y="50290"/>
                    </a:lnTo>
                    <a:lnTo>
                      <a:pt x="2852" y="50812"/>
                    </a:lnTo>
                    <a:lnTo>
                      <a:pt x="3334" y="51334"/>
                    </a:lnTo>
                    <a:lnTo>
                      <a:pt x="3857" y="51856"/>
                    </a:lnTo>
                    <a:lnTo>
                      <a:pt x="4419" y="52379"/>
                    </a:lnTo>
                    <a:lnTo>
                      <a:pt x="5021" y="52861"/>
                    </a:lnTo>
                    <a:lnTo>
                      <a:pt x="5664" y="53383"/>
                    </a:lnTo>
                    <a:lnTo>
                      <a:pt x="6347" y="53825"/>
                    </a:lnTo>
                    <a:lnTo>
                      <a:pt x="7070" y="54307"/>
                    </a:lnTo>
                    <a:lnTo>
                      <a:pt x="7873" y="54748"/>
                    </a:lnTo>
                    <a:lnTo>
                      <a:pt x="8677" y="55150"/>
                    </a:lnTo>
                    <a:lnTo>
                      <a:pt x="9440" y="55512"/>
                    </a:lnTo>
                    <a:lnTo>
                      <a:pt x="10163" y="55793"/>
                    </a:lnTo>
                    <a:lnTo>
                      <a:pt x="10886" y="56034"/>
                    </a:lnTo>
                    <a:lnTo>
                      <a:pt x="11609" y="56235"/>
                    </a:lnTo>
                    <a:lnTo>
                      <a:pt x="12251" y="56395"/>
                    </a:lnTo>
                    <a:lnTo>
                      <a:pt x="12894" y="56476"/>
                    </a:lnTo>
                    <a:lnTo>
                      <a:pt x="13537" y="56556"/>
                    </a:lnTo>
                    <a:lnTo>
                      <a:pt x="14099" y="56596"/>
                    </a:lnTo>
                    <a:lnTo>
                      <a:pt x="14662" y="56596"/>
                    </a:lnTo>
                    <a:lnTo>
                      <a:pt x="15224" y="56556"/>
                    </a:lnTo>
                    <a:lnTo>
                      <a:pt x="15746" y="56476"/>
                    </a:lnTo>
                    <a:lnTo>
                      <a:pt x="16228" y="56395"/>
                    </a:lnTo>
                    <a:lnTo>
                      <a:pt x="16670" y="56275"/>
                    </a:lnTo>
                    <a:lnTo>
                      <a:pt x="17112" y="56154"/>
                    </a:lnTo>
                    <a:lnTo>
                      <a:pt x="17513" y="55994"/>
                    </a:lnTo>
                    <a:lnTo>
                      <a:pt x="18277" y="55672"/>
                    </a:lnTo>
                    <a:lnTo>
                      <a:pt x="18919" y="55311"/>
                    </a:lnTo>
                    <a:lnTo>
                      <a:pt x="19482" y="54949"/>
                    </a:lnTo>
                    <a:lnTo>
                      <a:pt x="19923" y="54588"/>
                    </a:lnTo>
                    <a:lnTo>
                      <a:pt x="20285" y="54266"/>
                    </a:lnTo>
                    <a:lnTo>
                      <a:pt x="20526" y="53985"/>
                    </a:lnTo>
                    <a:lnTo>
                      <a:pt x="20727" y="53784"/>
                    </a:lnTo>
                    <a:lnTo>
                      <a:pt x="21771" y="53423"/>
                    </a:lnTo>
                    <a:lnTo>
                      <a:pt x="22695" y="53021"/>
                    </a:lnTo>
                    <a:lnTo>
                      <a:pt x="23538" y="52579"/>
                    </a:lnTo>
                    <a:lnTo>
                      <a:pt x="24261" y="52097"/>
                    </a:lnTo>
                    <a:lnTo>
                      <a:pt x="24944" y="51615"/>
                    </a:lnTo>
                    <a:lnTo>
                      <a:pt x="25507" y="51093"/>
                    </a:lnTo>
                    <a:lnTo>
                      <a:pt x="25989" y="50531"/>
                    </a:lnTo>
                    <a:lnTo>
                      <a:pt x="26390" y="49969"/>
                    </a:lnTo>
                    <a:lnTo>
                      <a:pt x="26712" y="49406"/>
                    </a:lnTo>
                    <a:lnTo>
                      <a:pt x="26993" y="48844"/>
                    </a:lnTo>
                    <a:lnTo>
                      <a:pt x="27194" y="48241"/>
                    </a:lnTo>
                    <a:lnTo>
                      <a:pt x="27354" y="47639"/>
                    </a:lnTo>
                    <a:lnTo>
                      <a:pt x="27435" y="47036"/>
                    </a:lnTo>
                    <a:lnTo>
                      <a:pt x="27475" y="46434"/>
                    </a:lnTo>
                    <a:lnTo>
                      <a:pt x="27475" y="45831"/>
                    </a:lnTo>
                    <a:lnTo>
                      <a:pt x="27435" y="45229"/>
                    </a:lnTo>
                    <a:lnTo>
                      <a:pt x="27354" y="44667"/>
                    </a:lnTo>
                    <a:lnTo>
                      <a:pt x="27274" y="44104"/>
                    </a:lnTo>
                    <a:lnTo>
                      <a:pt x="27154" y="43542"/>
                    </a:lnTo>
                    <a:lnTo>
                      <a:pt x="26993" y="43020"/>
                    </a:lnTo>
                    <a:lnTo>
                      <a:pt x="26672" y="42056"/>
                    </a:lnTo>
                    <a:lnTo>
                      <a:pt x="26310" y="41212"/>
                    </a:lnTo>
                    <a:lnTo>
                      <a:pt x="25949" y="40489"/>
                    </a:lnTo>
                    <a:lnTo>
                      <a:pt x="25667" y="39927"/>
                    </a:lnTo>
                    <a:lnTo>
                      <a:pt x="25386" y="39485"/>
                    </a:lnTo>
                    <a:lnTo>
                      <a:pt x="25667" y="38722"/>
                    </a:lnTo>
                    <a:lnTo>
                      <a:pt x="25868" y="37959"/>
                    </a:lnTo>
                    <a:lnTo>
                      <a:pt x="26029" y="37236"/>
                    </a:lnTo>
                    <a:lnTo>
                      <a:pt x="26190" y="36513"/>
                    </a:lnTo>
                    <a:lnTo>
                      <a:pt x="26270" y="35830"/>
                    </a:lnTo>
                    <a:lnTo>
                      <a:pt x="26350" y="35147"/>
                    </a:lnTo>
                    <a:lnTo>
                      <a:pt x="26390" y="34464"/>
                    </a:lnTo>
                    <a:lnTo>
                      <a:pt x="26390" y="33821"/>
                    </a:lnTo>
                    <a:lnTo>
                      <a:pt x="26350" y="33179"/>
                    </a:lnTo>
                    <a:lnTo>
                      <a:pt x="26310" y="32576"/>
                    </a:lnTo>
                    <a:lnTo>
                      <a:pt x="26230" y="31974"/>
                    </a:lnTo>
                    <a:lnTo>
                      <a:pt x="26109" y="31411"/>
                    </a:lnTo>
                    <a:lnTo>
                      <a:pt x="25868" y="30327"/>
                    </a:lnTo>
                    <a:lnTo>
                      <a:pt x="25587" y="29323"/>
                    </a:lnTo>
                    <a:lnTo>
                      <a:pt x="25226" y="28439"/>
                    </a:lnTo>
                    <a:lnTo>
                      <a:pt x="24864" y="27636"/>
                    </a:lnTo>
                    <a:lnTo>
                      <a:pt x="24543" y="26953"/>
                    </a:lnTo>
                    <a:lnTo>
                      <a:pt x="24181" y="26350"/>
                    </a:lnTo>
                    <a:lnTo>
                      <a:pt x="23659" y="25587"/>
                    </a:lnTo>
                    <a:lnTo>
                      <a:pt x="23458" y="25306"/>
                    </a:lnTo>
                    <a:lnTo>
                      <a:pt x="23579" y="24141"/>
                    </a:lnTo>
                    <a:lnTo>
                      <a:pt x="23619" y="23057"/>
                    </a:lnTo>
                    <a:lnTo>
                      <a:pt x="23619" y="22053"/>
                    </a:lnTo>
                    <a:lnTo>
                      <a:pt x="23619" y="21088"/>
                    </a:lnTo>
                    <a:lnTo>
                      <a:pt x="23579" y="20205"/>
                    </a:lnTo>
                    <a:lnTo>
                      <a:pt x="23498" y="19361"/>
                    </a:lnTo>
                    <a:lnTo>
                      <a:pt x="23378" y="18558"/>
                    </a:lnTo>
                    <a:lnTo>
                      <a:pt x="23257" y="17835"/>
                    </a:lnTo>
                    <a:lnTo>
                      <a:pt x="23097" y="17152"/>
                    </a:lnTo>
                    <a:lnTo>
                      <a:pt x="22936" y="16509"/>
                    </a:lnTo>
                    <a:lnTo>
                      <a:pt x="22735" y="15947"/>
                    </a:lnTo>
                    <a:lnTo>
                      <a:pt x="22534" y="15385"/>
                    </a:lnTo>
                    <a:lnTo>
                      <a:pt x="22293" y="14903"/>
                    </a:lnTo>
                    <a:lnTo>
                      <a:pt x="22092" y="14461"/>
                    </a:lnTo>
                    <a:lnTo>
                      <a:pt x="21851" y="14059"/>
                    </a:lnTo>
                    <a:lnTo>
                      <a:pt x="21570" y="13658"/>
                    </a:lnTo>
                    <a:lnTo>
                      <a:pt x="21088" y="13015"/>
                    </a:lnTo>
                    <a:lnTo>
                      <a:pt x="20606" y="12533"/>
                    </a:lnTo>
                    <a:lnTo>
                      <a:pt x="20124" y="12131"/>
                    </a:lnTo>
                    <a:lnTo>
                      <a:pt x="19682" y="11850"/>
                    </a:lnTo>
                    <a:lnTo>
                      <a:pt x="19321" y="11689"/>
                    </a:lnTo>
                    <a:lnTo>
                      <a:pt x="19040" y="11569"/>
                    </a:lnTo>
                    <a:lnTo>
                      <a:pt x="18799" y="11489"/>
                    </a:lnTo>
                    <a:lnTo>
                      <a:pt x="18638" y="10565"/>
                    </a:lnTo>
                    <a:lnTo>
                      <a:pt x="18437" y="9761"/>
                    </a:lnTo>
                    <a:lnTo>
                      <a:pt x="18236" y="9119"/>
                    </a:lnTo>
                    <a:lnTo>
                      <a:pt x="17995" y="8597"/>
                    </a:lnTo>
                    <a:lnTo>
                      <a:pt x="17754" y="8195"/>
                    </a:lnTo>
                    <a:lnTo>
                      <a:pt x="17513" y="7914"/>
                    </a:lnTo>
                    <a:lnTo>
                      <a:pt x="17232" y="7673"/>
                    </a:lnTo>
                    <a:lnTo>
                      <a:pt x="16991" y="7512"/>
                    </a:lnTo>
                    <a:lnTo>
                      <a:pt x="16750" y="7432"/>
                    </a:lnTo>
                    <a:lnTo>
                      <a:pt x="16509" y="7392"/>
                    </a:lnTo>
                    <a:lnTo>
                      <a:pt x="16268" y="7392"/>
                    </a:lnTo>
                    <a:lnTo>
                      <a:pt x="16067" y="7432"/>
                    </a:lnTo>
                    <a:lnTo>
                      <a:pt x="15786" y="7512"/>
                    </a:lnTo>
                    <a:lnTo>
                      <a:pt x="15706" y="7592"/>
                    </a:lnTo>
                    <a:lnTo>
                      <a:pt x="15626" y="7231"/>
                    </a:lnTo>
                    <a:lnTo>
                      <a:pt x="15385" y="6387"/>
                    </a:lnTo>
                    <a:lnTo>
                      <a:pt x="15023" y="5142"/>
                    </a:lnTo>
                    <a:lnTo>
                      <a:pt x="14742" y="4459"/>
                    </a:lnTo>
                    <a:lnTo>
                      <a:pt x="14461" y="3736"/>
                    </a:lnTo>
                    <a:lnTo>
                      <a:pt x="14139" y="3053"/>
                    </a:lnTo>
                    <a:lnTo>
                      <a:pt x="13738" y="2330"/>
                    </a:lnTo>
                    <a:lnTo>
                      <a:pt x="13336" y="1688"/>
                    </a:lnTo>
                    <a:lnTo>
                      <a:pt x="12854" y="1125"/>
                    </a:lnTo>
                    <a:lnTo>
                      <a:pt x="12613" y="884"/>
                    </a:lnTo>
                    <a:lnTo>
                      <a:pt x="12372" y="643"/>
                    </a:lnTo>
                    <a:lnTo>
                      <a:pt x="12091" y="443"/>
                    </a:lnTo>
                    <a:lnTo>
                      <a:pt x="11810" y="282"/>
                    </a:lnTo>
                    <a:lnTo>
                      <a:pt x="11528" y="161"/>
                    </a:lnTo>
                    <a:lnTo>
                      <a:pt x="11207" y="81"/>
                    </a:lnTo>
                    <a:lnTo>
                      <a:pt x="109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7692643" y="1955368"/>
                <a:ext cx="11657" cy="1664952"/>
              </a:xfrm>
              <a:custGeom>
                <a:avLst/>
                <a:gdLst/>
                <a:ahLst/>
                <a:cxnLst/>
                <a:rect l="l" t="t" r="r" b="b"/>
                <a:pathLst>
                  <a:path w="403" h="57561" extrusionOk="0">
                    <a:moveTo>
                      <a:pt x="1" y="1"/>
                    </a:moveTo>
                    <a:lnTo>
                      <a:pt x="1" y="57560"/>
                    </a:lnTo>
                    <a:lnTo>
                      <a:pt x="403" y="57560"/>
                    </a:lnTo>
                    <a:lnTo>
                      <a:pt x="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7693829" y="2016950"/>
                <a:ext cx="85994" cy="281180"/>
              </a:xfrm>
              <a:custGeom>
                <a:avLst/>
                <a:gdLst/>
                <a:ahLst/>
                <a:cxnLst/>
                <a:rect l="l" t="t" r="r" b="b"/>
                <a:pathLst>
                  <a:path w="2973" h="9721" extrusionOk="0">
                    <a:moveTo>
                      <a:pt x="2611" y="0"/>
                    </a:moveTo>
                    <a:lnTo>
                      <a:pt x="2611" y="322"/>
                    </a:lnTo>
                    <a:lnTo>
                      <a:pt x="2611" y="1085"/>
                    </a:lnTo>
                    <a:lnTo>
                      <a:pt x="2531" y="2210"/>
                    </a:lnTo>
                    <a:lnTo>
                      <a:pt x="2450" y="2852"/>
                    </a:lnTo>
                    <a:lnTo>
                      <a:pt x="2370" y="3575"/>
                    </a:lnTo>
                    <a:lnTo>
                      <a:pt x="2250" y="4339"/>
                    </a:lnTo>
                    <a:lnTo>
                      <a:pt x="2089" y="5102"/>
                    </a:lnTo>
                    <a:lnTo>
                      <a:pt x="1888" y="5905"/>
                    </a:lnTo>
                    <a:lnTo>
                      <a:pt x="1607" y="6668"/>
                    </a:lnTo>
                    <a:lnTo>
                      <a:pt x="1286" y="7431"/>
                    </a:lnTo>
                    <a:lnTo>
                      <a:pt x="924" y="8154"/>
                    </a:lnTo>
                    <a:lnTo>
                      <a:pt x="522" y="8837"/>
                    </a:lnTo>
                    <a:lnTo>
                      <a:pt x="281" y="9159"/>
                    </a:lnTo>
                    <a:lnTo>
                      <a:pt x="0" y="9440"/>
                    </a:lnTo>
                    <a:lnTo>
                      <a:pt x="281" y="9721"/>
                    </a:lnTo>
                    <a:lnTo>
                      <a:pt x="562" y="9400"/>
                    </a:lnTo>
                    <a:lnTo>
                      <a:pt x="844" y="9038"/>
                    </a:lnTo>
                    <a:lnTo>
                      <a:pt x="1286" y="8315"/>
                    </a:lnTo>
                    <a:lnTo>
                      <a:pt x="1687" y="7512"/>
                    </a:lnTo>
                    <a:lnTo>
                      <a:pt x="2009" y="6708"/>
                    </a:lnTo>
                    <a:lnTo>
                      <a:pt x="2290" y="5905"/>
                    </a:lnTo>
                    <a:lnTo>
                      <a:pt x="2491" y="5102"/>
                    </a:lnTo>
                    <a:lnTo>
                      <a:pt x="2651" y="4339"/>
                    </a:lnTo>
                    <a:lnTo>
                      <a:pt x="2772" y="3616"/>
                    </a:lnTo>
                    <a:lnTo>
                      <a:pt x="2852" y="2893"/>
                    </a:lnTo>
                    <a:lnTo>
                      <a:pt x="2932" y="2210"/>
                    </a:lnTo>
                    <a:lnTo>
                      <a:pt x="2973" y="1045"/>
                    </a:lnTo>
                    <a:lnTo>
                      <a:pt x="2973" y="282"/>
                    </a:lnTo>
                    <a:lnTo>
                      <a:pt x="29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9"/>
              <p:cNvSpPr/>
              <p:nvPr/>
            </p:nvSpPr>
            <p:spPr>
              <a:xfrm>
                <a:off x="7588078" y="2076218"/>
                <a:ext cx="112750" cy="377616"/>
              </a:xfrm>
              <a:custGeom>
                <a:avLst/>
                <a:gdLst/>
                <a:ahLst/>
                <a:cxnLst/>
                <a:rect l="l" t="t" r="r" b="b"/>
                <a:pathLst>
                  <a:path w="3898" h="13055" extrusionOk="0">
                    <a:moveTo>
                      <a:pt x="41" y="0"/>
                    </a:moveTo>
                    <a:lnTo>
                      <a:pt x="41" y="482"/>
                    </a:lnTo>
                    <a:lnTo>
                      <a:pt x="1" y="1647"/>
                    </a:lnTo>
                    <a:lnTo>
                      <a:pt x="1" y="2410"/>
                    </a:lnTo>
                    <a:lnTo>
                      <a:pt x="41" y="3334"/>
                    </a:lnTo>
                    <a:lnTo>
                      <a:pt x="121" y="4298"/>
                    </a:lnTo>
                    <a:lnTo>
                      <a:pt x="242" y="5342"/>
                    </a:lnTo>
                    <a:lnTo>
                      <a:pt x="443" y="6708"/>
                    </a:lnTo>
                    <a:lnTo>
                      <a:pt x="724" y="7953"/>
                    </a:lnTo>
                    <a:lnTo>
                      <a:pt x="1045" y="9118"/>
                    </a:lnTo>
                    <a:lnTo>
                      <a:pt x="1246" y="9640"/>
                    </a:lnTo>
                    <a:lnTo>
                      <a:pt x="1447" y="10122"/>
                    </a:lnTo>
                    <a:lnTo>
                      <a:pt x="1688" y="10604"/>
                    </a:lnTo>
                    <a:lnTo>
                      <a:pt x="1929" y="11046"/>
                    </a:lnTo>
                    <a:lnTo>
                      <a:pt x="2170" y="11448"/>
                    </a:lnTo>
                    <a:lnTo>
                      <a:pt x="2451" y="11809"/>
                    </a:lnTo>
                    <a:lnTo>
                      <a:pt x="2732" y="12171"/>
                    </a:lnTo>
                    <a:lnTo>
                      <a:pt x="3054" y="12492"/>
                    </a:lnTo>
                    <a:lnTo>
                      <a:pt x="3375" y="12773"/>
                    </a:lnTo>
                    <a:lnTo>
                      <a:pt x="3696" y="13054"/>
                    </a:lnTo>
                    <a:lnTo>
                      <a:pt x="3897" y="12733"/>
                    </a:lnTo>
                    <a:lnTo>
                      <a:pt x="3536" y="12412"/>
                    </a:lnTo>
                    <a:lnTo>
                      <a:pt x="3174" y="12090"/>
                    </a:lnTo>
                    <a:lnTo>
                      <a:pt x="2853" y="11729"/>
                    </a:lnTo>
                    <a:lnTo>
                      <a:pt x="2572" y="11327"/>
                    </a:lnTo>
                    <a:lnTo>
                      <a:pt x="2290" y="10925"/>
                    </a:lnTo>
                    <a:lnTo>
                      <a:pt x="2049" y="10484"/>
                    </a:lnTo>
                    <a:lnTo>
                      <a:pt x="1808" y="10002"/>
                    </a:lnTo>
                    <a:lnTo>
                      <a:pt x="1608" y="9520"/>
                    </a:lnTo>
                    <a:lnTo>
                      <a:pt x="1286" y="8515"/>
                    </a:lnTo>
                    <a:lnTo>
                      <a:pt x="1005" y="7431"/>
                    </a:lnTo>
                    <a:lnTo>
                      <a:pt x="764" y="6387"/>
                    </a:lnTo>
                    <a:lnTo>
                      <a:pt x="603" y="5302"/>
                    </a:lnTo>
                    <a:lnTo>
                      <a:pt x="523" y="4298"/>
                    </a:lnTo>
                    <a:lnTo>
                      <a:pt x="443" y="3334"/>
                    </a:lnTo>
                    <a:lnTo>
                      <a:pt x="403" y="2450"/>
                    </a:lnTo>
                    <a:lnTo>
                      <a:pt x="403" y="1647"/>
                    </a:lnTo>
                    <a:lnTo>
                      <a:pt x="403" y="482"/>
                    </a:lnTo>
                    <a:lnTo>
                      <a:pt x="443" y="40"/>
                    </a:lnTo>
                    <a:lnTo>
                      <a:pt x="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9"/>
              <p:cNvSpPr/>
              <p:nvPr/>
            </p:nvSpPr>
            <p:spPr>
              <a:xfrm>
                <a:off x="7697300" y="2355057"/>
                <a:ext cx="160360" cy="420598"/>
              </a:xfrm>
              <a:custGeom>
                <a:avLst/>
                <a:gdLst/>
                <a:ahLst/>
                <a:cxnLst/>
                <a:rect l="l" t="t" r="r" b="b"/>
                <a:pathLst>
                  <a:path w="5544" h="14541" extrusionOk="0">
                    <a:moveTo>
                      <a:pt x="5182" y="0"/>
                    </a:moveTo>
                    <a:lnTo>
                      <a:pt x="5102" y="603"/>
                    </a:lnTo>
                    <a:lnTo>
                      <a:pt x="4941" y="2129"/>
                    </a:lnTo>
                    <a:lnTo>
                      <a:pt x="4821" y="3133"/>
                    </a:lnTo>
                    <a:lnTo>
                      <a:pt x="4660" y="4298"/>
                    </a:lnTo>
                    <a:lnTo>
                      <a:pt x="4459" y="5503"/>
                    </a:lnTo>
                    <a:lnTo>
                      <a:pt x="4178" y="6788"/>
                    </a:lnTo>
                    <a:lnTo>
                      <a:pt x="3897" y="8034"/>
                    </a:lnTo>
                    <a:lnTo>
                      <a:pt x="3535" y="9279"/>
                    </a:lnTo>
                    <a:lnTo>
                      <a:pt x="3094" y="10484"/>
                    </a:lnTo>
                    <a:lnTo>
                      <a:pt x="2893" y="11046"/>
                    </a:lnTo>
                    <a:lnTo>
                      <a:pt x="2612" y="11568"/>
                    </a:lnTo>
                    <a:lnTo>
                      <a:pt x="2371" y="12050"/>
                    </a:lnTo>
                    <a:lnTo>
                      <a:pt x="2089" y="12532"/>
                    </a:lnTo>
                    <a:lnTo>
                      <a:pt x="1768" y="12934"/>
                    </a:lnTo>
                    <a:lnTo>
                      <a:pt x="1447" y="13295"/>
                    </a:lnTo>
                    <a:lnTo>
                      <a:pt x="1125" y="13577"/>
                    </a:lnTo>
                    <a:lnTo>
                      <a:pt x="764" y="13858"/>
                    </a:lnTo>
                    <a:lnTo>
                      <a:pt x="402" y="14018"/>
                    </a:lnTo>
                    <a:lnTo>
                      <a:pt x="1" y="14139"/>
                    </a:lnTo>
                    <a:lnTo>
                      <a:pt x="81" y="14541"/>
                    </a:lnTo>
                    <a:lnTo>
                      <a:pt x="483" y="14420"/>
                    </a:lnTo>
                    <a:lnTo>
                      <a:pt x="884" y="14219"/>
                    </a:lnTo>
                    <a:lnTo>
                      <a:pt x="1286" y="13938"/>
                    </a:lnTo>
                    <a:lnTo>
                      <a:pt x="1648" y="13657"/>
                    </a:lnTo>
                    <a:lnTo>
                      <a:pt x="1969" y="13295"/>
                    </a:lnTo>
                    <a:lnTo>
                      <a:pt x="2290" y="12854"/>
                    </a:lnTo>
                    <a:lnTo>
                      <a:pt x="2571" y="12412"/>
                    </a:lnTo>
                    <a:lnTo>
                      <a:pt x="2853" y="11930"/>
                    </a:lnTo>
                    <a:lnTo>
                      <a:pt x="3134" y="11408"/>
                    </a:lnTo>
                    <a:lnTo>
                      <a:pt x="3375" y="10845"/>
                    </a:lnTo>
                    <a:lnTo>
                      <a:pt x="3817" y="9640"/>
                    </a:lnTo>
                    <a:lnTo>
                      <a:pt x="4218" y="8395"/>
                    </a:lnTo>
                    <a:lnTo>
                      <a:pt x="4540" y="7110"/>
                    </a:lnTo>
                    <a:lnTo>
                      <a:pt x="4781" y="5824"/>
                    </a:lnTo>
                    <a:lnTo>
                      <a:pt x="5022" y="4579"/>
                    </a:lnTo>
                    <a:lnTo>
                      <a:pt x="5182" y="3414"/>
                    </a:lnTo>
                    <a:lnTo>
                      <a:pt x="5343" y="2370"/>
                    </a:lnTo>
                    <a:lnTo>
                      <a:pt x="5504" y="763"/>
                    </a:lnTo>
                    <a:lnTo>
                      <a:pt x="55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3" name="Google Shape;1313;p39"/>
            <p:cNvSpPr/>
            <p:nvPr/>
          </p:nvSpPr>
          <p:spPr>
            <a:xfrm>
              <a:off x="5133109" y="3009172"/>
              <a:ext cx="232383" cy="905092"/>
            </a:xfrm>
            <a:custGeom>
              <a:avLst/>
              <a:gdLst/>
              <a:ahLst/>
              <a:cxnLst/>
              <a:rect l="l" t="t" r="r" b="b"/>
              <a:pathLst>
                <a:path w="8034" h="31291" extrusionOk="0">
                  <a:moveTo>
                    <a:pt x="4459" y="0"/>
                  </a:moveTo>
                  <a:lnTo>
                    <a:pt x="0" y="31290"/>
                  </a:lnTo>
                  <a:lnTo>
                    <a:pt x="3616" y="31290"/>
                  </a:lnTo>
                  <a:lnTo>
                    <a:pt x="80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9"/>
            <p:cNvSpPr/>
            <p:nvPr/>
          </p:nvSpPr>
          <p:spPr>
            <a:xfrm>
              <a:off x="5714043" y="3009172"/>
              <a:ext cx="248639" cy="1017784"/>
            </a:xfrm>
            <a:custGeom>
              <a:avLst/>
              <a:gdLst/>
              <a:ahLst/>
              <a:cxnLst/>
              <a:rect l="l" t="t" r="r" b="b"/>
              <a:pathLst>
                <a:path w="8596" h="35187" extrusionOk="0">
                  <a:moveTo>
                    <a:pt x="0" y="0"/>
                  </a:moveTo>
                  <a:lnTo>
                    <a:pt x="4981" y="35186"/>
                  </a:lnTo>
                  <a:lnTo>
                    <a:pt x="8596" y="35186"/>
                  </a:lnTo>
                  <a:lnTo>
                    <a:pt x="36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9"/>
            <p:cNvSpPr/>
            <p:nvPr/>
          </p:nvSpPr>
          <p:spPr>
            <a:xfrm>
              <a:off x="5236516" y="3009172"/>
              <a:ext cx="128977" cy="180116"/>
            </a:xfrm>
            <a:custGeom>
              <a:avLst/>
              <a:gdLst/>
              <a:ahLst/>
              <a:cxnLst/>
              <a:rect l="l" t="t" r="r" b="b"/>
              <a:pathLst>
                <a:path w="4459" h="6227" extrusionOk="0">
                  <a:moveTo>
                    <a:pt x="884" y="0"/>
                  </a:moveTo>
                  <a:lnTo>
                    <a:pt x="0" y="6226"/>
                  </a:lnTo>
                  <a:lnTo>
                    <a:pt x="3656" y="5503"/>
                  </a:lnTo>
                  <a:lnTo>
                    <a:pt x="445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9"/>
            <p:cNvSpPr/>
            <p:nvPr/>
          </p:nvSpPr>
          <p:spPr>
            <a:xfrm>
              <a:off x="5714043" y="3009172"/>
              <a:ext cx="112721" cy="81337"/>
            </a:xfrm>
            <a:custGeom>
              <a:avLst/>
              <a:gdLst/>
              <a:ahLst/>
              <a:cxnLst/>
              <a:rect l="l" t="t" r="r" b="b"/>
              <a:pathLst>
                <a:path w="3897" h="2812" extrusionOk="0">
                  <a:moveTo>
                    <a:pt x="0" y="0"/>
                  </a:moveTo>
                  <a:lnTo>
                    <a:pt x="402" y="2812"/>
                  </a:lnTo>
                  <a:lnTo>
                    <a:pt x="3896" y="2089"/>
                  </a:lnTo>
                  <a:lnTo>
                    <a:pt x="3615"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9"/>
            <p:cNvSpPr/>
            <p:nvPr/>
          </p:nvSpPr>
          <p:spPr>
            <a:xfrm>
              <a:off x="6796887" y="3009172"/>
              <a:ext cx="232383" cy="905092"/>
            </a:xfrm>
            <a:custGeom>
              <a:avLst/>
              <a:gdLst/>
              <a:ahLst/>
              <a:cxnLst/>
              <a:rect l="l" t="t" r="r" b="b"/>
              <a:pathLst>
                <a:path w="8034" h="31291" extrusionOk="0">
                  <a:moveTo>
                    <a:pt x="4459" y="0"/>
                  </a:moveTo>
                  <a:lnTo>
                    <a:pt x="0" y="31290"/>
                  </a:lnTo>
                  <a:lnTo>
                    <a:pt x="3615" y="31290"/>
                  </a:lnTo>
                  <a:lnTo>
                    <a:pt x="80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9"/>
            <p:cNvSpPr/>
            <p:nvPr/>
          </p:nvSpPr>
          <p:spPr>
            <a:xfrm>
              <a:off x="7377792" y="3009172"/>
              <a:ext cx="247511" cy="1017784"/>
            </a:xfrm>
            <a:custGeom>
              <a:avLst/>
              <a:gdLst/>
              <a:ahLst/>
              <a:cxnLst/>
              <a:rect l="l" t="t" r="r" b="b"/>
              <a:pathLst>
                <a:path w="8557" h="35187" extrusionOk="0">
                  <a:moveTo>
                    <a:pt x="1" y="0"/>
                  </a:moveTo>
                  <a:lnTo>
                    <a:pt x="4981" y="35186"/>
                  </a:lnTo>
                  <a:lnTo>
                    <a:pt x="8556" y="35186"/>
                  </a:lnTo>
                  <a:lnTo>
                    <a:pt x="36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9"/>
            <p:cNvSpPr/>
            <p:nvPr/>
          </p:nvSpPr>
          <p:spPr>
            <a:xfrm>
              <a:off x="6900266" y="3009172"/>
              <a:ext cx="129005" cy="180116"/>
            </a:xfrm>
            <a:custGeom>
              <a:avLst/>
              <a:gdLst/>
              <a:ahLst/>
              <a:cxnLst/>
              <a:rect l="l" t="t" r="r" b="b"/>
              <a:pathLst>
                <a:path w="4460" h="6227" extrusionOk="0">
                  <a:moveTo>
                    <a:pt x="885" y="0"/>
                  </a:moveTo>
                  <a:lnTo>
                    <a:pt x="1" y="6226"/>
                  </a:lnTo>
                  <a:lnTo>
                    <a:pt x="3656" y="5503"/>
                  </a:lnTo>
                  <a:lnTo>
                    <a:pt x="445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9"/>
            <p:cNvSpPr/>
            <p:nvPr/>
          </p:nvSpPr>
          <p:spPr>
            <a:xfrm>
              <a:off x="7377792" y="3009172"/>
              <a:ext cx="112721" cy="81337"/>
            </a:xfrm>
            <a:custGeom>
              <a:avLst/>
              <a:gdLst/>
              <a:ahLst/>
              <a:cxnLst/>
              <a:rect l="l" t="t" r="r" b="b"/>
              <a:pathLst>
                <a:path w="3897" h="2812" extrusionOk="0">
                  <a:moveTo>
                    <a:pt x="1" y="0"/>
                  </a:moveTo>
                  <a:lnTo>
                    <a:pt x="402" y="2812"/>
                  </a:lnTo>
                  <a:lnTo>
                    <a:pt x="3897" y="2089"/>
                  </a:lnTo>
                  <a:lnTo>
                    <a:pt x="361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9"/>
            <p:cNvSpPr/>
            <p:nvPr/>
          </p:nvSpPr>
          <p:spPr>
            <a:xfrm>
              <a:off x="5200505" y="2911578"/>
              <a:ext cx="2373643" cy="97622"/>
            </a:xfrm>
            <a:custGeom>
              <a:avLst/>
              <a:gdLst/>
              <a:ahLst/>
              <a:cxnLst/>
              <a:rect l="l" t="t" r="r" b="b"/>
              <a:pathLst>
                <a:path w="82062" h="3375" extrusionOk="0">
                  <a:moveTo>
                    <a:pt x="0" y="0"/>
                  </a:moveTo>
                  <a:lnTo>
                    <a:pt x="0" y="3374"/>
                  </a:lnTo>
                  <a:lnTo>
                    <a:pt x="82062" y="3374"/>
                  </a:lnTo>
                  <a:lnTo>
                    <a:pt x="820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9"/>
            <p:cNvSpPr/>
            <p:nvPr/>
          </p:nvSpPr>
          <p:spPr>
            <a:xfrm>
              <a:off x="5200505" y="2911578"/>
              <a:ext cx="675052" cy="97622"/>
            </a:xfrm>
            <a:custGeom>
              <a:avLst/>
              <a:gdLst/>
              <a:ahLst/>
              <a:cxnLst/>
              <a:rect l="l" t="t" r="r" b="b"/>
              <a:pathLst>
                <a:path w="23338" h="3375" extrusionOk="0">
                  <a:moveTo>
                    <a:pt x="0" y="0"/>
                  </a:moveTo>
                  <a:lnTo>
                    <a:pt x="0" y="3374"/>
                  </a:lnTo>
                  <a:lnTo>
                    <a:pt x="23337" y="3374"/>
                  </a:lnTo>
                  <a:lnTo>
                    <a:pt x="23337" y="0"/>
                  </a:lnTo>
                  <a:close/>
                </a:path>
              </a:pathLst>
            </a:custGeom>
            <a:solidFill>
              <a:srgbClr val="874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33109" y="2034363"/>
              <a:ext cx="1725347" cy="474081"/>
            </a:xfrm>
            <a:custGeom>
              <a:avLst/>
              <a:gdLst/>
              <a:ahLst/>
              <a:cxnLst/>
              <a:rect l="l" t="t" r="r" b="b"/>
              <a:pathLst>
                <a:path w="59649" h="16390" extrusionOk="0">
                  <a:moveTo>
                    <a:pt x="0" y="1"/>
                  </a:moveTo>
                  <a:lnTo>
                    <a:pt x="2812" y="16389"/>
                  </a:lnTo>
                  <a:lnTo>
                    <a:pt x="59649" y="16389"/>
                  </a:lnTo>
                  <a:lnTo>
                    <a:pt x="568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5262086" y="2100602"/>
              <a:ext cx="1447667" cy="26756"/>
            </a:xfrm>
            <a:custGeom>
              <a:avLst/>
              <a:gdLst/>
              <a:ahLst/>
              <a:cxnLst/>
              <a:rect l="l" t="t" r="r" b="b"/>
              <a:pathLst>
                <a:path w="50049" h="925" extrusionOk="0">
                  <a:moveTo>
                    <a:pt x="0" y="1"/>
                  </a:moveTo>
                  <a:lnTo>
                    <a:pt x="161" y="924"/>
                  </a:lnTo>
                  <a:lnTo>
                    <a:pt x="50048" y="924"/>
                  </a:lnTo>
                  <a:lnTo>
                    <a:pt x="498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5262086" y="2100602"/>
              <a:ext cx="1447667" cy="26756"/>
            </a:xfrm>
            <a:custGeom>
              <a:avLst/>
              <a:gdLst/>
              <a:ahLst/>
              <a:cxnLst/>
              <a:rect l="l" t="t" r="r" b="b"/>
              <a:pathLst>
                <a:path w="50049" h="925" fill="none" extrusionOk="0">
                  <a:moveTo>
                    <a:pt x="50048" y="924"/>
                  </a:moveTo>
                  <a:lnTo>
                    <a:pt x="161" y="924"/>
                  </a:lnTo>
                  <a:lnTo>
                    <a:pt x="0" y="1"/>
                  </a:lnTo>
                  <a:lnTo>
                    <a:pt x="49888" y="1"/>
                  </a:lnTo>
                  <a:lnTo>
                    <a:pt x="50048" y="924"/>
                  </a:lnTo>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78342" y="2188910"/>
              <a:ext cx="1447667" cy="26756"/>
            </a:xfrm>
            <a:custGeom>
              <a:avLst/>
              <a:gdLst/>
              <a:ahLst/>
              <a:cxnLst/>
              <a:rect l="l" t="t" r="r" b="b"/>
              <a:pathLst>
                <a:path w="50049" h="925" extrusionOk="0">
                  <a:moveTo>
                    <a:pt x="0" y="0"/>
                  </a:moveTo>
                  <a:lnTo>
                    <a:pt x="161" y="924"/>
                  </a:lnTo>
                  <a:lnTo>
                    <a:pt x="50049" y="924"/>
                  </a:lnTo>
                  <a:lnTo>
                    <a:pt x="498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278342" y="2188910"/>
              <a:ext cx="1447667" cy="26756"/>
            </a:xfrm>
            <a:custGeom>
              <a:avLst/>
              <a:gdLst/>
              <a:ahLst/>
              <a:cxnLst/>
              <a:rect l="l" t="t" r="r" b="b"/>
              <a:pathLst>
                <a:path w="50049" h="925" fill="none" extrusionOk="0">
                  <a:moveTo>
                    <a:pt x="50049" y="924"/>
                  </a:moveTo>
                  <a:lnTo>
                    <a:pt x="161" y="924"/>
                  </a:lnTo>
                  <a:lnTo>
                    <a:pt x="0" y="0"/>
                  </a:lnTo>
                  <a:lnTo>
                    <a:pt x="49888" y="0"/>
                  </a:lnTo>
                  <a:lnTo>
                    <a:pt x="50049" y="924"/>
                  </a:lnTo>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293441" y="2277190"/>
              <a:ext cx="1448853" cy="26756"/>
            </a:xfrm>
            <a:custGeom>
              <a:avLst/>
              <a:gdLst/>
              <a:ahLst/>
              <a:cxnLst/>
              <a:rect l="l" t="t" r="r" b="b"/>
              <a:pathLst>
                <a:path w="50090" h="925" extrusionOk="0">
                  <a:moveTo>
                    <a:pt x="1" y="1"/>
                  </a:moveTo>
                  <a:lnTo>
                    <a:pt x="161" y="925"/>
                  </a:lnTo>
                  <a:lnTo>
                    <a:pt x="50089" y="925"/>
                  </a:lnTo>
                  <a:lnTo>
                    <a:pt x="499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293441" y="2277190"/>
              <a:ext cx="1448853" cy="26756"/>
            </a:xfrm>
            <a:custGeom>
              <a:avLst/>
              <a:gdLst/>
              <a:ahLst/>
              <a:cxnLst/>
              <a:rect l="l" t="t" r="r" b="b"/>
              <a:pathLst>
                <a:path w="50090" h="925" fill="none" extrusionOk="0">
                  <a:moveTo>
                    <a:pt x="50089" y="925"/>
                  </a:moveTo>
                  <a:lnTo>
                    <a:pt x="161" y="925"/>
                  </a:lnTo>
                  <a:lnTo>
                    <a:pt x="1" y="1"/>
                  </a:lnTo>
                  <a:lnTo>
                    <a:pt x="49928" y="1"/>
                  </a:lnTo>
                  <a:lnTo>
                    <a:pt x="50089" y="925"/>
                  </a:lnTo>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309697" y="2365499"/>
              <a:ext cx="1447696" cy="26756"/>
            </a:xfrm>
            <a:custGeom>
              <a:avLst/>
              <a:gdLst/>
              <a:ahLst/>
              <a:cxnLst/>
              <a:rect l="l" t="t" r="r" b="b"/>
              <a:pathLst>
                <a:path w="50050" h="925" extrusionOk="0">
                  <a:moveTo>
                    <a:pt x="1" y="1"/>
                  </a:moveTo>
                  <a:lnTo>
                    <a:pt x="162" y="924"/>
                  </a:lnTo>
                  <a:lnTo>
                    <a:pt x="50049" y="924"/>
                  </a:lnTo>
                  <a:lnTo>
                    <a:pt x="498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309697" y="2365499"/>
              <a:ext cx="1447696" cy="26756"/>
            </a:xfrm>
            <a:custGeom>
              <a:avLst/>
              <a:gdLst/>
              <a:ahLst/>
              <a:cxnLst/>
              <a:rect l="l" t="t" r="r" b="b"/>
              <a:pathLst>
                <a:path w="50050" h="925" fill="none" extrusionOk="0">
                  <a:moveTo>
                    <a:pt x="50049" y="924"/>
                  </a:moveTo>
                  <a:lnTo>
                    <a:pt x="162" y="924"/>
                  </a:lnTo>
                  <a:lnTo>
                    <a:pt x="1" y="1"/>
                  </a:lnTo>
                  <a:lnTo>
                    <a:pt x="49889" y="1"/>
                  </a:lnTo>
                  <a:lnTo>
                    <a:pt x="50049" y="924"/>
                  </a:lnTo>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6749247" y="2034363"/>
              <a:ext cx="240511" cy="876051"/>
            </a:xfrm>
            <a:custGeom>
              <a:avLst/>
              <a:gdLst/>
              <a:ahLst/>
              <a:cxnLst/>
              <a:rect l="l" t="t" r="r" b="b"/>
              <a:pathLst>
                <a:path w="8315" h="30287" extrusionOk="0">
                  <a:moveTo>
                    <a:pt x="0" y="1"/>
                  </a:moveTo>
                  <a:lnTo>
                    <a:pt x="5222" y="30287"/>
                  </a:lnTo>
                  <a:lnTo>
                    <a:pt x="8315" y="30287"/>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09882" y="2034363"/>
              <a:ext cx="241668" cy="876051"/>
            </a:xfrm>
            <a:custGeom>
              <a:avLst/>
              <a:gdLst/>
              <a:ahLst/>
              <a:cxnLst/>
              <a:rect l="l" t="t" r="r" b="b"/>
              <a:pathLst>
                <a:path w="8355" h="30287" extrusionOk="0">
                  <a:moveTo>
                    <a:pt x="0" y="1"/>
                  </a:moveTo>
                  <a:lnTo>
                    <a:pt x="5262" y="30287"/>
                  </a:lnTo>
                  <a:lnTo>
                    <a:pt x="8355" y="30287"/>
                  </a:lnTo>
                  <a:lnTo>
                    <a:pt x="3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595536" y="2034363"/>
              <a:ext cx="82494" cy="331162"/>
            </a:xfrm>
            <a:custGeom>
              <a:avLst/>
              <a:gdLst/>
              <a:ahLst/>
              <a:cxnLst/>
              <a:rect l="l" t="t" r="r" b="b"/>
              <a:pathLst>
                <a:path w="2852" h="11449" extrusionOk="0">
                  <a:moveTo>
                    <a:pt x="2209" y="1"/>
                  </a:moveTo>
                  <a:lnTo>
                    <a:pt x="1767" y="2291"/>
                  </a:lnTo>
                  <a:lnTo>
                    <a:pt x="2571" y="2291"/>
                  </a:lnTo>
                  <a:lnTo>
                    <a:pt x="2852" y="1"/>
                  </a:lnTo>
                  <a:close/>
                  <a:moveTo>
                    <a:pt x="1567" y="3214"/>
                  </a:moveTo>
                  <a:lnTo>
                    <a:pt x="1165" y="5343"/>
                  </a:lnTo>
                  <a:lnTo>
                    <a:pt x="2169" y="5343"/>
                  </a:lnTo>
                  <a:lnTo>
                    <a:pt x="2249" y="4781"/>
                  </a:lnTo>
                  <a:lnTo>
                    <a:pt x="2450" y="3214"/>
                  </a:lnTo>
                  <a:close/>
                  <a:moveTo>
                    <a:pt x="964" y="6267"/>
                  </a:moveTo>
                  <a:lnTo>
                    <a:pt x="562" y="8396"/>
                  </a:lnTo>
                  <a:lnTo>
                    <a:pt x="1848" y="8396"/>
                  </a:lnTo>
                  <a:lnTo>
                    <a:pt x="2089" y="6267"/>
                  </a:lnTo>
                  <a:close/>
                  <a:moveTo>
                    <a:pt x="402" y="9320"/>
                  </a:moveTo>
                  <a:lnTo>
                    <a:pt x="0" y="11449"/>
                  </a:lnTo>
                  <a:lnTo>
                    <a:pt x="1567" y="11449"/>
                  </a:lnTo>
                  <a:lnTo>
                    <a:pt x="1767" y="932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9"/>
            <p:cNvSpPr/>
            <p:nvPr/>
          </p:nvSpPr>
          <p:spPr>
            <a:xfrm>
              <a:off x="5595536" y="2303917"/>
              <a:ext cx="51139" cy="61610"/>
            </a:xfrm>
            <a:custGeom>
              <a:avLst/>
              <a:gdLst/>
              <a:ahLst/>
              <a:cxnLst/>
              <a:rect l="l" t="t" r="r" b="b"/>
              <a:pathLst>
                <a:path w="1768" h="2130" fill="none" extrusionOk="0">
                  <a:moveTo>
                    <a:pt x="1767" y="1"/>
                  </a:moveTo>
                  <a:lnTo>
                    <a:pt x="402" y="1"/>
                  </a:lnTo>
                  <a:lnTo>
                    <a:pt x="402" y="1"/>
                  </a:lnTo>
                  <a:lnTo>
                    <a:pt x="0" y="2130"/>
                  </a:lnTo>
                  <a:lnTo>
                    <a:pt x="1567" y="2130"/>
                  </a:lnTo>
                  <a:lnTo>
                    <a:pt x="1567" y="2130"/>
                  </a:lnTo>
                  <a:lnTo>
                    <a:pt x="1767"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9"/>
            <p:cNvSpPr/>
            <p:nvPr/>
          </p:nvSpPr>
          <p:spPr>
            <a:xfrm>
              <a:off x="5611792" y="2215637"/>
              <a:ext cx="44168" cy="61581"/>
            </a:xfrm>
            <a:custGeom>
              <a:avLst/>
              <a:gdLst/>
              <a:ahLst/>
              <a:cxnLst/>
              <a:rect l="l" t="t" r="r" b="b"/>
              <a:pathLst>
                <a:path w="1527" h="2129" fill="none" extrusionOk="0">
                  <a:moveTo>
                    <a:pt x="1527" y="0"/>
                  </a:moveTo>
                  <a:lnTo>
                    <a:pt x="402" y="0"/>
                  </a:lnTo>
                  <a:lnTo>
                    <a:pt x="402" y="0"/>
                  </a:lnTo>
                  <a:lnTo>
                    <a:pt x="0" y="2129"/>
                  </a:lnTo>
                  <a:lnTo>
                    <a:pt x="1286" y="2129"/>
                  </a:lnTo>
                  <a:lnTo>
                    <a:pt x="1286" y="2129"/>
                  </a:lnTo>
                  <a:lnTo>
                    <a:pt x="15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5629205" y="2127329"/>
              <a:ext cx="37226" cy="61610"/>
            </a:xfrm>
            <a:custGeom>
              <a:avLst/>
              <a:gdLst/>
              <a:ahLst/>
              <a:cxnLst/>
              <a:rect l="l" t="t" r="r" b="b"/>
              <a:pathLst>
                <a:path w="1287" h="2130" fill="none" extrusionOk="0">
                  <a:moveTo>
                    <a:pt x="1286" y="0"/>
                  </a:moveTo>
                  <a:lnTo>
                    <a:pt x="403" y="0"/>
                  </a:lnTo>
                  <a:lnTo>
                    <a:pt x="403" y="0"/>
                  </a:lnTo>
                  <a:lnTo>
                    <a:pt x="1" y="2129"/>
                  </a:lnTo>
                  <a:lnTo>
                    <a:pt x="1005" y="2129"/>
                  </a:lnTo>
                  <a:lnTo>
                    <a:pt x="1005" y="2129"/>
                  </a:lnTo>
                  <a:lnTo>
                    <a:pt x="1085" y="1567"/>
                  </a:lnTo>
                  <a:lnTo>
                    <a:pt x="1085" y="1567"/>
                  </a:lnTo>
                  <a:lnTo>
                    <a:pt x="1286" y="0"/>
                  </a:lnTo>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5646647" y="2034363"/>
              <a:ext cx="31384" cy="66267"/>
            </a:xfrm>
            <a:custGeom>
              <a:avLst/>
              <a:gdLst/>
              <a:ahLst/>
              <a:cxnLst/>
              <a:rect l="l" t="t" r="r" b="b"/>
              <a:pathLst>
                <a:path w="1085" h="2291" fill="none" extrusionOk="0">
                  <a:moveTo>
                    <a:pt x="1085" y="1"/>
                  </a:moveTo>
                  <a:lnTo>
                    <a:pt x="442" y="1"/>
                  </a:lnTo>
                  <a:lnTo>
                    <a:pt x="442" y="1"/>
                  </a:lnTo>
                  <a:lnTo>
                    <a:pt x="0" y="2291"/>
                  </a:lnTo>
                  <a:lnTo>
                    <a:pt x="804" y="2291"/>
                  </a:lnTo>
                  <a:lnTo>
                    <a:pt x="804" y="2291"/>
                  </a:lnTo>
                  <a:lnTo>
                    <a:pt x="1085" y="1"/>
                  </a:lnTo>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5640833" y="2100602"/>
              <a:ext cx="29070" cy="26756"/>
            </a:xfrm>
            <a:custGeom>
              <a:avLst/>
              <a:gdLst/>
              <a:ahLst/>
              <a:cxnLst/>
              <a:rect l="l" t="t" r="r" b="b"/>
              <a:pathLst>
                <a:path w="1005" h="925" extrusionOk="0">
                  <a:moveTo>
                    <a:pt x="201" y="1"/>
                  </a:moveTo>
                  <a:lnTo>
                    <a:pt x="1" y="924"/>
                  </a:lnTo>
                  <a:lnTo>
                    <a:pt x="884" y="924"/>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5640833" y="2100602"/>
              <a:ext cx="29070" cy="26756"/>
            </a:xfrm>
            <a:custGeom>
              <a:avLst/>
              <a:gdLst/>
              <a:ahLst/>
              <a:cxnLst/>
              <a:rect l="l" t="t" r="r" b="b"/>
              <a:pathLst>
                <a:path w="1005" h="925" fill="none" extrusionOk="0">
                  <a:moveTo>
                    <a:pt x="1005" y="1"/>
                  </a:moveTo>
                  <a:lnTo>
                    <a:pt x="201" y="1"/>
                  </a:lnTo>
                  <a:lnTo>
                    <a:pt x="201" y="1"/>
                  </a:lnTo>
                  <a:lnTo>
                    <a:pt x="1" y="924"/>
                  </a:lnTo>
                  <a:lnTo>
                    <a:pt x="884" y="924"/>
                  </a:lnTo>
                  <a:lnTo>
                    <a:pt x="884" y="924"/>
                  </a:lnTo>
                  <a:lnTo>
                    <a:pt x="1005"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5623420" y="2188910"/>
              <a:ext cx="34884" cy="26756"/>
            </a:xfrm>
            <a:custGeom>
              <a:avLst/>
              <a:gdLst/>
              <a:ahLst/>
              <a:cxnLst/>
              <a:rect l="l" t="t" r="r" b="b"/>
              <a:pathLst>
                <a:path w="1206" h="925" extrusionOk="0">
                  <a:moveTo>
                    <a:pt x="201" y="0"/>
                  </a:moveTo>
                  <a:lnTo>
                    <a:pt x="0" y="924"/>
                  </a:lnTo>
                  <a:lnTo>
                    <a:pt x="1125" y="924"/>
                  </a:lnTo>
                  <a:lnTo>
                    <a:pt x="12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9"/>
            <p:cNvSpPr/>
            <p:nvPr/>
          </p:nvSpPr>
          <p:spPr>
            <a:xfrm>
              <a:off x="5623420" y="2188910"/>
              <a:ext cx="34884" cy="26756"/>
            </a:xfrm>
            <a:custGeom>
              <a:avLst/>
              <a:gdLst/>
              <a:ahLst/>
              <a:cxnLst/>
              <a:rect l="l" t="t" r="r" b="b"/>
              <a:pathLst>
                <a:path w="1206" h="925" fill="none" extrusionOk="0">
                  <a:moveTo>
                    <a:pt x="1205" y="0"/>
                  </a:moveTo>
                  <a:lnTo>
                    <a:pt x="201" y="0"/>
                  </a:lnTo>
                  <a:lnTo>
                    <a:pt x="201" y="0"/>
                  </a:lnTo>
                  <a:lnTo>
                    <a:pt x="0" y="924"/>
                  </a:lnTo>
                  <a:lnTo>
                    <a:pt x="1125" y="924"/>
                  </a:lnTo>
                  <a:lnTo>
                    <a:pt x="1125" y="924"/>
                  </a:lnTo>
                  <a:lnTo>
                    <a:pt x="120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9"/>
            <p:cNvSpPr/>
            <p:nvPr/>
          </p:nvSpPr>
          <p:spPr>
            <a:xfrm>
              <a:off x="5607135" y="2277190"/>
              <a:ext cx="41854" cy="26756"/>
            </a:xfrm>
            <a:custGeom>
              <a:avLst/>
              <a:gdLst/>
              <a:ahLst/>
              <a:cxnLst/>
              <a:rect l="l" t="t" r="r" b="b"/>
              <a:pathLst>
                <a:path w="1447" h="925" extrusionOk="0">
                  <a:moveTo>
                    <a:pt x="161" y="1"/>
                  </a:moveTo>
                  <a:lnTo>
                    <a:pt x="1" y="925"/>
                  </a:lnTo>
                  <a:lnTo>
                    <a:pt x="1366" y="925"/>
                  </a:lnTo>
                  <a:lnTo>
                    <a:pt x="14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9"/>
            <p:cNvSpPr/>
            <p:nvPr/>
          </p:nvSpPr>
          <p:spPr>
            <a:xfrm>
              <a:off x="5607135" y="2277190"/>
              <a:ext cx="41854" cy="26756"/>
            </a:xfrm>
            <a:custGeom>
              <a:avLst/>
              <a:gdLst/>
              <a:ahLst/>
              <a:cxnLst/>
              <a:rect l="l" t="t" r="r" b="b"/>
              <a:pathLst>
                <a:path w="1447" h="925" fill="none" extrusionOk="0">
                  <a:moveTo>
                    <a:pt x="1447" y="1"/>
                  </a:moveTo>
                  <a:lnTo>
                    <a:pt x="161" y="1"/>
                  </a:lnTo>
                  <a:lnTo>
                    <a:pt x="161" y="1"/>
                  </a:lnTo>
                  <a:lnTo>
                    <a:pt x="1" y="925"/>
                  </a:lnTo>
                  <a:lnTo>
                    <a:pt x="1366" y="925"/>
                  </a:lnTo>
                  <a:lnTo>
                    <a:pt x="1366" y="925"/>
                  </a:lnTo>
                  <a:lnTo>
                    <a:pt x="1447"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9"/>
            <p:cNvSpPr/>
            <p:nvPr/>
          </p:nvSpPr>
          <p:spPr>
            <a:xfrm>
              <a:off x="5572280" y="2392226"/>
              <a:ext cx="339290" cy="116221"/>
            </a:xfrm>
            <a:custGeom>
              <a:avLst/>
              <a:gdLst/>
              <a:ahLst/>
              <a:cxnLst/>
              <a:rect l="l" t="t" r="r" b="b"/>
              <a:pathLst>
                <a:path w="11730" h="4018" extrusionOk="0">
                  <a:moveTo>
                    <a:pt x="643" y="0"/>
                  </a:moveTo>
                  <a:lnTo>
                    <a:pt x="282" y="2169"/>
                  </a:lnTo>
                  <a:lnTo>
                    <a:pt x="1" y="4017"/>
                  </a:lnTo>
                  <a:lnTo>
                    <a:pt x="11730" y="4017"/>
                  </a:lnTo>
                  <a:lnTo>
                    <a:pt x="9480" y="1286"/>
                  </a:lnTo>
                  <a:lnTo>
                    <a:pt x="2089" y="3214"/>
                  </a:lnTo>
                  <a:lnTo>
                    <a:pt x="233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9"/>
            <p:cNvSpPr/>
            <p:nvPr/>
          </p:nvSpPr>
          <p:spPr>
            <a:xfrm>
              <a:off x="5572280" y="2392226"/>
              <a:ext cx="339290" cy="116221"/>
            </a:xfrm>
            <a:custGeom>
              <a:avLst/>
              <a:gdLst/>
              <a:ahLst/>
              <a:cxnLst/>
              <a:rect l="l" t="t" r="r" b="b"/>
              <a:pathLst>
                <a:path w="11730" h="4018" fill="none" extrusionOk="0">
                  <a:moveTo>
                    <a:pt x="2330" y="0"/>
                  </a:moveTo>
                  <a:lnTo>
                    <a:pt x="643" y="0"/>
                  </a:lnTo>
                  <a:lnTo>
                    <a:pt x="643" y="0"/>
                  </a:lnTo>
                  <a:lnTo>
                    <a:pt x="282" y="2169"/>
                  </a:lnTo>
                  <a:lnTo>
                    <a:pt x="1" y="4017"/>
                  </a:lnTo>
                  <a:lnTo>
                    <a:pt x="11730" y="4017"/>
                  </a:lnTo>
                  <a:lnTo>
                    <a:pt x="9480" y="1286"/>
                  </a:lnTo>
                  <a:lnTo>
                    <a:pt x="2089" y="3214"/>
                  </a:lnTo>
                  <a:lnTo>
                    <a:pt x="2089" y="3214"/>
                  </a:lnTo>
                  <a:lnTo>
                    <a:pt x="2330"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9"/>
            <p:cNvSpPr/>
            <p:nvPr/>
          </p:nvSpPr>
          <p:spPr>
            <a:xfrm>
              <a:off x="5590879" y="2365499"/>
              <a:ext cx="49982" cy="26756"/>
            </a:xfrm>
            <a:custGeom>
              <a:avLst/>
              <a:gdLst/>
              <a:ahLst/>
              <a:cxnLst/>
              <a:rect l="l" t="t" r="r" b="b"/>
              <a:pathLst>
                <a:path w="1728" h="925" extrusionOk="0">
                  <a:moveTo>
                    <a:pt x="161" y="1"/>
                  </a:moveTo>
                  <a:lnTo>
                    <a:pt x="0" y="924"/>
                  </a:lnTo>
                  <a:lnTo>
                    <a:pt x="1687" y="924"/>
                  </a:lnTo>
                  <a:lnTo>
                    <a:pt x="17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9"/>
            <p:cNvSpPr/>
            <p:nvPr/>
          </p:nvSpPr>
          <p:spPr>
            <a:xfrm>
              <a:off x="5590879" y="2365499"/>
              <a:ext cx="49982" cy="26756"/>
            </a:xfrm>
            <a:custGeom>
              <a:avLst/>
              <a:gdLst/>
              <a:ahLst/>
              <a:cxnLst/>
              <a:rect l="l" t="t" r="r" b="b"/>
              <a:pathLst>
                <a:path w="1728" h="925" fill="none" extrusionOk="0">
                  <a:moveTo>
                    <a:pt x="1728" y="1"/>
                  </a:moveTo>
                  <a:lnTo>
                    <a:pt x="161" y="1"/>
                  </a:lnTo>
                  <a:lnTo>
                    <a:pt x="161" y="1"/>
                  </a:lnTo>
                  <a:lnTo>
                    <a:pt x="0" y="924"/>
                  </a:lnTo>
                  <a:lnTo>
                    <a:pt x="1687" y="924"/>
                  </a:lnTo>
                  <a:lnTo>
                    <a:pt x="1687" y="924"/>
                  </a:lnTo>
                  <a:lnTo>
                    <a:pt x="1728" y="1"/>
                  </a:lnTo>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9"/>
            <p:cNvSpPr/>
            <p:nvPr/>
          </p:nvSpPr>
          <p:spPr>
            <a:xfrm>
              <a:off x="6464594" y="1499941"/>
              <a:ext cx="991057" cy="298622"/>
            </a:xfrm>
            <a:custGeom>
              <a:avLst/>
              <a:gdLst/>
              <a:ahLst/>
              <a:cxnLst/>
              <a:rect l="l" t="t" r="r" b="b"/>
              <a:pathLst>
                <a:path w="34263" h="10324" extrusionOk="0">
                  <a:moveTo>
                    <a:pt x="32335" y="0"/>
                  </a:moveTo>
                  <a:lnTo>
                    <a:pt x="31612" y="40"/>
                  </a:lnTo>
                  <a:lnTo>
                    <a:pt x="30808" y="121"/>
                  </a:lnTo>
                  <a:lnTo>
                    <a:pt x="29965" y="321"/>
                  </a:lnTo>
                  <a:lnTo>
                    <a:pt x="29081" y="562"/>
                  </a:lnTo>
                  <a:lnTo>
                    <a:pt x="28639" y="763"/>
                  </a:lnTo>
                  <a:lnTo>
                    <a:pt x="28198" y="964"/>
                  </a:lnTo>
                  <a:lnTo>
                    <a:pt x="27716" y="1165"/>
                  </a:lnTo>
                  <a:lnTo>
                    <a:pt x="27274" y="1446"/>
                  </a:lnTo>
                  <a:lnTo>
                    <a:pt x="26832" y="1727"/>
                  </a:lnTo>
                  <a:lnTo>
                    <a:pt x="26430" y="2089"/>
                  </a:lnTo>
                  <a:lnTo>
                    <a:pt x="25988" y="2450"/>
                  </a:lnTo>
                  <a:lnTo>
                    <a:pt x="25587" y="2852"/>
                  </a:lnTo>
                  <a:lnTo>
                    <a:pt x="25185" y="3334"/>
                  </a:lnTo>
                  <a:lnTo>
                    <a:pt x="24824" y="3816"/>
                  </a:lnTo>
                  <a:lnTo>
                    <a:pt x="24462" y="4378"/>
                  </a:lnTo>
                  <a:lnTo>
                    <a:pt x="24141" y="4981"/>
                  </a:lnTo>
                  <a:lnTo>
                    <a:pt x="23819" y="5624"/>
                  </a:lnTo>
                  <a:lnTo>
                    <a:pt x="23538" y="6347"/>
                  </a:lnTo>
                  <a:lnTo>
                    <a:pt x="22454" y="6989"/>
                  </a:lnTo>
                  <a:lnTo>
                    <a:pt x="21972" y="6788"/>
                  </a:lnTo>
                  <a:lnTo>
                    <a:pt x="21369" y="6507"/>
                  </a:lnTo>
                  <a:lnTo>
                    <a:pt x="20566" y="6186"/>
                  </a:lnTo>
                  <a:lnTo>
                    <a:pt x="19602" y="5824"/>
                  </a:lnTo>
                  <a:lnTo>
                    <a:pt x="18397" y="5423"/>
                  </a:lnTo>
                  <a:lnTo>
                    <a:pt x="17071" y="5021"/>
                  </a:lnTo>
                  <a:lnTo>
                    <a:pt x="15585" y="4619"/>
                  </a:lnTo>
                  <a:lnTo>
                    <a:pt x="13978" y="4298"/>
                  </a:lnTo>
                  <a:lnTo>
                    <a:pt x="12211" y="4017"/>
                  </a:lnTo>
                  <a:lnTo>
                    <a:pt x="11287" y="3896"/>
                  </a:lnTo>
                  <a:lnTo>
                    <a:pt x="10363" y="3816"/>
                  </a:lnTo>
                  <a:lnTo>
                    <a:pt x="9399" y="3776"/>
                  </a:lnTo>
                  <a:lnTo>
                    <a:pt x="8395" y="3736"/>
                  </a:lnTo>
                  <a:lnTo>
                    <a:pt x="7391" y="3736"/>
                  </a:lnTo>
                  <a:lnTo>
                    <a:pt x="6387" y="3776"/>
                  </a:lnTo>
                  <a:lnTo>
                    <a:pt x="5342" y="3856"/>
                  </a:lnTo>
                  <a:lnTo>
                    <a:pt x="4298" y="3977"/>
                  </a:lnTo>
                  <a:lnTo>
                    <a:pt x="3214" y="4097"/>
                  </a:lnTo>
                  <a:lnTo>
                    <a:pt x="2169" y="4298"/>
                  </a:lnTo>
                  <a:lnTo>
                    <a:pt x="1085" y="4579"/>
                  </a:lnTo>
                  <a:lnTo>
                    <a:pt x="0" y="4860"/>
                  </a:lnTo>
                  <a:lnTo>
                    <a:pt x="0" y="8034"/>
                  </a:lnTo>
                  <a:lnTo>
                    <a:pt x="522" y="7913"/>
                  </a:lnTo>
                  <a:lnTo>
                    <a:pt x="2049" y="7712"/>
                  </a:lnTo>
                  <a:lnTo>
                    <a:pt x="3093" y="7592"/>
                  </a:lnTo>
                  <a:lnTo>
                    <a:pt x="4298" y="7511"/>
                  </a:lnTo>
                  <a:lnTo>
                    <a:pt x="5624" y="7431"/>
                  </a:lnTo>
                  <a:lnTo>
                    <a:pt x="8636" y="7431"/>
                  </a:lnTo>
                  <a:lnTo>
                    <a:pt x="10243" y="7552"/>
                  </a:lnTo>
                  <a:lnTo>
                    <a:pt x="11850" y="7712"/>
                  </a:lnTo>
                  <a:lnTo>
                    <a:pt x="12693" y="7833"/>
                  </a:lnTo>
                  <a:lnTo>
                    <a:pt x="13496" y="7993"/>
                  </a:lnTo>
                  <a:lnTo>
                    <a:pt x="14300" y="8154"/>
                  </a:lnTo>
                  <a:lnTo>
                    <a:pt x="15103" y="8395"/>
                  </a:lnTo>
                  <a:lnTo>
                    <a:pt x="15906" y="8636"/>
                  </a:lnTo>
                  <a:lnTo>
                    <a:pt x="16670" y="8877"/>
                  </a:lnTo>
                  <a:lnTo>
                    <a:pt x="17433" y="9198"/>
                  </a:lnTo>
                  <a:lnTo>
                    <a:pt x="18196" y="9520"/>
                  </a:lnTo>
                  <a:lnTo>
                    <a:pt x="18919" y="9921"/>
                  </a:lnTo>
                  <a:lnTo>
                    <a:pt x="19602" y="10323"/>
                  </a:lnTo>
                  <a:lnTo>
                    <a:pt x="25506" y="8475"/>
                  </a:lnTo>
                  <a:lnTo>
                    <a:pt x="25547" y="8194"/>
                  </a:lnTo>
                  <a:lnTo>
                    <a:pt x="25788" y="7391"/>
                  </a:lnTo>
                  <a:lnTo>
                    <a:pt x="25948" y="6869"/>
                  </a:lnTo>
                  <a:lnTo>
                    <a:pt x="26189" y="6306"/>
                  </a:lnTo>
                  <a:lnTo>
                    <a:pt x="26511" y="5664"/>
                  </a:lnTo>
                  <a:lnTo>
                    <a:pt x="26912" y="5061"/>
                  </a:lnTo>
                  <a:lnTo>
                    <a:pt x="27394" y="4459"/>
                  </a:lnTo>
                  <a:lnTo>
                    <a:pt x="27635" y="4137"/>
                  </a:lnTo>
                  <a:lnTo>
                    <a:pt x="27916" y="3856"/>
                  </a:lnTo>
                  <a:lnTo>
                    <a:pt x="28238" y="3575"/>
                  </a:lnTo>
                  <a:lnTo>
                    <a:pt x="28599" y="3334"/>
                  </a:lnTo>
                  <a:lnTo>
                    <a:pt x="28961" y="3093"/>
                  </a:lnTo>
                  <a:lnTo>
                    <a:pt x="29362" y="2892"/>
                  </a:lnTo>
                  <a:lnTo>
                    <a:pt x="29764" y="2691"/>
                  </a:lnTo>
                  <a:lnTo>
                    <a:pt x="30206" y="2531"/>
                  </a:lnTo>
                  <a:lnTo>
                    <a:pt x="30688" y="2410"/>
                  </a:lnTo>
                  <a:lnTo>
                    <a:pt x="31210" y="2290"/>
                  </a:lnTo>
                  <a:lnTo>
                    <a:pt x="31732" y="2209"/>
                  </a:lnTo>
                  <a:lnTo>
                    <a:pt x="32937" y="2209"/>
                  </a:lnTo>
                  <a:lnTo>
                    <a:pt x="33580" y="2290"/>
                  </a:lnTo>
                  <a:lnTo>
                    <a:pt x="34263" y="121"/>
                  </a:lnTo>
                  <a:lnTo>
                    <a:pt x="33901" y="80"/>
                  </a:lnTo>
                  <a:lnTo>
                    <a:pt x="33500" y="40"/>
                  </a:lnTo>
                  <a:lnTo>
                    <a:pt x="329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9"/>
            <p:cNvSpPr/>
            <p:nvPr/>
          </p:nvSpPr>
          <p:spPr>
            <a:xfrm>
              <a:off x="7464944" y="3829433"/>
              <a:ext cx="332319" cy="310221"/>
            </a:xfrm>
            <a:custGeom>
              <a:avLst/>
              <a:gdLst/>
              <a:ahLst/>
              <a:cxnLst/>
              <a:rect l="l" t="t" r="r" b="b"/>
              <a:pathLst>
                <a:path w="11489" h="10725" extrusionOk="0">
                  <a:moveTo>
                    <a:pt x="0" y="0"/>
                  </a:moveTo>
                  <a:lnTo>
                    <a:pt x="1486" y="3655"/>
                  </a:lnTo>
                  <a:lnTo>
                    <a:pt x="1406" y="5182"/>
                  </a:lnTo>
                  <a:lnTo>
                    <a:pt x="1406" y="6387"/>
                  </a:lnTo>
                  <a:lnTo>
                    <a:pt x="1406" y="6869"/>
                  </a:lnTo>
                  <a:lnTo>
                    <a:pt x="1486" y="7190"/>
                  </a:lnTo>
                  <a:lnTo>
                    <a:pt x="1567" y="7391"/>
                  </a:lnTo>
                  <a:lnTo>
                    <a:pt x="1768" y="7592"/>
                  </a:lnTo>
                  <a:lnTo>
                    <a:pt x="1968" y="7833"/>
                  </a:lnTo>
                  <a:lnTo>
                    <a:pt x="2290" y="8034"/>
                  </a:lnTo>
                  <a:lnTo>
                    <a:pt x="2973" y="8395"/>
                  </a:lnTo>
                  <a:lnTo>
                    <a:pt x="3736" y="8757"/>
                  </a:lnTo>
                  <a:lnTo>
                    <a:pt x="4137" y="8957"/>
                  </a:lnTo>
                  <a:lnTo>
                    <a:pt x="4539" y="9198"/>
                  </a:lnTo>
                  <a:lnTo>
                    <a:pt x="5383" y="9680"/>
                  </a:lnTo>
                  <a:lnTo>
                    <a:pt x="5784" y="9962"/>
                  </a:lnTo>
                  <a:lnTo>
                    <a:pt x="6226" y="10162"/>
                  </a:lnTo>
                  <a:lnTo>
                    <a:pt x="6668" y="10363"/>
                  </a:lnTo>
                  <a:lnTo>
                    <a:pt x="7150" y="10524"/>
                  </a:lnTo>
                  <a:lnTo>
                    <a:pt x="7672" y="10644"/>
                  </a:lnTo>
                  <a:lnTo>
                    <a:pt x="8315" y="10685"/>
                  </a:lnTo>
                  <a:lnTo>
                    <a:pt x="8998" y="10725"/>
                  </a:lnTo>
                  <a:lnTo>
                    <a:pt x="9681" y="10685"/>
                  </a:lnTo>
                  <a:lnTo>
                    <a:pt x="10002" y="10604"/>
                  </a:lnTo>
                  <a:lnTo>
                    <a:pt x="10323" y="10564"/>
                  </a:lnTo>
                  <a:lnTo>
                    <a:pt x="10604" y="10444"/>
                  </a:lnTo>
                  <a:lnTo>
                    <a:pt x="10845" y="10323"/>
                  </a:lnTo>
                  <a:lnTo>
                    <a:pt x="11086" y="10203"/>
                  </a:lnTo>
                  <a:lnTo>
                    <a:pt x="11247" y="10042"/>
                  </a:lnTo>
                  <a:lnTo>
                    <a:pt x="11408" y="9841"/>
                  </a:lnTo>
                  <a:lnTo>
                    <a:pt x="11488" y="9600"/>
                  </a:lnTo>
                  <a:lnTo>
                    <a:pt x="11488" y="9480"/>
                  </a:lnTo>
                  <a:lnTo>
                    <a:pt x="11488" y="9359"/>
                  </a:lnTo>
                  <a:lnTo>
                    <a:pt x="11408" y="9078"/>
                  </a:lnTo>
                  <a:lnTo>
                    <a:pt x="11247" y="8797"/>
                  </a:lnTo>
                  <a:lnTo>
                    <a:pt x="11006" y="8516"/>
                  </a:lnTo>
                  <a:lnTo>
                    <a:pt x="10765" y="8234"/>
                  </a:lnTo>
                  <a:lnTo>
                    <a:pt x="10444" y="7953"/>
                  </a:lnTo>
                  <a:lnTo>
                    <a:pt x="9721" y="7431"/>
                  </a:lnTo>
                  <a:lnTo>
                    <a:pt x="8998" y="6989"/>
                  </a:lnTo>
                  <a:lnTo>
                    <a:pt x="8395" y="6587"/>
                  </a:lnTo>
                  <a:lnTo>
                    <a:pt x="7752" y="6266"/>
                  </a:lnTo>
                  <a:lnTo>
                    <a:pt x="6909" y="5423"/>
                  </a:lnTo>
                  <a:lnTo>
                    <a:pt x="6226" y="4700"/>
                  </a:lnTo>
                  <a:lnTo>
                    <a:pt x="5624" y="4177"/>
                  </a:lnTo>
                  <a:lnTo>
                    <a:pt x="5503" y="4057"/>
                  </a:lnTo>
                  <a:lnTo>
                    <a:pt x="5383" y="3856"/>
                  </a:lnTo>
                  <a:lnTo>
                    <a:pt x="5101" y="3334"/>
                  </a:lnTo>
                  <a:lnTo>
                    <a:pt x="4780" y="2651"/>
                  </a:lnTo>
                  <a:lnTo>
                    <a:pt x="4459" y="1888"/>
                  </a:lnTo>
                  <a:lnTo>
                    <a:pt x="3977" y="562"/>
                  </a:lnTo>
                  <a:lnTo>
                    <a:pt x="3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9"/>
            <p:cNvSpPr/>
            <p:nvPr/>
          </p:nvSpPr>
          <p:spPr>
            <a:xfrm>
              <a:off x="7505613" y="3930497"/>
              <a:ext cx="291651" cy="209157"/>
            </a:xfrm>
            <a:custGeom>
              <a:avLst/>
              <a:gdLst/>
              <a:ahLst/>
              <a:cxnLst/>
              <a:rect l="l" t="t" r="r" b="b"/>
              <a:pathLst>
                <a:path w="10083" h="7231" extrusionOk="0">
                  <a:moveTo>
                    <a:pt x="3776" y="1"/>
                  </a:moveTo>
                  <a:lnTo>
                    <a:pt x="3334" y="81"/>
                  </a:lnTo>
                  <a:lnTo>
                    <a:pt x="2932" y="201"/>
                  </a:lnTo>
                  <a:lnTo>
                    <a:pt x="2611" y="322"/>
                  </a:lnTo>
                  <a:lnTo>
                    <a:pt x="2330" y="483"/>
                  </a:lnTo>
                  <a:lnTo>
                    <a:pt x="2129" y="683"/>
                  </a:lnTo>
                  <a:lnTo>
                    <a:pt x="1928" y="924"/>
                  </a:lnTo>
                  <a:lnTo>
                    <a:pt x="1808" y="1125"/>
                  </a:lnTo>
                  <a:lnTo>
                    <a:pt x="1687" y="1326"/>
                  </a:lnTo>
                  <a:lnTo>
                    <a:pt x="1567" y="1768"/>
                  </a:lnTo>
                  <a:lnTo>
                    <a:pt x="1526" y="2129"/>
                  </a:lnTo>
                  <a:lnTo>
                    <a:pt x="1526" y="2411"/>
                  </a:lnTo>
                  <a:lnTo>
                    <a:pt x="1526" y="2491"/>
                  </a:lnTo>
                  <a:lnTo>
                    <a:pt x="0" y="1607"/>
                  </a:lnTo>
                  <a:lnTo>
                    <a:pt x="0" y="2852"/>
                  </a:lnTo>
                  <a:lnTo>
                    <a:pt x="0" y="3334"/>
                  </a:lnTo>
                  <a:lnTo>
                    <a:pt x="80" y="3696"/>
                  </a:lnTo>
                  <a:lnTo>
                    <a:pt x="161" y="3897"/>
                  </a:lnTo>
                  <a:lnTo>
                    <a:pt x="362" y="4098"/>
                  </a:lnTo>
                  <a:lnTo>
                    <a:pt x="562" y="4339"/>
                  </a:lnTo>
                  <a:lnTo>
                    <a:pt x="884" y="4540"/>
                  </a:lnTo>
                  <a:lnTo>
                    <a:pt x="1567" y="4901"/>
                  </a:lnTo>
                  <a:lnTo>
                    <a:pt x="2330" y="5263"/>
                  </a:lnTo>
                  <a:lnTo>
                    <a:pt x="2731" y="5463"/>
                  </a:lnTo>
                  <a:lnTo>
                    <a:pt x="3133" y="5704"/>
                  </a:lnTo>
                  <a:lnTo>
                    <a:pt x="3977" y="6186"/>
                  </a:lnTo>
                  <a:lnTo>
                    <a:pt x="4378" y="6468"/>
                  </a:lnTo>
                  <a:lnTo>
                    <a:pt x="4820" y="6668"/>
                  </a:lnTo>
                  <a:lnTo>
                    <a:pt x="5262" y="6869"/>
                  </a:lnTo>
                  <a:lnTo>
                    <a:pt x="5744" y="7030"/>
                  </a:lnTo>
                  <a:lnTo>
                    <a:pt x="6266" y="7150"/>
                  </a:lnTo>
                  <a:lnTo>
                    <a:pt x="6909" y="7191"/>
                  </a:lnTo>
                  <a:lnTo>
                    <a:pt x="7592" y="7231"/>
                  </a:lnTo>
                  <a:lnTo>
                    <a:pt x="8275" y="7191"/>
                  </a:lnTo>
                  <a:lnTo>
                    <a:pt x="8596" y="7110"/>
                  </a:lnTo>
                  <a:lnTo>
                    <a:pt x="8917" y="7070"/>
                  </a:lnTo>
                  <a:lnTo>
                    <a:pt x="9198" y="6950"/>
                  </a:lnTo>
                  <a:lnTo>
                    <a:pt x="9439" y="6829"/>
                  </a:lnTo>
                  <a:lnTo>
                    <a:pt x="9680" y="6709"/>
                  </a:lnTo>
                  <a:lnTo>
                    <a:pt x="9841" y="6548"/>
                  </a:lnTo>
                  <a:lnTo>
                    <a:pt x="10002" y="6347"/>
                  </a:lnTo>
                  <a:lnTo>
                    <a:pt x="10082" y="6106"/>
                  </a:lnTo>
                  <a:lnTo>
                    <a:pt x="10082" y="5986"/>
                  </a:lnTo>
                  <a:lnTo>
                    <a:pt x="10082" y="5865"/>
                  </a:lnTo>
                  <a:lnTo>
                    <a:pt x="10002" y="5584"/>
                  </a:lnTo>
                  <a:lnTo>
                    <a:pt x="9841" y="5303"/>
                  </a:lnTo>
                  <a:lnTo>
                    <a:pt x="9600" y="5022"/>
                  </a:lnTo>
                  <a:lnTo>
                    <a:pt x="9359" y="4740"/>
                  </a:lnTo>
                  <a:lnTo>
                    <a:pt x="9038" y="4459"/>
                  </a:lnTo>
                  <a:lnTo>
                    <a:pt x="8315" y="3937"/>
                  </a:lnTo>
                  <a:lnTo>
                    <a:pt x="7592" y="3495"/>
                  </a:lnTo>
                  <a:lnTo>
                    <a:pt x="6989" y="3093"/>
                  </a:lnTo>
                  <a:lnTo>
                    <a:pt x="6346" y="2772"/>
                  </a:lnTo>
                  <a:lnTo>
                    <a:pt x="5503" y="1929"/>
                  </a:lnTo>
                  <a:lnTo>
                    <a:pt x="4820" y="1206"/>
                  </a:lnTo>
                  <a:lnTo>
                    <a:pt x="4218" y="683"/>
                  </a:lnTo>
                  <a:lnTo>
                    <a:pt x="4017" y="442"/>
                  </a:lnTo>
                  <a:lnTo>
                    <a:pt x="37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9"/>
            <p:cNvSpPr/>
            <p:nvPr/>
          </p:nvSpPr>
          <p:spPr>
            <a:xfrm>
              <a:off x="7464944" y="3829433"/>
              <a:ext cx="122006" cy="72052"/>
            </a:xfrm>
            <a:custGeom>
              <a:avLst/>
              <a:gdLst/>
              <a:ahLst/>
              <a:cxnLst/>
              <a:rect l="l" t="t" r="r" b="b"/>
              <a:pathLst>
                <a:path w="4218" h="2491" extrusionOk="0">
                  <a:moveTo>
                    <a:pt x="0" y="0"/>
                  </a:moveTo>
                  <a:lnTo>
                    <a:pt x="1004" y="2490"/>
                  </a:lnTo>
                  <a:lnTo>
                    <a:pt x="1486" y="2370"/>
                  </a:lnTo>
                  <a:lnTo>
                    <a:pt x="1968" y="2249"/>
                  </a:lnTo>
                  <a:lnTo>
                    <a:pt x="2852" y="1928"/>
                  </a:lnTo>
                  <a:lnTo>
                    <a:pt x="3615" y="1567"/>
                  </a:lnTo>
                  <a:lnTo>
                    <a:pt x="4218" y="1205"/>
                  </a:lnTo>
                  <a:lnTo>
                    <a:pt x="3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9"/>
            <p:cNvSpPr/>
            <p:nvPr/>
          </p:nvSpPr>
          <p:spPr>
            <a:xfrm>
              <a:off x="6746904" y="3841032"/>
              <a:ext cx="399715" cy="372988"/>
            </a:xfrm>
            <a:custGeom>
              <a:avLst/>
              <a:gdLst/>
              <a:ahLst/>
              <a:cxnLst/>
              <a:rect l="l" t="t" r="r" b="b"/>
              <a:pathLst>
                <a:path w="13819" h="12895" extrusionOk="0">
                  <a:moveTo>
                    <a:pt x="1" y="1"/>
                  </a:moveTo>
                  <a:lnTo>
                    <a:pt x="1768" y="4419"/>
                  </a:lnTo>
                  <a:lnTo>
                    <a:pt x="1688" y="6267"/>
                  </a:lnTo>
                  <a:lnTo>
                    <a:pt x="1688" y="7673"/>
                  </a:lnTo>
                  <a:lnTo>
                    <a:pt x="1688" y="8235"/>
                  </a:lnTo>
                  <a:lnTo>
                    <a:pt x="1768" y="8637"/>
                  </a:lnTo>
                  <a:lnTo>
                    <a:pt x="1889" y="8878"/>
                  </a:lnTo>
                  <a:lnTo>
                    <a:pt x="2090" y="9159"/>
                  </a:lnTo>
                  <a:lnTo>
                    <a:pt x="2411" y="9400"/>
                  </a:lnTo>
                  <a:lnTo>
                    <a:pt x="2732" y="9641"/>
                  </a:lnTo>
                  <a:lnTo>
                    <a:pt x="3134" y="9882"/>
                  </a:lnTo>
                  <a:lnTo>
                    <a:pt x="3576" y="10083"/>
                  </a:lnTo>
                  <a:lnTo>
                    <a:pt x="4500" y="10565"/>
                  </a:lnTo>
                  <a:lnTo>
                    <a:pt x="4982" y="10806"/>
                  </a:lnTo>
                  <a:lnTo>
                    <a:pt x="5464" y="11047"/>
                  </a:lnTo>
                  <a:lnTo>
                    <a:pt x="6468" y="11649"/>
                  </a:lnTo>
                  <a:lnTo>
                    <a:pt x="6950" y="11930"/>
                  </a:lnTo>
                  <a:lnTo>
                    <a:pt x="7472" y="12212"/>
                  </a:lnTo>
                  <a:lnTo>
                    <a:pt x="8034" y="12453"/>
                  </a:lnTo>
                  <a:lnTo>
                    <a:pt x="8556" y="12653"/>
                  </a:lnTo>
                  <a:lnTo>
                    <a:pt x="9199" y="12774"/>
                  </a:lnTo>
                  <a:lnTo>
                    <a:pt x="9962" y="12854"/>
                  </a:lnTo>
                  <a:lnTo>
                    <a:pt x="10806" y="12894"/>
                  </a:lnTo>
                  <a:lnTo>
                    <a:pt x="11609" y="12814"/>
                  </a:lnTo>
                  <a:lnTo>
                    <a:pt x="12011" y="12774"/>
                  </a:lnTo>
                  <a:lnTo>
                    <a:pt x="12372" y="12694"/>
                  </a:lnTo>
                  <a:lnTo>
                    <a:pt x="12734" y="12573"/>
                  </a:lnTo>
                  <a:lnTo>
                    <a:pt x="13055" y="12412"/>
                  </a:lnTo>
                  <a:lnTo>
                    <a:pt x="13296" y="12252"/>
                  </a:lnTo>
                  <a:lnTo>
                    <a:pt x="13537" y="12051"/>
                  </a:lnTo>
                  <a:lnTo>
                    <a:pt x="13698" y="11810"/>
                  </a:lnTo>
                  <a:lnTo>
                    <a:pt x="13778" y="11529"/>
                  </a:lnTo>
                  <a:lnTo>
                    <a:pt x="13818" y="11368"/>
                  </a:lnTo>
                  <a:lnTo>
                    <a:pt x="13818" y="11248"/>
                  </a:lnTo>
                  <a:lnTo>
                    <a:pt x="13698" y="10926"/>
                  </a:lnTo>
                  <a:lnTo>
                    <a:pt x="13497" y="10565"/>
                  </a:lnTo>
                  <a:lnTo>
                    <a:pt x="13256" y="10243"/>
                  </a:lnTo>
                  <a:lnTo>
                    <a:pt x="12895" y="9922"/>
                  </a:lnTo>
                  <a:lnTo>
                    <a:pt x="12533" y="9561"/>
                  </a:lnTo>
                  <a:lnTo>
                    <a:pt x="11689" y="8958"/>
                  </a:lnTo>
                  <a:lnTo>
                    <a:pt x="10846" y="8396"/>
                  </a:lnTo>
                  <a:lnTo>
                    <a:pt x="10083" y="7954"/>
                  </a:lnTo>
                  <a:lnTo>
                    <a:pt x="9320" y="7552"/>
                  </a:lnTo>
                  <a:lnTo>
                    <a:pt x="8315" y="6508"/>
                  </a:lnTo>
                  <a:lnTo>
                    <a:pt x="7472" y="5664"/>
                  </a:lnTo>
                  <a:lnTo>
                    <a:pt x="6789" y="5022"/>
                  </a:lnTo>
                  <a:lnTo>
                    <a:pt x="6628" y="4901"/>
                  </a:lnTo>
                  <a:lnTo>
                    <a:pt x="6468" y="4660"/>
                  </a:lnTo>
                  <a:lnTo>
                    <a:pt x="6146" y="4017"/>
                  </a:lnTo>
                  <a:lnTo>
                    <a:pt x="5745" y="3174"/>
                  </a:lnTo>
                  <a:lnTo>
                    <a:pt x="5383" y="2290"/>
                  </a:lnTo>
                  <a:lnTo>
                    <a:pt x="4781" y="684"/>
                  </a:lnTo>
                  <a:lnTo>
                    <a:pt x="45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9"/>
            <p:cNvSpPr/>
            <p:nvPr/>
          </p:nvSpPr>
          <p:spPr>
            <a:xfrm>
              <a:off x="6795701" y="3963038"/>
              <a:ext cx="363703" cy="250982"/>
            </a:xfrm>
            <a:custGeom>
              <a:avLst/>
              <a:gdLst/>
              <a:ahLst/>
              <a:cxnLst/>
              <a:rect l="l" t="t" r="r" b="b"/>
              <a:pathLst>
                <a:path w="12574" h="8677" extrusionOk="0">
                  <a:moveTo>
                    <a:pt x="4741" y="0"/>
                  </a:moveTo>
                  <a:lnTo>
                    <a:pt x="4178" y="81"/>
                  </a:lnTo>
                  <a:lnTo>
                    <a:pt x="3696" y="201"/>
                  </a:lnTo>
                  <a:lnTo>
                    <a:pt x="3254" y="402"/>
                  </a:lnTo>
                  <a:lnTo>
                    <a:pt x="2933" y="603"/>
                  </a:lnTo>
                  <a:lnTo>
                    <a:pt x="2652" y="844"/>
                  </a:lnTo>
                  <a:lnTo>
                    <a:pt x="2411" y="1085"/>
                  </a:lnTo>
                  <a:lnTo>
                    <a:pt x="2250" y="1326"/>
                  </a:lnTo>
                  <a:lnTo>
                    <a:pt x="2130" y="1607"/>
                  </a:lnTo>
                  <a:lnTo>
                    <a:pt x="2009" y="1848"/>
                  </a:lnTo>
                  <a:lnTo>
                    <a:pt x="1969" y="2129"/>
                  </a:lnTo>
                  <a:lnTo>
                    <a:pt x="1889" y="2571"/>
                  </a:lnTo>
                  <a:lnTo>
                    <a:pt x="1889" y="2852"/>
                  </a:lnTo>
                  <a:lnTo>
                    <a:pt x="1929" y="2973"/>
                  </a:lnTo>
                  <a:lnTo>
                    <a:pt x="1929" y="2973"/>
                  </a:lnTo>
                  <a:lnTo>
                    <a:pt x="1" y="1888"/>
                  </a:lnTo>
                  <a:lnTo>
                    <a:pt x="1" y="3415"/>
                  </a:lnTo>
                  <a:lnTo>
                    <a:pt x="1" y="4017"/>
                  </a:lnTo>
                  <a:lnTo>
                    <a:pt x="81" y="4419"/>
                  </a:lnTo>
                  <a:lnTo>
                    <a:pt x="202" y="4660"/>
                  </a:lnTo>
                  <a:lnTo>
                    <a:pt x="443" y="4941"/>
                  </a:lnTo>
                  <a:lnTo>
                    <a:pt x="724" y="5182"/>
                  </a:lnTo>
                  <a:lnTo>
                    <a:pt x="1085" y="5423"/>
                  </a:lnTo>
                  <a:lnTo>
                    <a:pt x="1527" y="5664"/>
                  </a:lnTo>
                  <a:lnTo>
                    <a:pt x="1969" y="5865"/>
                  </a:lnTo>
                  <a:lnTo>
                    <a:pt x="2933" y="6347"/>
                  </a:lnTo>
                  <a:lnTo>
                    <a:pt x="3415" y="6588"/>
                  </a:lnTo>
                  <a:lnTo>
                    <a:pt x="3937" y="6829"/>
                  </a:lnTo>
                  <a:lnTo>
                    <a:pt x="4941" y="7431"/>
                  </a:lnTo>
                  <a:lnTo>
                    <a:pt x="5464" y="7712"/>
                  </a:lnTo>
                  <a:lnTo>
                    <a:pt x="6026" y="7994"/>
                  </a:lnTo>
                  <a:lnTo>
                    <a:pt x="6588" y="8235"/>
                  </a:lnTo>
                  <a:lnTo>
                    <a:pt x="7151" y="8435"/>
                  </a:lnTo>
                  <a:lnTo>
                    <a:pt x="7833" y="8556"/>
                  </a:lnTo>
                  <a:lnTo>
                    <a:pt x="8597" y="8636"/>
                  </a:lnTo>
                  <a:lnTo>
                    <a:pt x="9440" y="8676"/>
                  </a:lnTo>
                  <a:lnTo>
                    <a:pt x="10324" y="8596"/>
                  </a:lnTo>
                  <a:lnTo>
                    <a:pt x="10726" y="8556"/>
                  </a:lnTo>
                  <a:lnTo>
                    <a:pt x="11127" y="8476"/>
                  </a:lnTo>
                  <a:lnTo>
                    <a:pt x="11489" y="8355"/>
                  </a:lnTo>
                  <a:lnTo>
                    <a:pt x="11810" y="8194"/>
                  </a:lnTo>
                  <a:lnTo>
                    <a:pt x="12091" y="8034"/>
                  </a:lnTo>
                  <a:lnTo>
                    <a:pt x="12292" y="7833"/>
                  </a:lnTo>
                  <a:lnTo>
                    <a:pt x="12453" y="7592"/>
                  </a:lnTo>
                  <a:lnTo>
                    <a:pt x="12573" y="7311"/>
                  </a:lnTo>
                  <a:lnTo>
                    <a:pt x="12573" y="7150"/>
                  </a:lnTo>
                  <a:lnTo>
                    <a:pt x="12573" y="7030"/>
                  </a:lnTo>
                  <a:lnTo>
                    <a:pt x="12493" y="6708"/>
                  </a:lnTo>
                  <a:lnTo>
                    <a:pt x="12292" y="6347"/>
                  </a:lnTo>
                  <a:lnTo>
                    <a:pt x="12011" y="6025"/>
                  </a:lnTo>
                  <a:lnTo>
                    <a:pt x="11649" y="5704"/>
                  </a:lnTo>
                  <a:lnTo>
                    <a:pt x="11248" y="5343"/>
                  </a:lnTo>
                  <a:lnTo>
                    <a:pt x="10404" y="4740"/>
                  </a:lnTo>
                  <a:lnTo>
                    <a:pt x="9480" y="4178"/>
                  </a:lnTo>
                  <a:lnTo>
                    <a:pt x="8717" y="3736"/>
                  </a:lnTo>
                  <a:lnTo>
                    <a:pt x="7914" y="3334"/>
                  </a:lnTo>
                  <a:lnTo>
                    <a:pt x="6869" y="2290"/>
                  </a:lnTo>
                  <a:lnTo>
                    <a:pt x="5986" y="1446"/>
                  </a:lnTo>
                  <a:lnTo>
                    <a:pt x="5303" y="804"/>
                  </a:lnTo>
                  <a:lnTo>
                    <a:pt x="5142" y="683"/>
                  </a:lnTo>
                  <a:lnTo>
                    <a:pt x="5022" y="522"/>
                  </a:lnTo>
                  <a:lnTo>
                    <a:pt x="47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9"/>
            <p:cNvSpPr/>
            <p:nvPr/>
          </p:nvSpPr>
          <p:spPr>
            <a:xfrm>
              <a:off x="6746904" y="3841032"/>
              <a:ext cx="146418" cy="87180"/>
            </a:xfrm>
            <a:custGeom>
              <a:avLst/>
              <a:gdLst/>
              <a:ahLst/>
              <a:cxnLst/>
              <a:rect l="l" t="t" r="r" b="b"/>
              <a:pathLst>
                <a:path w="5062" h="3014" extrusionOk="0">
                  <a:moveTo>
                    <a:pt x="1" y="1"/>
                  </a:moveTo>
                  <a:lnTo>
                    <a:pt x="1206" y="3013"/>
                  </a:lnTo>
                  <a:lnTo>
                    <a:pt x="1808" y="2853"/>
                  </a:lnTo>
                  <a:lnTo>
                    <a:pt x="2371" y="2692"/>
                  </a:lnTo>
                  <a:lnTo>
                    <a:pt x="2893" y="2531"/>
                  </a:lnTo>
                  <a:lnTo>
                    <a:pt x="3415" y="2330"/>
                  </a:lnTo>
                  <a:lnTo>
                    <a:pt x="4339" y="1889"/>
                  </a:lnTo>
                  <a:lnTo>
                    <a:pt x="5062" y="1487"/>
                  </a:lnTo>
                  <a:lnTo>
                    <a:pt x="45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9"/>
            <p:cNvSpPr/>
            <p:nvPr/>
          </p:nvSpPr>
          <p:spPr>
            <a:xfrm>
              <a:off x="5994039" y="1253614"/>
              <a:ext cx="319534" cy="264924"/>
            </a:xfrm>
            <a:custGeom>
              <a:avLst/>
              <a:gdLst/>
              <a:ahLst/>
              <a:cxnLst/>
              <a:rect l="l" t="t" r="r" b="b"/>
              <a:pathLst>
                <a:path w="11047" h="9159" extrusionOk="0">
                  <a:moveTo>
                    <a:pt x="4178" y="1"/>
                  </a:moveTo>
                  <a:lnTo>
                    <a:pt x="3254" y="41"/>
                  </a:lnTo>
                  <a:lnTo>
                    <a:pt x="2812" y="81"/>
                  </a:lnTo>
                  <a:lnTo>
                    <a:pt x="2451" y="202"/>
                  </a:lnTo>
                  <a:lnTo>
                    <a:pt x="2129" y="282"/>
                  </a:lnTo>
                  <a:lnTo>
                    <a:pt x="1888" y="443"/>
                  </a:lnTo>
                  <a:lnTo>
                    <a:pt x="1647" y="563"/>
                  </a:lnTo>
                  <a:lnTo>
                    <a:pt x="1487" y="724"/>
                  </a:lnTo>
                  <a:lnTo>
                    <a:pt x="1366" y="884"/>
                  </a:lnTo>
                  <a:lnTo>
                    <a:pt x="1286" y="1045"/>
                  </a:lnTo>
                  <a:lnTo>
                    <a:pt x="1165" y="1366"/>
                  </a:lnTo>
                  <a:lnTo>
                    <a:pt x="1165" y="1607"/>
                  </a:lnTo>
                  <a:lnTo>
                    <a:pt x="1205" y="1848"/>
                  </a:lnTo>
                  <a:lnTo>
                    <a:pt x="884" y="1969"/>
                  </a:lnTo>
                  <a:lnTo>
                    <a:pt x="603" y="2130"/>
                  </a:lnTo>
                  <a:lnTo>
                    <a:pt x="402" y="2330"/>
                  </a:lnTo>
                  <a:lnTo>
                    <a:pt x="241" y="2531"/>
                  </a:lnTo>
                  <a:lnTo>
                    <a:pt x="121" y="2812"/>
                  </a:lnTo>
                  <a:lnTo>
                    <a:pt x="41" y="3134"/>
                  </a:lnTo>
                  <a:lnTo>
                    <a:pt x="0" y="3455"/>
                  </a:lnTo>
                  <a:lnTo>
                    <a:pt x="0" y="3776"/>
                  </a:lnTo>
                  <a:lnTo>
                    <a:pt x="0" y="4138"/>
                  </a:lnTo>
                  <a:lnTo>
                    <a:pt x="81" y="4499"/>
                  </a:lnTo>
                  <a:lnTo>
                    <a:pt x="241" y="5182"/>
                  </a:lnTo>
                  <a:lnTo>
                    <a:pt x="482" y="5865"/>
                  </a:lnTo>
                  <a:lnTo>
                    <a:pt x="764" y="6427"/>
                  </a:lnTo>
                  <a:lnTo>
                    <a:pt x="1045" y="6909"/>
                  </a:lnTo>
                  <a:lnTo>
                    <a:pt x="1286" y="7391"/>
                  </a:lnTo>
                  <a:lnTo>
                    <a:pt x="1607" y="8195"/>
                  </a:lnTo>
                  <a:lnTo>
                    <a:pt x="1768" y="8757"/>
                  </a:lnTo>
                  <a:lnTo>
                    <a:pt x="1808" y="8958"/>
                  </a:lnTo>
                  <a:lnTo>
                    <a:pt x="2290" y="9078"/>
                  </a:lnTo>
                  <a:lnTo>
                    <a:pt x="2692" y="9159"/>
                  </a:lnTo>
                  <a:lnTo>
                    <a:pt x="3053" y="9078"/>
                  </a:lnTo>
                  <a:lnTo>
                    <a:pt x="3415" y="8958"/>
                  </a:lnTo>
                  <a:lnTo>
                    <a:pt x="3696" y="8757"/>
                  </a:lnTo>
                  <a:lnTo>
                    <a:pt x="4017" y="8476"/>
                  </a:lnTo>
                  <a:lnTo>
                    <a:pt x="4298" y="8155"/>
                  </a:lnTo>
                  <a:lnTo>
                    <a:pt x="4620" y="7793"/>
                  </a:lnTo>
                  <a:lnTo>
                    <a:pt x="5262" y="6990"/>
                  </a:lnTo>
                  <a:lnTo>
                    <a:pt x="5624" y="6588"/>
                  </a:lnTo>
                  <a:lnTo>
                    <a:pt x="6066" y="6186"/>
                  </a:lnTo>
                  <a:lnTo>
                    <a:pt x="6548" y="5785"/>
                  </a:lnTo>
                  <a:lnTo>
                    <a:pt x="7070" y="5383"/>
                  </a:lnTo>
                  <a:lnTo>
                    <a:pt x="7713" y="5062"/>
                  </a:lnTo>
                  <a:lnTo>
                    <a:pt x="8395" y="4781"/>
                  </a:lnTo>
                  <a:lnTo>
                    <a:pt x="9078" y="4499"/>
                  </a:lnTo>
                  <a:lnTo>
                    <a:pt x="9641" y="4178"/>
                  </a:lnTo>
                  <a:lnTo>
                    <a:pt x="10123" y="3857"/>
                  </a:lnTo>
                  <a:lnTo>
                    <a:pt x="10484" y="3495"/>
                  </a:lnTo>
                  <a:lnTo>
                    <a:pt x="10725" y="3094"/>
                  </a:lnTo>
                  <a:lnTo>
                    <a:pt x="10926" y="2732"/>
                  </a:lnTo>
                  <a:lnTo>
                    <a:pt x="11006" y="2371"/>
                  </a:lnTo>
                  <a:lnTo>
                    <a:pt x="11046" y="2009"/>
                  </a:lnTo>
                  <a:lnTo>
                    <a:pt x="11006" y="1688"/>
                  </a:lnTo>
                  <a:lnTo>
                    <a:pt x="10926" y="1366"/>
                  </a:lnTo>
                  <a:lnTo>
                    <a:pt x="10765" y="1085"/>
                  </a:lnTo>
                  <a:lnTo>
                    <a:pt x="10564" y="844"/>
                  </a:lnTo>
                  <a:lnTo>
                    <a:pt x="10323" y="643"/>
                  </a:lnTo>
                  <a:lnTo>
                    <a:pt x="10042" y="523"/>
                  </a:lnTo>
                  <a:lnTo>
                    <a:pt x="9761" y="443"/>
                  </a:lnTo>
                  <a:lnTo>
                    <a:pt x="8757" y="443"/>
                  </a:lnTo>
                  <a:lnTo>
                    <a:pt x="8074" y="402"/>
                  </a:lnTo>
                  <a:lnTo>
                    <a:pt x="7391" y="322"/>
                  </a:lnTo>
                  <a:lnTo>
                    <a:pt x="6628" y="202"/>
                  </a:lnTo>
                  <a:lnTo>
                    <a:pt x="5865" y="81"/>
                  </a:lnTo>
                  <a:lnTo>
                    <a:pt x="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9"/>
            <p:cNvSpPr/>
            <p:nvPr/>
          </p:nvSpPr>
          <p:spPr>
            <a:xfrm>
              <a:off x="6028894" y="1323323"/>
              <a:ext cx="223099" cy="398558"/>
            </a:xfrm>
            <a:custGeom>
              <a:avLst/>
              <a:gdLst/>
              <a:ahLst/>
              <a:cxnLst/>
              <a:rect l="l" t="t" r="r" b="b"/>
              <a:pathLst>
                <a:path w="7713" h="13779" extrusionOk="0">
                  <a:moveTo>
                    <a:pt x="6668" y="1"/>
                  </a:moveTo>
                  <a:lnTo>
                    <a:pt x="6267" y="322"/>
                  </a:lnTo>
                  <a:lnTo>
                    <a:pt x="5785" y="603"/>
                  </a:lnTo>
                  <a:lnTo>
                    <a:pt x="5142" y="884"/>
                  </a:lnTo>
                  <a:lnTo>
                    <a:pt x="4821" y="1045"/>
                  </a:lnTo>
                  <a:lnTo>
                    <a:pt x="4419" y="1166"/>
                  </a:lnTo>
                  <a:lnTo>
                    <a:pt x="4017" y="1286"/>
                  </a:lnTo>
                  <a:lnTo>
                    <a:pt x="3575" y="1366"/>
                  </a:lnTo>
                  <a:lnTo>
                    <a:pt x="3093" y="1407"/>
                  </a:lnTo>
                  <a:lnTo>
                    <a:pt x="2651" y="1447"/>
                  </a:lnTo>
                  <a:lnTo>
                    <a:pt x="2169" y="1407"/>
                  </a:lnTo>
                  <a:lnTo>
                    <a:pt x="1647" y="1326"/>
                  </a:lnTo>
                  <a:lnTo>
                    <a:pt x="1647" y="3857"/>
                  </a:lnTo>
                  <a:lnTo>
                    <a:pt x="1607" y="3656"/>
                  </a:lnTo>
                  <a:lnTo>
                    <a:pt x="1487" y="3455"/>
                  </a:lnTo>
                  <a:lnTo>
                    <a:pt x="1366" y="3214"/>
                  </a:lnTo>
                  <a:lnTo>
                    <a:pt x="1165" y="3013"/>
                  </a:lnTo>
                  <a:lnTo>
                    <a:pt x="1045" y="2893"/>
                  </a:lnTo>
                  <a:lnTo>
                    <a:pt x="884" y="2853"/>
                  </a:lnTo>
                  <a:lnTo>
                    <a:pt x="723" y="2772"/>
                  </a:lnTo>
                  <a:lnTo>
                    <a:pt x="362" y="2772"/>
                  </a:lnTo>
                  <a:lnTo>
                    <a:pt x="201" y="2853"/>
                  </a:lnTo>
                  <a:lnTo>
                    <a:pt x="81" y="2973"/>
                  </a:lnTo>
                  <a:lnTo>
                    <a:pt x="41" y="3094"/>
                  </a:lnTo>
                  <a:lnTo>
                    <a:pt x="0" y="3294"/>
                  </a:lnTo>
                  <a:lnTo>
                    <a:pt x="0" y="3535"/>
                  </a:lnTo>
                  <a:lnTo>
                    <a:pt x="41" y="3736"/>
                  </a:lnTo>
                  <a:lnTo>
                    <a:pt x="121" y="3977"/>
                  </a:lnTo>
                  <a:lnTo>
                    <a:pt x="201" y="4218"/>
                  </a:lnTo>
                  <a:lnTo>
                    <a:pt x="362" y="4459"/>
                  </a:lnTo>
                  <a:lnTo>
                    <a:pt x="523" y="4660"/>
                  </a:lnTo>
                  <a:lnTo>
                    <a:pt x="723" y="4861"/>
                  </a:lnTo>
                  <a:lnTo>
                    <a:pt x="924" y="5022"/>
                  </a:lnTo>
                  <a:lnTo>
                    <a:pt x="1205" y="5182"/>
                  </a:lnTo>
                  <a:lnTo>
                    <a:pt x="1487" y="5263"/>
                  </a:lnTo>
                  <a:lnTo>
                    <a:pt x="1808" y="5263"/>
                  </a:lnTo>
                  <a:lnTo>
                    <a:pt x="603" y="6548"/>
                  </a:lnTo>
                  <a:lnTo>
                    <a:pt x="603" y="12011"/>
                  </a:lnTo>
                  <a:lnTo>
                    <a:pt x="723" y="12131"/>
                  </a:lnTo>
                  <a:lnTo>
                    <a:pt x="964" y="12372"/>
                  </a:lnTo>
                  <a:lnTo>
                    <a:pt x="1406" y="12734"/>
                  </a:lnTo>
                  <a:lnTo>
                    <a:pt x="1687" y="12894"/>
                  </a:lnTo>
                  <a:lnTo>
                    <a:pt x="2009" y="13095"/>
                  </a:lnTo>
                  <a:lnTo>
                    <a:pt x="2370" y="13256"/>
                  </a:lnTo>
                  <a:lnTo>
                    <a:pt x="2772" y="13417"/>
                  </a:lnTo>
                  <a:lnTo>
                    <a:pt x="3214" y="13577"/>
                  </a:lnTo>
                  <a:lnTo>
                    <a:pt x="3736" y="13658"/>
                  </a:lnTo>
                  <a:lnTo>
                    <a:pt x="4258" y="13738"/>
                  </a:lnTo>
                  <a:lnTo>
                    <a:pt x="4861" y="13778"/>
                  </a:lnTo>
                  <a:lnTo>
                    <a:pt x="5463" y="13738"/>
                  </a:lnTo>
                  <a:lnTo>
                    <a:pt x="6146" y="13617"/>
                  </a:lnTo>
                  <a:lnTo>
                    <a:pt x="5664" y="7592"/>
                  </a:lnTo>
                  <a:lnTo>
                    <a:pt x="5825" y="7552"/>
                  </a:lnTo>
                  <a:lnTo>
                    <a:pt x="6186" y="7512"/>
                  </a:lnTo>
                  <a:lnTo>
                    <a:pt x="6668" y="7351"/>
                  </a:lnTo>
                  <a:lnTo>
                    <a:pt x="6869" y="7271"/>
                  </a:lnTo>
                  <a:lnTo>
                    <a:pt x="7070" y="7150"/>
                  </a:lnTo>
                  <a:lnTo>
                    <a:pt x="7150" y="7070"/>
                  </a:lnTo>
                  <a:lnTo>
                    <a:pt x="7190" y="6909"/>
                  </a:lnTo>
                  <a:lnTo>
                    <a:pt x="7311" y="6508"/>
                  </a:lnTo>
                  <a:lnTo>
                    <a:pt x="7431" y="5986"/>
                  </a:lnTo>
                  <a:lnTo>
                    <a:pt x="7512" y="5423"/>
                  </a:lnTo>
                  <a:lnTo>
                    <a:pt x="7592" y="4379"/>
                  </a:lnTo>
                  <a:lnTo>
                    <a:pt x="7632" y="3937"/>
                  </a:lnTo>
                  <a:lnTo>
                    <a:pt x="7672" y="3495"/>
                  </a:lnTo>
                  <a:lnTo>
                    <a:pt x="7713" y="3053"/>
                  </a:lnTo>
                  <a:lnTo>
                    <a:pt x="7672" y="2451"/>
                  </a:lnTo>
                  <a:lnTo>
                    <a:pt x="7592" y="1808"/>
                  </a:lnTo>
                  <a:lnTo>
                    <a:pt x="7512" y="1487"/>
                  </a:lnTo>
                  <a:lnTo>
                    <a:pt x="7431" y="1166"/>
                  </a:lnTo>
                  <a:lnTo>
                    <a:pt x="7271" y="844"/>
                  </a:lnTo>
                  <a:lnTo>
                    <a:pt x="7110" y="563"/>
                  </a:lnTo>
                  <a:lnTo>
                    <a:pt x="6909" y="282"/>
                  </a:lnTo>
                  <a:lnTo>
                    <a:pt x="6668"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9"/>
            <p:cNvSpPr/>
            <p:nvPr/>
          </p:nvSpPr>
          <p:spPr>
            <a:xfrm>
              <a:off x="6046307" y="1475528"/>
              <a:ext cx="154575" cy="165017"/>
            </a:xfrm>
            <a:custGeom>
              <a:avLst/>
              <a:gdLst/>
              <a:ahLst/>
              <a:cxnLst/>
              <a:rect l="l" t="t" r="r" b="b"/>
              <a:pathLst>
                <a:path w="5344" h="5705" extrusionOk="0">
                  <a:moveTo>
                    <a:pt x="1206" y="1"/>
                  </a:moveTo>
                  <a:lnTo>
                    <a:pt x="1" y="1286"/>
                  </a:lnTo>
                  <a:lnTo>
                    <a:pt x="282" y="1406"/>
                  </a:lnTo>
                  <a:lnTo>
                    <a:pt x="483" y="1567"/>
                  </a:lnTo>
                  <a:lnTo>
                    <a:pt x="684" y="1768"/>
                  </a:lnTo>
                  <a:lnTo>
                    <a:pt x="925" y="2009"/>
                  </a:lnTo>
                  <a:lnTo>
                    <a:pt x="1447" y="2732"/>
                  </a:lnTo>
                  <a:lnTo>
                    <a:pt x="2290" y="3776"/>
                  </a:lnTo>
                  <a:lnTo>
                    <a:pt x="2813" y="4299"/>
                  </a:lnTo>
                  <a:lnTo>
                    <a:pt x="3375" y="4740"/>
                  </a:lnTo>
                  <a:lnTo>
                    <a:pt x="3857" y="5062"/>
                  </a:lnTo>
                  <a:lnTo>
                    <a:pt x="4339" y="5343"/>
                  </a:lnTo>
                  <a:lnTo>
                    <a:pt x="4741" y="5504"/>
                  </a:lnTo>
                  <a:lnTo>
                    <a:pt x="5062" y="5624"/>
                  </a:lnTo>
                  <a:lnTo>
                    <a:pt x="5343" y="5704"/>
                  </a:lnTo>
                  <a:lnTo>
                    <a:pt x="5062" y="2330"/>
                  </a:lnTo>
                  <a:lnTo>
                    <a:pt x="4500" y="2290"/>
                  </a:lnTo>
                  <a:lnTo>
                    <a:pt x="3978" y="2170"/>
                  </a:lnTo>
                  <a:lnTo>
                    <a:pt x="3536" y="2049"/>
                  </a:lnTo>
                  <a:lnTo>
                    <a:pt x="3094" y="1888"/>
                  </a:lnTo>
                  <a:lnTo>
                    <a:pt x="2732" y="1728"/>
                  </a:lnTo>
                  <a:lnTo>
                    <a:pt x="2411" y="1527"/>
                  </a:lnTo>
                  <a:lnTo>
                    <a:pt x="2170" y="1326"/>
                  </a:lnTo>
                  <a:lnTo>
                    <a:pt x="1929" y="1125"/>
                  </a:lnTo>
                  <a:lnTo>
                    <a:pt x="1567" y="724"/>
                  </a:lnTo>
                  <a:lnTo>
                    <a:pt x="1367" y="362"/>
                  </a:lnTo>
                  <a:lnTo>
                    <a:pt x="1246" y="121"/>
                  </a:lnTo>
                  <a:lnTo>
                    <a:pt x="1206"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9"/>
            <p:cNvSpPr/>
            <p:nvPr/>
          </p:nvSpPr>
          <p:spPr>
            <a:xfrm>
              <a:off x="5632705" y="1610319"/>
              <a:ext cx="994557" cy="1006156"/>
            </a:xfrm>
            <a:custGeom>
              <a:avLst/>
              <a:gdLst/>
              <a:ahLst/>
              <a:cxnLst/>
              <a:rect l="l" t="t" r="r" b="b"/>
              <a:pathLst>
                <a:path w="34384" h="34785" extrusionOk="0">
                  <a:moveTo>
                    <a:pt x="16991" y="0"/>
                  </a:moveTo>
                  <a:lnTo>
                    <a:pt x="13497" y="482"/>
                  </a:lnTo>
                  <a:lnTo>
                    <a:pt x="12492" y="683"/>
                  </a:lnTo>
                  <a:lnTo>
                    <a:pt x="12171" y="2089"/>
                  </a:lnTo>
                  <a:lnTo>
                    <a:pt x="11609" y="2209"/>
                  </a:lnTo>
                  <a:lnTo>
                    <a:pt x="10203" y="2531"/>
                  </a:lnTo>
                  <a:lnTo>
                    <a:pt x="9239" y="2772"/>
                  </a:lnTo>
                  <a:lnTo>
                    <a:pt x="8235" y="3053"/>
                  </a:lnTo>
                  <a:lnTo>
                    <a:pt x="7150" y="3414"/>
                  </a:lnTo>
                  <a:lnTo>
                    <a:pt x="6106" y="3856"/>
                  </a:lnTo>
                  <a:lnTo>
                    <a:pt x="5584" y="4097"/>
                  </a:lnTo>
                  <a:lnTo>
                    <a:pt x="5102" y="4378"/>
                  </a:lnTo>
                  <a:lnTo>
                    <a:pt x="4660" y="4659"/>
                  </a:lnTo>
                  <a:lnTo>
                    <a:pt x="4258" y="5021"/>
                  </a:lnTo>
                  <a:lnTo>
                    <a:pt x="3897" y="5382"/>
                  </a:lnTo>
                  <a:lnTo>
                    <a:pt x="3535" y="5784"/>
                  </a:lnTo>
                  <a:lnTo>
                    <a:pt x="3214" y="6226"/>
                  </a:lnTo>
                  <a:lnTo>
                    <a:pt x="2933" y="6668"/>
                  </a:lnTo>
                  <a:lnTo>
                    <a:pt x="2692" y="7150"/>
                  </a:lnTo>
                  <a:lnTo>
                    <a:pt x="2491" y="7632"/>
                  </a:lnTo>
                  <a:lnTo>
                    <a:pt x="2290" y="8114"/>
                  </a:lnTo>
                  <a:lnTo>
                    <a:pt x="2129" y="8596"/>
                  </a:lnTo>
                  <a:lnTo>
                    <a:pt x="2009" y="9078"/>
                  </a:lnTo>
                  <a:lnTo>
                    <a:pt x="1928" y="9600"/>
                  </a:lnTo>
                  <a:lnTo>
                    <a:pt x="1848" y="10082"/>
                  </a:lnTo>
                  <a:lnTo>
                    <a:pt x="1848" y="10564"/>
                  </a:lnTo>
                  <a:lnTo>
                    <a:pt x="1728" y="12412"/>
                  </a:lnTo>
                  <a:lnTo>
                    <a:pt x="1607" y="14219"/>
                  </a:lnTo>
                  <a:lnTo>
                    <a:pt x="1326" y="16469"/>
                  </a:lnTo>
                  <a:lnTo>
                    <a:pt x="964" y="19441"/>
                  </a:lnTo>
                  <a:lnTo>
                    <a:pt x="764" y="21289"/>
                  </a:lnTo>
                  <a:lnTo>
                    <a:pt x="563" y="23136"/>
                  </a:lnTo>
                  <a:lnTo>
                    <a:pt x="241" y="26631"/>
                  </a:lnTo>
                  <a:lnTo>
                    <a:pt x="81" y="29201"/>
                  </a:lnTo>
                  <a:lnTo>
                    <a:pt x="0" y="30246"/>
                  </a:lnTo>
                  <a:lnTo>
                    <a:pt x="7391" y="28318"/>
                  </a:lnTo>
                  <a:lnTo>
                    <a:pt x="12171" y="34142"/>
                  </a:lnTo>
                  <a:lnTo>
                    <a:pt x="13095" y="34343"/>
                  </a:lnTo>
                  <a:lnTo>
                    <a:pt x="13979" y="34504"/>
                  </a:lnTo>
                  <a:lnTo>
                    <a:pt x="14902" y="34624"/>
                  </a:lnTo>
                  <a:lnTo>
                    <a:pt x="15826" y="34704"/>
                  </a:lnTo>
                  <a:lnTo>
                    <a:pt x="16750" y="34745"/>
                  </a:lnTo>
                  <a:lnTo>
                    <a:pt x="17674" y="34785"/>
                  </a:lnTo>
                  <a:lnTo>
                    <a:pt x="19562" y="34785"/>
                  </a:lnTo>
                  <a:lnTo>
                    <a:pt x="21410" y="34664"/>
                  </a:lnTo>
                  <a:lnTo>
                    <a:pt x="23177" y="34504"/>
                  </a:lnTo>
                  <a:lnTo>
                    <a:pt x="24904" y="34263"/>
                  </a:lnTo>
                  <a:lnTo>
                    <a:pt x="26551" y="33941"/>
                  </a:lnTo>
                  <a:lnTo>
                    <a:pt x="28117" y="33580"/>
                  </a:lnTo>
                  <a:lnTo>
                    <a:pt x="29523" y="33178"/>
                  </a:lnTo>
                  <a:lnTo>
                    <a:pt x="30809" y="32776"/>
                  </a:lnTo>
                  <a:lnTo>
                    <a:pt x="31893" y="32334"/>
                  </a:lnTo>
                  <a:lnTo>
                    <a:pt x="32817" y="31893"/>
                  </a:lnTo>
                  <a:lnTo>
                    <a:pt x="33219" y="31652"/>
                  </a:lnTo>
                  <a:lnTo>
                    <a:pt x="33540" y="31451"/>
                  </a:lnTo>
                  <a:lnTo>
                    <a:pt x="33821" y="31210"/>
                  </a:lnTo>
                  <a:lnTo>
                    <a:pt x="34022" y="31009"/>
                  </a:lnTo>
                  <a:lnTo>
                    <a:pt x="34183" y="30808"/>
                  </a:lnTo>
                  <a:lnTo>
                    <a:pt x="34303" y="30607"/>
                  </a:lnTo>
                  <a:lnTo>
                    <a:pt x="34384" y="30165"/>
                  </a:lnTo>
                  <a:lnTo>
                    <a:pt x="34384" y="29724"/>
                  </a:lnTo>
                  <a:lnTo>
                    <a:pt x="34384" y="29201"/>
                  </a:lnTo>
                  <a:lnTo>
                    <a:pt x="34343" y="28679"/>
                  </a:lnTo>
                  <a:lnTo>
                    <a:pt x="34223" y="28077"/>
                  </a:lnTo>
                  <a:lnTo>
                    <a:pt x="34102" y="27474"/>
                  </a:lnTo>
                  <a:lnTo>
                    <a:pt x="33781" y="26149"/>
                  </a:lnTo>
                  <a:lnTo>
                    <a:pt x="33460" y="24703"/>
                  </a:lnTo>
                  <a:lnTo>
                    <a:pt x="33098" y="23176"/>
                  </a:lnTo>
                  <a:lnTo>
                    <a:pt x="32938" y="22413"/>
                  </a:lnTo>
                  <a:lnTo>
                    <a:pt x="32817" y="21610"/>
                  </a:lnTo>
                  <a:lnTo>
                    <a:pt x="32697" y="20807"/>
                  </a:lnTo>
                  <a:lnTo>
                    <a:pt x="32616" y="19963"/>
                  </a:lnTo>
                  <a:lnTo>
                    <a:pt x="32576" y="19200"/>
                  </a:lnTo>
                  <a:lnTo>
                    <a:pt x="32456" y="18437"/>
                  </a:lnTo>
                  <a:lnTo>
                    <a:pt x="32295" y="17754"/>
                  </a:lnTo>
                  <a:lnTo>
                    <a:pt x="32134" y="17071"/>
                  </a:lnTo>
                  <a:lnTo>
                    <a:pt x="31773" y="15826"/>
                  </a:lnTo>
                  <a:lnTo>
                    <a:pt x="31371" y="14661"/>
                  </a:lnTo>
                  <a:lnTo>
                    <a:pt x="30969" y="13536"/>
                  </a:lnTo>
                  <a:lnTo>
                    <a:pt x="30608" y="12412"/>
                  </a:lnTo>
                  <a:lnTo>
                    <a:pt x="30487" y="11849"/>
                  </a:lnTo>
                  <a:lnTo>
                    <a:pt x="30367" y="11287"/>
                  </a:lnTo>
                  <a:lnTo>
                    <a:pt x="30287" y="10684"/>
                  </a:lnTo>
                  <a:lnTo>
                    <a:pt x="30246" y="10042"/>
                  </a:lnTo>
                  <a:lnTo>
                    <a:pt x="30246" y="9439"/>
                  </a:lnTo>
                  <a:lnTo>
                    <a:pt x="30166" y="8837"/>
                  </a:lnTo>
                  <a:lnTo>
                    <a:pt x="30005" y="7672"/>
                  </a:lnTo>
                  <a:lnTo>
                    <a:pt x="29805" y="6628"/>
                  </a:lnTo>
                  <a:lnTo>
                    <a:pt x="29523" y="5704"/>
                  </a:lnTo>
                  <a:lnTo>
                    <a:pt x="29282" y="4941"/>
                  </a:lnTo>
                  <a:lnTo>
                    <a:pt x="29082" y="4338"/>
                  </a:lnTo>
                  <a:lnTo>
                    <a:pt x="28881" y="3856"/>
                  </a:lnTo>
                  <a:lnTo>
                    <a:pt x="26912" y="3294"/>
                  </a:lnTo>
                  <a:lnTo>
                    <a:pt x="24703" y="2731"/>
                  </a:lnTo>
                  <a:lnTo>
                    <a:pt x="22253" y="2129"/>
                  </a:lnTo>
                  <a:lnTo>
                    <a:pt x="21811" y="562"/>
                  </a:lnTo>
                  <a:lnTo>
                    <a:pt x="19642" y="281"/>
                  </a:lnTo>
                  <a:lnTo>
                    <a:pt x="18919" y="2932"/>
                  </a:lnTo>
                  <a:lnTo>
                    <a:pt x="169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9"/>
            <p:cNvSpPr/>
            <p:nvPr/>
          </p:nvSpPr>
          <p:spPr>
            <a:xfrm>
              <a:off x="5632705" y="1610319"/>
              <a:ext cx="994557" cy="1006156"/>
            </a:xfrm>
            <a:custGeom>
              <a:avLst/>
              <a:gdLst/>
              <a:ahLst/>
              <a:cxnLst/>
              <a:rect l="l" t="t" r="r" b="b"/>
              <a:pathLst>
                <a:path w="34384" h="34785" fill="none" extrusionOk="0">
                  <a:moveTo>
                    <a:pt x="12171" y="2089"/>
                  </a:moveTo>
                  <a:lnTo>
                    <a:pt x="12492" y="683"/>
                  </a:lnTo>
                  <a:lnTo>
                    <a:pt x="12492" y="683"/>
                  </a:lnTo>
                  <a:lnTo>
                    <a:pt x="13497" y="482"/>
                  </a:lnTo>
                  <a:lnTo>
                    <a:pt x="16991" y="0"/>
                  </a:lnTo>
                  <a:lnTo>
                    <a:pt x="18919" y="2932"/>
                  </a:lnTo>
                  <a:lnTo>
                    <a:pt x="19642" y="281"/>
                  </a:lnTo>
                  <a:lnTo>
                    <a:pt x="21811" y="562"/>
                  </a:lnTo>
                  <a:lnTo>
                    <a:pt x="22253" y="2129"/>
                  </a:lnTo>
                  <a:lnTo>
                    <a:pt x="22253" y="2129"/>
                  </a:lnTo>
                  <a:lnTo>
                    <a:pt x="24703" y="2731"/>
                  </a:lnTo>
                  <a:lnTo>
                    <a:pt x="26912" y="3294"/>
                  </a:lnTo>
                  <a:lnTo>
                    <a:pt x="28881" y="3856"/>
                  </a:lnTo>
                  <a:lnTo>
                    <a:pt x="28881" y="3856"/>
                  </a:lnTo>
                  <a:lnTo>
                    <a:pt x="29082" y="4338"/>
                  </a:lnTo>
                  <a:lnTo>
                    <a:pt x="29282" y="4941"/>
                  </a:lnTo>
                  <a:lnTo>
                    <a:pt x="29523" y="5704"/>
                  </a:lnTo>
                  <a:lnTo>
                    <a:pt x="29805" y="6628"/>
                  </a:lnTo>
                  <a:lnTo>
                    <a:pt x="30005" y="7672"/>
                  </a:lnTo>
                  <a:lnTo>
                    <a:pt x="30166" y="8837"/>
                  </a:lnTo>
                  <a:lnTo>
                    <a:pt x="30246" y="9439"/>
                  </a:lnTo>
                  <a:lnTo>
                    <a:pt x="30246" y="10042"/>
                  </a:lnTo>
                  <a:lnTo>
                    <a:pt x="30246" y="10042"/>
                  </a:lnTo>
                  <a:lnTo>
                    <a:pt x="30287" y="10684"/>
                  </a:lnTo>
                  <a:lnTo>
                    <a:pt x="30367" y="11287"/>
                  </a:lnTo>
                  <a:lnTo>
                    <a:pt x="30487" y="11849"/>
                  </a:lnTo>
                  <a:lnTo>
                    <a:pt x="30608" y="12412"/>
                  </a:lnTo>
                  <a:lnTo>
                    <a:pt x="30969" y="13536"/>
                  </a:lnTo>
                  <a:lnTo>
                    <a:pt x="31371" y="14661"/>
                  </a:lnTo>
                  <a:lnTo>
                    <a:pt x="31773" y="15826"/>
                  </a:lnTo>
                  <a:lnTo>
                    <a:pt x="32134" y="17071"/>
                  </a:lnTo>
                  <a:lnTo>
                    <a:pt x="32295" y="17754"/>
                  </a:lnTo>
                  <a:lnTo>
                    <a:pt x="32456" y="18437"/>
                  </a:lnTo>
                  <a:lnTo>
                    <a:pt x="32576" y="19200"/>
                  </a:lnTo>
                  <a:lnTo>
                    <a:pt x="32616" y="19963"/>
                  </a:lnTo>
                  <a:lnTo>
                    <a:pt x="32616" y="19963"/>
                  </a:lnTo>
                  <a:lnTo>
                    <a:pt x="32697" y="20807"/>
                  </a:lnTo>
                  <a:lnTo>
                    <a:pt x="32817" y="21610"/>
                  </a:lnTo>
                  <a:lnTo>
                    <a:pt x="32938" y="22413"/>
                  </a:lnTo>
                  <a:lnTo>
                    <a:pt x="33098" y="23176"/>
                  </a:lnTo>
                  <a:lnTo>
                    <a:pt x="33460" y="24703"/>
                  </a:lnTo>
                  <a:lnTo>
                    <a:pt x="33781" y="26149"/>
                  </a:lnTo>
                  <a:lnTo>
                    <a:pt x="34102" y="27474"/>
                  </a:lnTo>
                  <a:lnTo>
                    <a:pt x="34223" y="28077"/>
                  </a:lnTo>
                  <a:lnTo>
                    <a:pt x="34343" y="28679"/>
                  </a:lnTo>
                  <a:lnTo>
                    <a:pt x="34384" y="29201"/>
                  </a:lnTo>
                  <a:lnTo>
                    <a:pt x="34384" y="29724"/>
                  </a:lnTo>
                  <a:lnTo>
                    <a:pt x="34384" y="30165"/>
                  </a:lnTo>
                  <a:lnTo>
                    <a:pt x="34303" y="30607"/>
                  </a:lnTo>
                  <a:lnTo>
                    <a:pt x="34303" y="30607"/>
                  </a:lnTo>
                  <a:lnTo>
                    <a:pt x="34183" y="30808"/>
                  </a:lnTo>
                  <a:lnTo>
                    <a:pt x="34022" y="31009"/>
                  </a:lnTo>
                  <a:lnTo>
                    <a:pt x="33821" y="31210"/>
                  </a:lnTo>
                  <a:lnTo>
                    <a:pt x="33540" y="31451"/>
                  </a:lnTo>
                  <a:lnTo>
                    <a:pt x="33219" y="31652"/>
                  </a:lnTo>
                  <a:lnTo>
                    <a:pt x="32817" y="31893"/>
                  </a:lnTo>
                  <a:lnTo>
                    <a:pt x="31893" y="32334"/>
                  </a:lnTo>
                  <a:lnTo>
                    <a:pt x="30809" y="32776"/>
                  </a:lnTo>
                  <a:lnTo>
                    <a:pt x="29523" y="33178"/>
                  </a:lnTo>
                  <a:lnTo>
                    <a:pt x="28117" y="33580"/>
                  </a:lnTo>
                  <a:lnTo>
                    <a:pt x="26551" y="33941"/>
                  </a:lnTo>
                  <a:lnTo>
                    <a:pt x="24904" y="34263"/>
                  </a:lnTo>
                  <a:lnTo>
                    <a:pt x="23177" y="34504"/>
                  </a:lnTo>
                  <a:lnTo>
                    <a:pt x="21410" y="34664"/>
                  </a:lnTo>
                  <a:lnTo>
                    <a:pt x="19562" y="34785"/>
                  </a:lnTo>
                  <a:lnTo>
                    <a:pt x="18638" y="34785"/>
                  </a:lnTo>
                  <a:lnTo>
                    <a:pt x="17674" y="34785"/>
                  </a:lnTo>
                  <a:lnTo>
                    <a:pt x="16750" y="34745"/>
                  </a:lnTo>
                  <a:lnTo>
                    <a:pt x="15826" y="34704"/>
                  </a:lnTo>
                  <a:lnTo>
                    <a:pt x="14902" y="34624"/>
                  </a:lnTo>
                  <a:lnTo>
                    <a:pt x="13979" y="34504"/>
                  </a:lnTo>
                  <a:lnTo>
                    <a:pt x="13095" y="34343"/>
                  </a:lnTo>
                  <a:lnTo>
                    <a:pt x="12171" y="34142"/>
                  </a:lnTo>
                  <a:lnTo>
                    <a:pt x="7391" y="28318"/>
                  </a:lnTo>
                  <a:lnTo>
                    <a:pt x="0" y="30246"/>
                  </a:lnTo>
                  <a:lnTo>
                    <a:pt x="0" y="30246"/>
                  </a:lnTo>
                  <a:lnTo>
                    <a:pt x="81" y="29201"/>
                  </a:lnTo>
                  <a:lnTo>
                    <a:pt x="241" y="26631"/>
                  </a:lnTo>
                  <a:lnTo>
                    <a:pt x="563" y="23136"/>
                  </a:lnTo>
                  <a:lnTo>
                    <a:pt x="764" y="21289"/>
                  </a:lnTo>
                  <a:lnTo>
                    <a:pt x="964" y="19441"/>
                  </a:lnTo>
                  <a:lnTo>
                    <a:pt x="964" y="19441"/>
                  </a:lnTo>
                  <a:lnTo>
                    <a:pt x="1326" y="16469"/>
                  </a:lnTo>
                  <a:lnTo>
                    <a:pt x="1607" y="14219"/>
                  </a:lnTo>
                  <a:lnTo>
                    <a:pt x="1728" y="12412"/>
                  </a:lnTo>
                  <a:lnTo>
                    <a:pt x="1848" y="10564"/>
                  </a:lnTo>
                  <a:lnTo>
                    <a:pt x="1848" y="10564"/>
                  </a:lnTo>
                  <a:lnTo>
                    <a:pt x="1848" y="10082"/>
                  </a:lnTo>
                  <a:lnTo>
                    <a:pt x="1928" y="9600"/>
                  </a:lnTo>
                  <a:lnTo>
                    <a:pt x="2009" y="9078"/>
                  </a:lnTo>
                  <a:lnTo>
                    <a:pt x="2129" y="8596"/>
                  </a:lnTo>
                  <a:lnTo>
                    <a:pt x="2290" y="8114"/>
                  </a:lnTo>
                  <a:lnTo>
                    <a:pt x="2491" y="7632"/>
                  </a:lnTo>
                  <a:lnTo>
                    <a:pt x="2692" y="7150"/>
                  </a:lnTo>
                  <a:lnTo>
                    <a:pt x="2933" y="6668"/>
                  </a:lnTo>
                  <a:lnTo>
                    <a:pt x="3214" y="6226"/>
                  </a:lnTo>
                  <a:lnTo>
                    <a:pt x="3535" y="5784"/>
                  </a:lnTo>
                  <a:lnTo>
                    <a:pt x="3897" y="5382"/>
                  </a:lnTo>
                  <a:lnTo>
                    <a:pt x="4258" y="5021"/>
                  </a:lnTo>
                  <a:lnTo>
                    <a:pt x="4660" y="4659"/>
                  </a:lnTo>
                  <a:lnTo>
                    <a:pt x="5102" y="4378"/>
                  </a:lnTo>
                  <a:lnTo>
                    <a:pt x="5584" y="4097"/>
                  </a:lnTo>
                  <a:lnTo>
                    <a:pt x="6106" y="3856"/>
                  </a:lnTo>
                  <a:lnTo>
                    <a:pt x="6106" y="3856"/>
                  </a:lnTo>
                  <a:lnTo>
                    <a:pt x="7150" y="3414"/>
                  </a:lnTo>
                  <a:lnTo>
                    <a:pt x="8235" y="3053"/>
                  </a:lnTo>
                  <a:lnTo>
                    <a:pt x="9239" y="2772"/>
                  </a:lnTo>
                  <a:lnTo>
                    <a:pt x="10203" y="2531"/>
                  </a:lnTo>
                  <a:lnTo>
                    <a:pt x="11609" y="2209"/>
                  </a:lnTo>
                  <a:lnTo>
                    <a:pt x="12171" y="208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9"/>
            <p:cNvSpPr/>
            <p:nvPr/>
          </p:nvSpPr>
          <p:spPr>
            <a:xfrm>
              <a:off x="6218267" y="2523517"/>
              <a:ext cx="1422127" cy="1336133"/>
            </a:xfrm>
            <a:custGeom>
              <a:avLst/>
              <a:gdLst/>
              <a:ahLst/>
              <a:cxnLst/>
              <a:rect l="l" t="t" r="r" b="b"/>
              <a:pathLst>
                <a:path w="49166" h="46193" extrusionOk="0">
                  <a:moveTo>
                    <a:pt x="12774" y="0"/>
                  </a:moveTo>
                  <a:lnTo>
                    <a:pt x="12011" y="40"/>
                  </a:lnTo>
                  <a:lnTo>
                    <a:pt x="10123" y="161"/>
                  </a:lnTo>
                  <a:lnTo>
                    <a:pt x="7954" y="402"/>
                  </a:lnTo>
                  <a:lnTo>
                    <a:pt x="5664" y="683"/>
                  </a:lnTo>
                  <a:lnTo>
                    <a:pt x="1728" y="1246"/>
                  </a:lnTo>
                  <a:lnTo>
                    <a:pt x="41" y="1487"/>
                  </a:lnTo>
                  <a:lnTo>
                    <a:pt x="1" y="2089"/>
                  </a:lnTo>
                  <a:lnTo>
                    <a:pt x="1" y="2732"/>
                  </a:lnTo>
                  <a:lnTo>
                    <a:pt x="1" y="3334"/>
                  </a:lnTo>
                  <a:lnTo>
                    <a:pt x="41" y="3897"/>
                  </a:lnTo>
                  <a:lnTo>
                    <a:pt x="121" y="4499"/>
                  </a:lnTo>
                  <a:lnTo>
                    <a:pt x="202" y="5061"/>
                  </a:lnTo>
                  <a:lnTo>
                    <a:pt x="322" y="5624"/>
                  </a:lnTo>
                  <a:lnTo>
                    <a:pt x="443" y="6186"/>
                  </a:lnTo>
                  <a:lnTo>
                    <a:pt x="643" y="6708"/>
                  </a:lnTo>
                  <a:lnTo>
                    <a:pt x="804" y="7230"/>
                  </a:lnTo>
                  <a:lnTo>
                    <a:pt x="1005" y="7712"/>
                  </a:lnTo>
                  <a:lnTo>
                    <a:pt x="1246" y="8194"/>
                  </a:lnTo>
                  <a:lnTo>
                    <a:pt x="1527" y="8676"/>
                  </a:lnTo>
                  <a:lnTo>
                    <a:pt x="1768" y="9118"/>
                  </a:lnTo>
                  <a:lnTo>
                    <a:pt x="2089" y="9520"/>
                  </a:lnTo>
                  <a:lnTo>
                    <a:pt x="2371" y="9962"/>
                  </a:lnTo>
                  <a:lnTo>
                    <a:pt x="2692" y="10323"/>
                  </a:lnTo>
                  <a:lnTo>
                    <a:pt x="3053" y="10725"/>
                  </a:lnTo>
                  <a:lnTo>
                    <a:pt x="3415" y="11046"/>
                  </a:lnTo>
                  <a:lnTo>
                    <a:pt x="3776" y="11368"/>
                  </a:lnTo>
                  <a:lnTo>
                    <a:pt x="4178" y="11689"/>
                  </a:lnTo>
                  <a:lnTo>
                    <a:pt x="4580" y="11970"/>
                  </a:lnTo>
                  <a:lnTo>
                    <a:pt x="4981" y="12211"/>
                  </a:lnTo>
                  <a:lnTo>
                    <a:pt x="5383" y="12452"/>
                  </a:lnTo>
                  <a:lnTo>
                    <a:pt x="5825" y="12653"/>
                  </a:lnTo>
                  <a:lnTo>
                    <a:pt x="6267" y="12854"/>
                  </a:lnTo>
                  <a:lnTo>
                    <a:pt x="6709" y="13014"/>
                  </a:lnTo>
                  <a:lnTo>
                    <a:pt x="7191" y="13135"/>
                  </a:lnTo>
                  <a:lnTo>
                    <a:pt x="7632" y="13255"/>
                  </a:lnTo>
                  <a:lnTo>
                    <a:pt x="8114" y="13336"/>
                  </a:lnTo>
                  <a:lnTo>
                    <a:pt x="8597" y="13376"/>
                  </a:lnTo>
                  <a:lnTo>
                    <a:pt x="25507" y="13376"/>
                  </a:lnTo>
                  <a:lnTo>
                    <a:pt x="25587" y="13938"/>
                  </a:lnTo>
                  <a:lnTo>
                    <a:pt x="25748" y="14501"/>
                  </a:lnTo>
                  <a:lnTo>
                    <a:pt x="25909" y="15063"/>
                  </a:lnTo>
                  <a:lnTo>
                    <a:pt x="26150" y="15625"/>
                  </a:lnTo>
                  <a:lnTo>
                    <a:pt x="26431" y="16147"/>
                  </a:lnTo>
                  <a:lnTo>
                    <a:pt x="26752" y="16670"/>
                  </a:lnTo>
                  <a:lnTo>
                    <a:pt x="27395" y="17754"/>
                  </a:lnTo>
                  <a:lnTo>
                    <a:pt x="28037" y="18758"/>
                  </a:lnTo>
                  <a:lnTo>
                    <a:pt x="28640" y="19763"/>
                  </a:lnTo>
                  <a:lnTo>
                    <a:pt x="28881" y="20245"/>
                  </a:lnTo>
                  <a:lnTo>
                    <a:pt x="29082" y="20727"/>
                  </a:lnTo>
                  <a:lnTo>
                    <a:pt x="29242" y="21168"/>
                  </a:lnTo>
                  <a:lnTo>
                    <a:pt x="29363" y="21650"/>
                  </a:lnTo>
                  <a:lnTo>
                    <a:pt x="29443" y="22132"/>
                  </a:lnTo>
                  <a:lnTo>
                    <a:pt x="29644" y="22695"/>
                  </a:lnTo>
                  <a:lnTo>
                    <a:pt x="29885" y="23297"/>
                  </a:lnTo>
                  <a:lnTo>
                    <a:pt x="30207" y="23940"/>
                  </a:lnTo>
                  <a:lnTo>
                    <a:pt x="30970" y="25346"/>
                  </a:lnTo>
                  <a:lnTo>
                    <a:pt x="31813" y="26792"/>
                  </a:lnTo>
                  <a:lnTo>
                    <a:pt x="32657" y="28238"/>
                  </a:lnTo>
                  <a:lnTo>
                    <a:pt x="33420" y="29603"/>
                  </a:lnTo>
                  <a:lnTo>
                    <a:pt x="34022" y="30728"/>
                  </a:lnTo>
                  <a:lnTo>
                    <a:pt x="34223" y="31250"/>
                  </a:lnTo>
                  <a:lnTo>
                    <a:pt x="34384" y="31652"/>
                  </a:lnTo>
                  <a:lnTo>
                    <a:pt x="34504" y="32054"/>
                  </a:lnTo>
                  <a:lnTo>
                    <a:pt x="34705" y="32536"/>
                  </a:lnTo>
                  <a:lnTo>
                    <a:pt x="35268" y="33620"/>
                  </a:lnTo>
                  <a:lnTo>
                    <a:pt x="35991" y="34865"/>
                  </a:lnTo>
                  <a:lnTo>
                    <a:pt x="36794" y="36191"/>
                  </a:lnTo>
                  <a:lnTo>
                    <a:pt x="37557" y="37557"/>
                  </a:lnTo>
                  <a:lnTo>
                    <a:pt x="37919" y="38239"/>
                  </a:lnTo>
                  <a:lnTo>
                    <a:pt x="38240" y="38922"/>
                  </a:lnTo>
                  <a:lnTo>
                    <a:pt x="38521" y="39525"/>
                  </a:lnTo>
                  <a:lnTo>
                    <a:pt x="38722" y="40127"/>
                  </a:lnTo>
                  <a:lnTo>
                    <a:pt x="38923" y="40690"/>
                  </a:lnTo>
                  <a:lnTo>
                    <a:pt x="39003" y="41212"/>
                  </a:lnTo>
                  <a:lnTo>
                    <a:pt x="39043" y="41694"/>
                  </a:lnTo>
                  <a:lnTo>
                    <a:pt x="39164" y="42176"/>
                  </a:lnTo>
                  <a:lnTo>
                    <a:pt x="39365" y="43100"/>
                  </a:lnTo>
                  <a:lnTo>
                    <a:pt x="39686" y="43943"/>
                  </a:lnTo>
                  <a:lnTo>
                    <a:pt x="39967" y="44666"/>
                  </a:lnTo>
                  <a:lnTo>
                    <a:pt x="40288" y="45309"/>
                  </a:lnTo>
                  <a:lnTo>
                    <a:pt x="40529" y="45791"/>
                  </a:lnTo>
                  <a:lnTo>
                    <a:pt x="40770" y="46192"/>
                  </a:lnTo>
                  <a:lnTo>
                    <a:pt x="49165" y="46192"/>
                  </a:lnTo>
                  <a:lnTo>
                    <a:pt x="46635" y="36954"/>
                  </a:lnTo>
                  <a:lnTo>
                    <a:pt x="44667" y="29684"/>
                  </a:lnTo>
                  <a:lnTo>
                    <a:pt x="43261" y="24422"/>
                  </a:lnTo>
                  <a:lnTo>
                    <a:pt x="42739" y="22494"/>
                  </a:lnTo>
                  <a:lnTo>
                    <a:pt x="42016" y="20204"/>
                  </a:lnTo>
                  <a:lnTo>
                    <a:pt x="41574" y="18919"/>
                  </a:lnTo>
                  <a:lnTo>
                    <a:pt x="41092" y="17593"/>
                  </a:lnTo>
                  <a:lnTo>
                    <a:pt x="40570" y="16268"/>
                  </a:lnTo>
                  <a:lnTo>
                    <a:pt x="40007" y="14902"/>
                  </a:lnTo>
                  <a:lnTo>
                    <a:pt x="39445" y="13537"/>
                  </a:lnTo>
                  <a:lnTo>
                    <a:pt x="38802" y="12171"/>
                  </a:lnTo>
                  <a:lnTo>
                    <a:pt x="38160" y="10886"/>
                  </a:lnTo>
                  <a:lnTo>
                    <a:pt x="37437" y="9640"/>
                  </a:lnTo>
                  <a:lnTo>
                    <a:pt x="36714" y="8435"/>
                  </a:lnTo>
                  <a:lnTo>
                    <a:pt x="35950" y="7351"/>
                  </a:lnTo>
                  <a:lnTo>
                    <a:pt x="35187" y="6387"/>
                  </a:lnTo>
                  <a:lnTo>
                    <a:pt x="34786" y="5945"/>
                  </a:lnTo>
                  <a:lnTo>
                    <a:pt x="34384" y="5503"/>
                  </a:lnTo>
                  <a:lnTo>
                    <a:pt x="33581" y="4780"/>
                  </a:lnTo>
                  <a:lnTo>
                    <a:pt x="32777" y="4178"/>
                  </a:lnTo>
                  <a:lnTo>
                    <a:pt x="31974" y="3656"/>
                  </a:lnTo>
                  <a:lnTo>
                    <a:pt x="31171" y="3254"/>
                  </a:lnTo>
                  <a:lnTo>
                    <a:pt x="30367" y="2933"/>
                  </a:lnTo>
                  <a:lnTo>
                    <a:pt x="29604" y="2692"/>
                  </a:lnTo>
                  <a:lnTo>
                    <a:pt x="28801" y="2451"/>
                  </a:lnTo>
                  <a:lnTo>
                    <a:pt x="28037" y="2330"/>
                  </a:lnTo>
                  <a:lnTo>
                    <a:pt x="27314" y="2169"/>
                  </a:lnTo>
                  <a:lnTo>
                    <a:pt x="26551" y="2089"/>
                  </a:lnTo>
                  <a:lnTo>
                    <a:pt x="25105" y="1888"/>
                  </a:lnTo>
                  <a:lnTo>
                    <a:pt x="24422" y="1808"/>
                  </a:lnTo>
                  <a:lnTo>
                    <a:pt x="23699" y="1687"/>
                  </a:lnTo>
                  <a:lnTo>
                    <a:pt x="23017" y="1487"/>
                  </a:lnTo>
                  <a:lnTo>
                    <a:pt x="22374" y="1286"/>
                  </a:lnTo>
                  <a:lnTo>
                    <a:pt x="21691" y="1045"/>
                  </a:lnTo>
                  <a:lnTo>
                    <a:pt x="21008" y="844"/>
                  </a:lnTo>
                  <a:lnTo>
                    <a:pt x="20245" y="683"/>
                  </a:lnTo>
                  <a:lnTo>
                    <a:pt x="19522" y="522"/>
                  </a:lnTo>
                  <a:lnTo>
                    <a:pt x="17996" y="322"/>
                  </a:lnTo>
                  <a:lnTo>
                    <a:pt x="16590" y="161"/>
                  </a:lnTo>
                  <a:lnTo>
                    <a:pt x="15304" y="40"/>
                  </a:lnTo>
                  <a:lnTo>
                    <a:pt x="143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9"/>
            <p:cNvSpPr/>
            <p:nvPr/>
          </p:nvSpPr>
          <p:spPr>
            <a:xfrm>
              <a:off x="6218267" y="2523517"/>
              <a:ext cx="822627" cy="386901"/>
            </a:xfrm>
            <a:custGeom>
              <a:avLst/>
              <a:gdLst/>
              <a:ahLst/>
              <a:cxnLst/>
              <a:rect l="l" t="t" r="r" b="b"/>
              <a:pathLst>
                <a:path w="28440" h="13376" extrusionOk="0">
                  <a:moveTo>
                    <a:pt x="12774" y="0"/>
                  </a:moveTo>
                  <a:lnTo>
                    <a:pt x="12011" y="40"/>
                  </a:lnTo>
                  <a:lnTo>
                    <a:pt x="10123" y="161"/>
                  </a:lnTo>
                  <a:lnTo>
                    <a:pt x="7954" y="402"/>
                  </a:lnTo>
                  <a:lnTo>
                    <a:pt x="5664" y="683"/>
                  </a:lnTo>
                  <a:lnTo>
                    <a:pt x="1728" y="1246"/>
                  </a:lnTo>
                  <a:lnTo>
                    <a:pt x="41" y="1487"/>
                  </a:lnTo>
                  <a:lnTo>
                    <a:pt x="1" y="2089"/>
                  </a:lnTo>
                  <a:lnTo>
                    <a:pt x="1" y="2732"/>
                  </a:lnTo>
                  <a:lnTo>
                    <a:pt x="1" y="3334"/>
                  </a:lnTo>
                  <a:lnTo>
                    <a:pt x="41" y="3897"/>
                  </a:lnTo>
                  <a:lnTo>
                    <a:pt x="121" y="4499"/>
                  </a:lnTo>
                  <a:lnTo>
                    <a:pt x="202" y="5061"/>
                  </a:lnTo>
                  <a:lnTo>
                    <a:pt x="322" y="5624"/>
                  </a:lnTo>
                  <a:lnTo>
                    <a:pt x="443" y="6186"/>
                  </a:lnTo>
                  <a:lnTo>
                    <a:pt x="643" y="6708"/>
                  </a:lnTo>
                  <a:lnTo>
                    <a:pt x="804" y="7230"/>
                  </a:lnTo>
                  <a:lnTo>
                    <a:pt x="1005" y="7712"/>
                  </a:lnTo>
                  <a:lnTo>
                    <a:pt x="1246" y="8194"/>
                  </a:lnTo>
                  <a:lnTo>
                    <a:pt x="1527" y="8676"/>
                  </a:lnTo>
                  <a:lnTo>
                    <a:pt x="1768" y="9118"/>
                  </a:lnTo>
                  <a:lnTo>
                    <a:pt x="2089" y="9520"/>
                  </a:lnTo>
                  <a:lnTo>
                    <a:pt x="2371" y="9962"/>
                  </a:lnTo>
                  <a:lnTo>
                    <a:pt x="2692" y="10323"/>
                  </a:lnTo>
                  <a:lnTo>
                    <a:pt x="3053" y="10725"/>
                  </a:lnTo>
                  <a:lnTo>
                    <a:pt x="3415" y="11046"/>
                  </a:lnTo>
                  <a:lnTo>
                    <a:pt x="3776" y="11368"/>
                  </a:lnTo>
                  <a:lnTo>
                    <a:pt x="4178" y="11689"/>
                  </a:lnTo>
                  <a:lnTo>
                    <a:pt x="4580" y="11970"/>
                  </a:lnTo>
                  <a:lnTo>
                    <a:pt x="4981" y="12211"/>
                  </a:lnTo>
                  <a:lnTo>
                    <a:pt x="5383" y="12452"/>
                  </a:lnTo>
                  <a:lnTo>
                    <a:pt x="5825" y="12653"/>
                  </a:lnTo>
                  <a:lnTo>
                    <a:pt x="6267" y="12854"/>
                  </a:lnTo>
                  <a:lnTo>
                    <a:pt x="6709" y="13014"/>
                  </a:lnTo>
                  <a:lnTo>
                    <a:pt x="7191" y="13135"/>
                  </a:lnTo>
                  <a:lnTo>
                    <a:pt x="7632" y="13255"/>
                  </a:lnTo>
                  <a:lnTo>
                    <a:pt x="8114" y="13336"/>
                  </a:lnTo>
                  <a:lnTo>
                    <a:pt x="8597" y="13376"/>
                  </a:lnTo>
                  <a:lnTo>
                    <a:pt x="18196" y="13376"/>
                  </a:lnTo>
                  <a:lnTo>
                    <a:pt x="18598" y="13055"/>
                  </a:lnTo>
                  <a:lnTo>
                    <a:pt x="18879" y="12773"/>
                  </a:lnTo>
                  <a:lnTo>
                    <a:pt x="19120" y="12452"/>
                  </a:lnTo>
                  <a:lnTo>
                    <a:pt x="19281" y="12171"/>
                  </a:lnTo>
                  <a:lnTo>
                    <a:pt x="19402" y="11850"/>
                  </a:lnTo>
                  <a:lnTo>
                    <a:pt x="19442" y="11528"/>
                  </a:lnTo>
                  <a:lnTo>
                    <a:pt x="19482" y="11207"/>
                  </a:lnTo>
                  <a:lnTo>
                    <a:pt x="19482" y="10886"/>
                  </a:lnTo>
                  <a:lnTo>
                    <a:pt x="19482" y="10163"/>
                  </a:lnTo>
                  <a:lnTo>
                    <a:pt x="19442" y="9440"/>
                  </a:lnTo>
                  <a:lnTo>
                    <a:pt x="19442" y="8998"/>
                  </a:lnTo>
                  <a:lnTo>
                    <a:pt x="19482" y="8596"/>
                  </a:lnTo>
                  <a:lnTo>
                    <a:pt x="19562" y="8154"/>
                  </a:lnTo>
                  <a:lnTo>
                    <a:pt x="19683" y="7672"/>
                  </a:lnTo>
                  <a:lnTo>
                    <a:pt x="19884" y="7190"/>
                  </a:lnTo>
                  <a:lnTo>
                    <a:pt x="20125" y="6708"/>
                  </a:lnTo>
                  <a:lnTo>
                    <a:pt x="20446" y="6186"/>
                  </a:lnTo>
                  <a:lnTo>
                    <a:pt x="20848" y="5704"/>
                  </a:lnTo>
                  <a:lnTo>
                    <a:pt x="21330" y="5222"/>
                  </a:lnTo>
                  <a:lnTo>
                    <a:pt x="21812" y="4740"/>
                  </a:lnTo>
                  <a:lnTo>
                    <a:pt x="22374" y="4298"/>
                  </a:lnTo>
                  <a:lnTo>
                    <a:pt x="22976" y="3856"/>
                  </a:lnTo>
                  <a:lnTo>
                    <a:pt x="23579" y="3495"/>
                  </a:lnTo>
                  <a:lnTo>
                    <a:pt x="24262" y="3133"/>
                  </a:lnTo>
                  <a:lnTo>
                    <a:pt x="24945" y="2852"/>
                  </a:lnTo>
                  <a:lnTo>
                    <a:pt x="25627" y="2611"/>
                  </a:lnTo>
                  <a:lnTo>
                    <a:pt x="26310" y="2451"/>
                  </a:lnTo>
                  <a:lnTo>
                    <a:pt x="27033" y="2370"/>
                  </a:lnTo>
                  <a:lnTo>
                    <a:pt x="27716" y="2330"/>
                  </a:lnTo>
                  <a:lnTo>
                    <a:pt x="28439" y="2370"/>
                  </a:lnTo>
                  <a:lnTo>
                    <a:pt x="28439" y="2370"/>
                  </a:lnTo>
                  <a:lnTo>
                    <a:pt x="27636" y="2250"/>
                  </a:lnTo>
                  <a:lnTo>
                    <a:pt x="26832" y="2129"/>
                  </a:lnTo>
                  <a:lnTo>
                    <a:pt x="25266" y="1928"/>
                  </a:lnTo>
                  <a:lnTo>
                    <a:pt x="24543" y="1808"/>
                  </a:lnTo>
                  <a:lnTo>
                    <a:pt x="23780" y="1687"/>
                  </a:lnTo>
                  <a:lnTo>
                    <a:pt x="23097" y="1527"/>
                  </a:lnTo>
                  <a:lnTo>
                    <a:pt x="22374" y="1286"/>
                  </a:lnTo>
                  <a:lnTo>
                    <a:pt x="21691" y="1045"/>
                  </a:lnTo>
                  <a:lnTo>
                    <a:pt x="21008" y="844"/>
                  </a:lnTo>
                  <a:lnTo>
                    <a:pt x="20245" y="683"/>
                  </a:lnTo>
                  <a:lnTo>
                    <a:pt x="19522" y="522"/>
                  </a:lnTo>
                  <a:lnTo>
                    <a:pt x="17996" y="322"/>
                  </a:lnTo>
                  <a:lnTo>
                    <a:pt x="16590" y="161"/>
                  </a:lnTo>
                  <a:lnTo>
                    <a:pt x="15304" y="40"/>
                  </a:lnTo>
                  <a:lnTo>
                    <a:pt x="1430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9"/>
            <p:cNvSpPr/>
            <p:nvPr/>
          </p:nvSpPr>
          <p:spPr>
            <a:xfrm>
              <a:off x="6475036" y="2694292"/>
              <a:ext cx="953918" cy="1109592"/>
            </a:xfrm>
            <a:custGeom>
              <a:avLst/>
              <a:gdLst/>
              <a:ahLst/>
              <a:cxnLst/>
              <a:rect l="l" t="t" r="r" b="b"/>
              <a:pathLst>
                <a:path w="32979" h="38361" extrusionOk="0">
                  <a:moveTo>
                    <a:pt x="121" y="1"/>
                  </a:moveTo>
                  <a:lnTo>
                    <a:pt x="81" y="41"/>
                  </a:lnTo>
                  <a:lnTo>
                    <a:pt x="41" y="81"/>
                  </a:lnTo>
                  <a:lnTo>
                    <a:pt x="1" y="162"/>
                  </a:lnTo>
                  <a:lnTo>
                    <a:pt x="41" y="202"/>
                  </a:lnTo>
                  <a:lnTo>
                    <a:pt x="41" y="282"/>
                  </a:lnTo>
                  <a:lnTo>
                    <a:pt x="81" y="322"/>
                  </a:lnTo>
                  <a:lnTo>
                    <a:pt x="161" y="322"/>
                  </a:lnTo>
                  <a:lnTo>
                    <a:pt x="16871" y="1929"/>
                  </a:lnTo>
                  <a:lnTo>
                    <a:pt x="16871" y="2049"/>
                  </a:lnTo>
                  <a:lnTo>
                    <a:pt x="16871" y="2170"/>
                  </a:lnTo>
                  <a:lnTo>
                    <a:pt x="16991" y="2411"/>
                  </a:lnTo>
                  <a:lnTo>
                    <a:pt x="17152" y="2652"/>
                  </a:lnTo>
                  <a:lnTo>
                    <a:pt x="17433" y="2893"/>
                  </a:lnTo>
                  <a:lnTo>
                    <a:pt x="17755" y="3094"/>
                  </a:lnTo>
                  <a:lnTo>
                    <a:pt x="18036" y="3295"/>
                  </a:lnTo>
                  <a:lnTo>
                    <a:pt x="18196" y="3495"/>
                  </a:lnTo>
                  <a:lnTo>
                    <a:pt x="18317" y="3777"/>
                  </a:lnTo>
                  <a:lnTo>
                    <a:pt x="18397" y="4098"/>
                  </a:lnTo>
                  <a:lnTo>
                    <a:pt x="18598" y="4620"/>
                  </a:lnTo>
                  <a:lnTo>
                    <a:pt x="18719" y="4901"/>
                  </a:lnTo>
                  <a:lnTo>
                    <a:pt x="18919" y="5223"/>
                  </a:lnTo>
                  <a:lnTo>
                    <a:pt x="19160" y="5584"/>
                  </a:lnTo>
                  <a:lnTo>
                    <a:pt x="19482" y="5905"/>
                  </a:lnTo>
                  <a:lnTo>
                    <a:pt x="19883" y="6267"/>
                  </a:lnTo>
                  <a:lnTo>
                    <a:pt x="20365" y="6669"/>
                  </a:lnTo>
                  <a:lnTo>
                    <a:pt x="20647" y="6869"/>
                  </a:lnTo>
                  <a:lnTo>
                    <a:pt x="20928" y="7231"/>
                  </a:lnTo>
                  <a:lnTo>
                    <a:pt x="21209" y="7673"/>
                  </a:lnTo>
                  <a:lnTo>
                    <a:pt x="21530" y="8195"/>
                  </a:lnTo>
                  <a:lnTo>
                    <a:pt x="21852" y="8838"/>
                  </a:lnTo>
                  <a:lnTo>
                    <a:pt x="22173" y="9520"/>
                  </a:lnTo>
                  <a:lnTo>
                    <a:pt x="22816" y="11127"/>
                  </a:lnTo>
                  <a:lnTo>
                    <a:pt x="23499" y="12895"/>
                  </a:lnTo>
                  <a:lnTo>
                    <a:pt x="24222" y="14823"/>
                  </a:lnTo>
                  <a:lnTo>
                    <a:pt x="25587" y="18799"/>
                  </a:lnTo>
                  <a:lnTo>
                    <a:pt x="26471" y="21490"/>
                  </a:lnTo>
                  <a:lnTo>
                    <a:pt x="27355" y="23900"/>
                  </a:lnTo>
                  <a:lnTo>
                    <a:pt x="27756" y="24985"/>
                  </a:lnTo>
                  <a:lnTo>
                    <a:pt x="28158" y="25949"/>
                  </a:lnTo>
                  <a:lnTo>
                    <a:pt x="28519" y="26752"/>
                  </a:lnTo>
                  <a:lnTo>
                    <a:pt x="28841" y="27395"/>
                  </a:lnTo>
                  <a:lnTo>
                    <a:pt x="29242" y="28078"/>
                  </a:lnTo>
                  <a:lnTo>
                    <a:pt x="29604" y="28881"/>
                  </a:lnTo>
                  <a:lnTo>
                    <a:pt x="29965" y="29684"/>
                  </a:lnTo>
                  <a:lnTo>
                    <a:pt x="30287" y="30568"/>
                  </a:lnTo>
                  <a:lnTo>
                    <a:pt x="30929" y="32335"/>
                  </a:lnTo>
                  <a:lnTo>
                    <a:pt x="31532" y="34103"/>
                  </a:lnTo>
                  <a:lnTo>
                    <a:pt x="31974" y="35709"/>
                  </a:lnTo>
                  <a:lnTo>
                    <a:pt x="32335" y="36995"/>
                  </a:lnTo>
                  <a:lnTo>
                    <a:pt x="32657" y="38240"/>
                  </a:lnTo>
                  <a:lnTo>
                    <a:pt x="32697" y="38320"/>
                  </a:lnTo>
                  <a:lnTo>
                    <a:pt x="32817" y="38360"/>
                  </a:lnTo>
                  <a:lnTo>
                    <a:pt x="32858" y="38360"/>
                  </a:lnTo>
                  <a:lnTo>
                    <a:pt x="32898" y="38320"/>
                  </a:lnTo>
                  <a:lnTo>
                    <a:pt x="32938" y="38280"/>
                  </a:lnTo>
                  <a:lnTo>
                    <a:pt x="32978" y="38200"/>
                  </a:lnTo>
                  <a:lnTo>
                    <a:pt x="32978" y="38160"/>
                  </a:lnTo>
                  <a:lnTo>
                    <a:pt x="32657" y="36914"/>
                  </a:lnTo>
                  <a:lnTo>
                    <a:pt x="32295" y="35589"/>
                  </a:lnTo>
                  <a:lnTo>
                    <a:pt x="31813" y="33982"/>
                  </a:lnTo>
                  <a:lnTo>
                    <a:pt x="31251" y="32215"/>
                  </a:lnTo>
                  <a:lnTo>
                    <a:pt x="30608" y="30407"/>
                  </a:lnTo>
                  <a:lnTo>
                    <a:pt x="30247" y="29564"/>
                  </a:lnTo>
                  <a:lnTo>
                    <a:pt x="29885" y="28720"/>
                  </a:lnTo>
                  <a:lnTo>
                    <a:pt x="29524" y="27917"/>
                  </a:lnTo>
                  <a:lnTo>
                    <a:pt x="29122" y="27234"/>
                  </a:lnTo>
                  <a:lnTo>
                    <a:pt x="28801" y="26591"/>
                  </a:lnTo>
                  <a:lnTo>
                    <a:pt x="28439" y="25788"/>
                  </a:lnTo>
                  <a:lnTo>
                    <a:pt x="28037" y="24864"/>
                  </a:lnTo>
                  <a:lnTo>
                    <a:pt x="27636" y="23780"/>
                  </a:lnTo>
                  <a:lnTo>
                    <a:pt x="26792" y="21370"/>
                  </a:lnTo>
                  <a:lnTo>
                    <a:pt x="25868" y="18679"/>
                  </a:lnTo>
                  <a:lnTo>
                    <a:pt x="24463" y="14582"/>
                  </a:lnTo>
                  <a:lnTo>
                    <a:pt x="23740" y="12613"/>
                  </a:lnTo>
                  <a:lnTo>
                    <a:pt x="23057" y="10846"/>
                  </a:lnTo>
                  <a:lnTo>
                    <a:pt x="22414" y="9239"/>
                  </a:lnTo>
                  <a:lnTo>
                    <a:pt x="22053" y="8556"/>
                  </a:lnTo>
                  <a:lnTo>
                    <a:pt x="21731" y="7954"/>
                  </a:lnTo>
                  <a:lnTo>
                    <a:pt x="21450" y="7432"/>
                  </a:lnTo>
                  <a:lnTo>
                    <a:pt x="21129" y="6990"/>
                  </a:lnTo>
                  <a:lnTo>
                    <a:pt x="20847" y="6628"/>
                  </a:lnTo>
                  <a:lnTo>
                    <a:pt x="20566" y="6387"/>
                  </a:lnTo>
                  <a:lnTo>
                    <a:pt x="20084" y="6026"/>
                  </a:lnTo>
                  <a:lnTo>
                    <a:pt x="19723" y="5705"/>
                  </a:lnTo>
                  <a:lnTo>
                    <a:pt x="19442" y="5383"/>
                  </a:lnTo>
                  <a:lnTo>
                    <a:pt x="19201" y="5062"/>
                  </a:lnTo>
                  <a:lnTo>
                    <a:pt x="19040" y="4781"/>
                  </a:lnTo>
                  <a:lnTo>
                    <a:pt x="18919" y="4500"/>
                  </a:lnTo>
                  <a:lnTo>
                    <a:pt x="18719" y="3977"/>
                  </a:lnTo>
                  <a:lnTo>
                    <a:pt x="18598" y="3656"/>
                  </a:lnTo>
                  <a:lnTo>
                    <a:pt x="18478" y="3335"/>
                  </a:lnTo>
                  <a:lnTo>
                    <a:pt x="18357" y="3174"/>
                  </a:lnTo>
                  <a:lnTo>
                    <a:pt x="18237" y="3054"/>
                  </a:lnTo>
                  <a:lnTo>
                    <a:pt x="18116" y="2933"/>
                  </a:lnTo>
                  <a:lnTo>
                    <a:pt x="17915" y="2813"/>
                  </a:lnTo>
                  <a:lnTo>
                    <a:pt x="17594" y="2612"/>
                  </a:lnTo>
                  <a:lnTo>
                    <a:pt x="17393" y="2411"/>
                  </a:lnTo>
                  <a:lnTo>
                    <a:pt x="17273" y="2250"/>
                  </a:lnTo>
                  <a:lnTo>
                    <a:pt x="17192" y="2130"/>
                  </a:lnTo>
                  <a:lnTo>
                    <a:pt x="17192" y="2009"/>
                  </a:lnTo>
                  <a:lnTo>
                    <a:pt x="17192" y="1929"/>
                  </a:lnTo>
                  <a:lnTo>
                    <a:pt x="17192" y="1849"/>
                  </a:lnTo>
                  <a:lnTo>
                    <a:pt x="17232" y="1768"/>
                  </a:lnTo>
                  <a:lnTo>
                    <a:pt x="17192" y="1688"/>
                  </a:lnTo>
                  <a:lnTo>
                    <a:pt x="17152" y="1648"/>
                  </a:lnTo>
                  <a:lnTo>
                    <a:pt x="17072" y="1608"/>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9"/>
            <p:cNvSpPr/>
            <p:nvPr/>
          </p:nvSpPr>
          <p:spPr>
            <a:xfrm>
              <a:off x="7362693" y="3794578"/>
              <a:ext cx="268424" cy="9314"/>
            </a:xfrm>
            <a:custGeom>
              <a:avLst/>
              <a:gdLst/>
              <a:ahLst/>
              <a:cxnLst/>
              <a:rect l="l" t="t" r="r" b="b"/>
              <a:pathLst>
                <a:path w="9280" h="322" extrusionOk="0">
                  <a:moveTo>
                    <a:pt x="121" y="0"/>
                  </a:moveTo>
                  <a:lnTo>
                    <a:pt x="41" y="40"/>
                  </a:lnTo>
                  <a:lnTo>
                    <a:pt x="0" y="80"/>
                  </a:lnTo>
                  <a:lnTo>
                    <a:pt x="0" y="161"/>
                  </a:lnTo>
                  <a:lnTo>
                    <a:pt x="0" y="201"/>
                  </a:lnTo>
                  <a:lnTo>
                    <a:pt x="41" y="281"/>
                  </a:lnTo>
                  <a:lnTo>
                    <a:pt x="121" y="281"/>
                  </a:lnTo>
                  <a:lnTo>
                    <a:pt x="161" y="321"/>
                  </a:lnTo>
                  <a:lnTo>
                    <a:pt x="9118" y="321"/>
                  </a:lnTo>
                  <a:lnTo>
                    <a:pt x="9199" y="281"/>
                  </a:lnTo>
                  <a:lnTo>
                    <a:pt x="9239" y="281"/>
                  </a:lnTo>
                  <a:lnTo>
                    <a:pt x="9279" y="201"/>
                  </a:lnTo>
                  <a:lnTo>
                    <a:pt x="9279" y="161"/>
                  </a:lnTo>
                  <a:lnTo>
                    <a:pt x="9279" y="80"/>
                  </a:lnTo>
                  <a:lnTo>
                    <a:pt x="9239" y="40"/>
                  </a:lnTo>
                  <a:lnTo>
                    <a:pt x="9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9"/>
            <p:cNvSpPr/>
            <p:nvPr/>
          </p:nvSpPr>
          <p:spPr>
            <a:xfrm>
              <a:off x="6918865" y="2726833"/>
              <a:ext cx="89494" cy="72052"/>
            </a:xfrm>
            <a:custGeom>
              <a:avLst/>
              <a:gdLst/>
              <a:ahLst/>
              <a:cxnLst/>
              <a:rect l="l" t="t" r="r" b="b"/>
              <a:pathLst>
                <a:path w="3094" h="2491" extrusionOk="0">
                  <a:moveTo>
                    <a:pt x="2893" y="1"/>
                  </a:moveTo>
                  <a:lnTo>
                    <a:pt x="2531" y="161"/>
                  </a:lnTo>
                  <a:lnTo>
                    <a:pt x="2210" y="322"/>
                  </a:lnTo>
                  <a:lnTo>
                    <a:pt x="1768" y="523"/>
                  </a:lnTo>
                  <a:lnTo>
                    <a:pt x="1326" y="844"/>
                  </a:lnTo>
                  <a:lnTo>
                    <a:pt x="844" y="1206"/>
                  </a:lnTo>
                  <a:lnTo>
                    <a:pt x="402" y="1688"/>
                  </a:lnTo>
                  <a:lnTo>
                    <a:pt x="201" y="1969"/>
                  </a:lnTo>
                  <a:lnTo>
                    <a:pt x="1" y="2250"/>
                  </a:lnTo>
                  <a:lnTo>
                    <a:pt x="1" y="2330"/>
                  </a:lnTo>
                  <a:lnTo>
                    <a:pt x="1" y="2370"/>
                  </a:lnTo>
                  <a:lnTo>
                    <a:pt x="41" y="2451"/>
                  </a:lnTo>
                  <a:lnTo>
                    <a:pt x="81" y="2491"/>
                  </a:lnTo>
                  <a:lnTo>
                    <a:pt x="242" y="2491"/>
                  </a:lnTo>
                  <a:lnTo>
                    <a:pt x="282" y="2411"/>
                  </a:lnTo>
                  <a:lnTo>
                    <a:pt x="483" y="2170"/>
                  </a:lnTo>
                  <a:lnTo>
                    <a:pt x="643" y="1888"/>
                  </a:lnTo>
                  <a:lnTo>
                    <a:pt x="1085" y="1447"/>
                  </a:lnTo>
                  <a:lnTo>
                    <a:pt x="1527" y="1085"/>
                  </a:lnTo>
                  <a:lnTo>
                    <a:pt x="1969" y="804"/>
                  </a:lnTo>
                  <a:lnTo>
                    <a:pt x="2370" y="603"/>
                  </a:lnTo>
                  <a:lnTo>
                    <a:pt x="2692" y="442"/>
                  </a:lnTo>
                  <a:lnTo>
                    <a:pt x="2973" y="322"/>
                  </a:lnTo>
                  <a:lnTo>
                    <a:pt x="3053" y="282"/>
                  </a:lnTo>
                  <a:lnTo>
                    <a:pt x="3093" y="242"/>
                  </a:lnTo>
                  <a:lnTo>
                    <a:pt x="3093" y="201"/>
                  </a:lnTo>
                  <a:lnTo>
                    <a:pt x="3093" y="121"/>
                  </a:lnTo>
                  <a:lnTo>
                    <a:pt x="3053" y="81"/>
                  </a:lnTo>
                  <a:lnTo>
                    <a:pt x="3013" y="41"/>
                  </a:lnTo>
                  <a:lnTo>
                    <a:pt x="29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9"/>
            <p:cNvSpPr/>
            <p:nvPr/>
          </p:nvSpPr>
          <p:spPr>
            <a:xfrm>
              <a:off x="6958377" y="2764001"/>
              <a:ext cx="77866" cy="113907"/>
            </a:xfrm>
            <a:custGeom>
              <a:avLst/>
              <a:gdLst/>
              <a:ahLst/>
              <a:cxnLst/>
              <a:rect l="l" t="t" r="r" b="b"/>
              <a:pathLst>
                <a:path w="2692" h="3938" extrusionOk="0">
                  <a:moveTo>
                    <a:pt x="2450" y="1"/>
                  </a:moveTo>
                  <a:lnTo>
                    <a:pt x="2410" y="41"/>
                  </a:lnTo>
                  <a:lnTo>
                    <a:pt x="2370" y="81"/>
                  </a:lnTo>
                  <a:lnTo>
                    <a:pt x="2009" y="1126"/>
                  </a:lnTo>
                  <a:lnTo>
                    <a:pt x="1607" y="2210"/>
                  </a:lnTo>
                  <a:lnTo>
                    <a:pt x="1366" y="2692"/>
                  </a:lnTo>
                  <a:lnTo>
                    <a:pt x="1165" y="3094"/>
                  </a:lnTo>
                  <a:lnTo>
                    <a:pt x="964" y="3415"/>
                  </a:lnTo>
                  <a:lnTo>
                    <a:pt x="804" y="3576"/>
                  </a:lnTo>
                  <a:lnTo>
                    <a:pt x="683" y="3616"/>
                  </a:lnTo>
                  <a:lnTo>
                    <a:pt x="643" y="3616"/>
                  </a:lnTo>
                  <a:lnTo>
                    <a:pt x="563" y="3576"/>
                  </a:lnTo>
                  <a:lnTo>
                    <a:pt x="522" y="3455"/>
                  </a:lnTo>
                  <a:lnTo>
                    <a:pt x="442" y="3214"/>
                  </a:lnTo>
                  <a:lnTo>
                    <a:pt x="362" y="2893"/>
                  </a:lnTo>
                  <a:lnTo>
                    <a:pt x="362" y="2572"/>
                  </a:lnTo>
                  <a:lnTo>
                    <a:pt x="322" y="2531"/>
                  </a:lnTo>
                  <a:lnTo>
                    <a:pt x="281" y="2451"/>
                  </a:lnTo>
                  <a:lnTo>
                    <a:pt x="241" y="2451"/>
                  </a:lnTo>
                  <a:lnTo>
                    <a:pt x="161" y="2411"/>
                  </a:lnTo>
                  <a:lnTo>
                    <a:pt x="121" y="2451"/>
                  </a:lnTo>
                  <a:lnTo>
                    <a:pt x="81" y="2491"/>
                  </a:lnTo>
                  <a:lnTo>
                    <a:pt x="40" y="2531"/>
                  </a:lnTo>
                  <a:lnTo>
                    <a:pt x="0" y="2572"/>
                  </a:lnTo>
                  <a:lnTo>
                    <a:pt x="40" y="2853"/>
                  </a:lnTo>
                  <a:lnTo>
                    <a:pt x="81" y="3254"/>
                  </a:lnTo>
                  <a:lnTo>
                    <a:pt x="161" y="3455"/>
                  </a:lnTo>
                  <a:lnTo>
                    <a:pt x="241" y="3656"/>
                  </a:lnTo>
                  <a:lnTo>
                    <a:pt x="362" y="3817"/>
                  </a:lnTo>
                  <a:lnTo>
                    <a:pt x="482" y="3897"/>
                  </a:lnTo>
                  <a:lnTo>
                    <a:pt x="563" y="3937"/>
                  </a:lnTo>
                  <a:lnTo>
                    <a:pt x="804" y="3937"/>
                  </a:lnTo>
                  <a:lnTo>
                    <a:pt x="964" y="3857"/>
                  </a:lnTo>
                  <a:lnTo>
                    <a:pt x="1085" y="3736"/>
                  </a:lnTo>
                  <a:lnTo>
                    <a:pt x="1245" y="3576"/>
                  </a:lnTo>
                  <a:lnTo>
                    <a:pt x="1527" y="3134"/>
                  </a:lnTo>
                  <a:lnTo>
                    <a:pt x="1768" y="2572"/>
                  </a:lnTo>
                  <a:lnTo>
                    <a:pt x="2049" y="1969"/>
                  </a:lnTo>
                  <a:lnTo>
                    <a:pt x="2450" y="844"/>
                  </a:lnTo>
                  <a:lnTo>
                    <a:pt x="2691" y="202"/>
                  </a:lnTo>
                  <a:lnTo>
                    <a:pt x="2691" y="121"/>
                  </a:lnTo>
                  <a:lnTo>
                    <a:pt x="2691" y="81"/>
                  </a:lnTo>
                  <a:lnTo>
                    <a:pt x="2651" y="41"/>
                  </a:lnTo>
                  <a:lnTo>
                    <a:pt x="25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9"/>
            <p:cNvSpPr/>
            <p:nvPr/>
          </p:nvSpPr>
          <p:spPr>
            <a:xfrm>
              <a:off x="5904573" y="2538616"/>
              <a:ext cx="1011999" cy="1321034"/>
            </a:xfrm>
            <a:custGeom>
              <a:avLst/>
              <a:gdLst/>
              <a:ahLst/>
              <a:cxnLst/>
              <a:rect l="l" t="t" r="r" b="b"/>
              <a:pathLst>
                <a:path w="34987" h="45671" extrusionOk="0">
                  <a:moveTo>
                    <a:pt x="1125" y="0"/>
                  </a:moveTo>
                  <a:lnTo>
                    <a:pt x="884" y="683"/>
                  </a:lnTo>
                  <a:lnTo>
                    <a:pt x="643" y="1487"/>
                  </a:lnTo>
                  <a:lnTo>
                    <a:pt x="402" y="2491"/>
                  </a:lnTo>
                  <a:lnTo>
                    <a:pt x="201" y="3696"/>
                  </a:lnTo>
                  <a:lnTo>
                    <a:pt x="81" y="4379"/>
                  </a:lnTo>
                  <a:lnTo>
                    <a:pt x="41" y="5062"/>
                  </a:lnTo>
                  <a:lnTo>
                    <a:pt x="1" y="5744"/>
                  </a:lnTo>
                  <a:lnTo>
                    <a:pt x="41" y="6467"/>
                  </a:lnTo>
                  <a:lnTo>
                    <a:pt x="81" y="7231"/>
                  </a:lnTo>
                  <a:lnTo>
                    <a:pt x="201" y="7954"/>
                  </a:lnTo>
                  <a:lnTo>
                    <a:pt x="322" y="8677"/>
                  </a:lnTo>
                  <a:lnTo>
                    <a:pt x="523" y="9319"/>
                  </a:lnTo>
                  <a:lnTo>
                    <a:pt x="764" y="9962"/>
                  </a:lnTo>
                  <a:lnTo>
                    <a:pt x="1005" y="10524"/>
                  </a:lnTo>
                  <a:lnTo>
                    <a:pt x="1286" y="11046"/>
                  </a:lnTo>
                  <a:lnTo>
                    <a:pt x="1567" y="11488"/>
                  </a:lnTo>
                  <a:lnTo>
                    <a:pt x="1888" y="11930"/>
                  </a:lnTo>
                  <a:lnTo>
                    <a:pt x="2250" y="12292"/>
                  </a:lnTo>
                  <a:lnTo>
                    <a:pt x="2571" y="12653"/>
                  </a:lnTo>
                  <a:lnTo>
                    <a:pt x="2933" y="12934"/>
                  </a:lnTo>
                  <a:lnTo>
                    <a:pt x="3294" y="13175"/>
                  </a:lnTo>
                  <a:lnTo>
                    <a:pt x="3656" y="13416"/>
                  </a:lnTo>
                  <a:lnTo>
                    <a:pt x="4017" y="13577"/>
                  </a:lnTo>
                  <a:lnTo>
                    <a:pt x="4379" y="13697"/>
                  </a:lnTo>
                  <a:lnTo>
                    <a:pt x="4740" y="13818"/>
                  </a:lnTo>
                  <a:lnTo>
                    <a:pt x="5062" y="13858"/>
                  </a:lnTo>
                  <a:lnTo>
                    <a:pt x="9520" y="14461"/>
                  </a:lnTo>
                  <a:lnTo>
                    <a:pt x="10123" y="16228"/>
                  </a:lnTo>
                  <a:lnTo>
                    <a:pt x="10806" y="18116"/>
                  </a:lnTo>
                  <a:lnTo>
                    <a:pt x="11649" y="20365"/>
                  </a:lnTo>
                  <a:lnTo>
                    <a:pt x="12613" y="22815"/>
                  </a:lnTo>
                  <a:lnTo>
                    <a:pt x="13135" y="24020"/>
                  </a:lnTo>
                  <a:lnTo>
                    <a:pt x="13617" y="25185"/>
                  </a:lnTo>
                  <a:lnTo>
                    <a:pt x="14139" y="26270"/>
                  </a:lnTo>
                  <a:lnTo>
                    <a:pt x="14662" y="27234"/>
                  </a:lnTo>
                  <a:lnTo>
                    <a:pt x="15144" y="28117"/>
                  </a:lnTo>
                  <a:lnTo>
                    <a:pt x="15626" y="28840"/>
                  </a:lnTo>
                  <a:lnTo>
                    <a:pt x="16429" y="30005"/>
                  </a:lnTo>
                  <a:lnTo>
                    <a:pt x="17072" y="31009"/>
                  </a:lnTo>
                  <a:lnTo>
                    <a:pt x="17594" y="31893"/>
                  </a:lnTo>
                  <a:lnTo>
                    <a:pt x="17955" y="32656"/>
                  </a:lnTo>
                  <a:lnTo>
                    <a:pt x="18277" y="33339"/>
                  </a:lnTo>
                  <a:lnTo>
                    <a:pt x="18518" y="34022"/>
                  </a:lnTo>
                  <a:lnTo>
                    <a:pt x="18959" y="35348"/>
                  </a:lnTo>
                  <a:lnTo>
                    <a:pt x="19361" y="36512"/>
                  </a:lnTo>
                  <a:lnTo>
                    <a:pt x="19562" y="36954"/>
                  </a:lnTo>
                  <a:lnTo>
                    <a:pt x="19803" y="37356"/>
                  </a:lnTo>
                  <a:lnTo>
                    <a:pt x="20084" y="37717"/>
                  </a:lnTo>
                  <a:lnTo>
                    <a:pt x="20486" y="38079"/>
                  </a:lnTo>
                  <a:lnTo>
                    <a:pt x="21008" y="38481"/>
                  </a:lnTo>
                  <a:lnTo>
                    <a:pt x="21651" y="38922"/>
                  </a:lnTo>
                  <a:lnTo>
                    <a:pt x="22293" y="39364"/>
                  </a:lnTo>
                  <a:lnTo>
                    <a:pt x="22735" y="39806"/>
                  </a:lnTo>
                  <a:lnTo>
                    <a:pt x="23016" y="40208"/>
                  </a:lnTo>
                  <a:lnTo>
                    <a:pt x="23257" y="40569"/>
                  </a:lnTo>
                  <a:lnTo>
                    <a:pt x="23619" y="41413"/>
                  </a:lnTo>
                  <a:lnTo>
                    <a:pt x="23860" y="41895"/>
                  </a:lnTo>
                  <a:lnTo>
                    <a:pt x="24221" y="42417"/>
                  </a:lnTo>
                  <a:lnTo>
                    <a:pt x="24703" y="42979"/>
                  </a:lnTo>
                  <a:lnTo>
                    <a:pt x="25226" y="43542"/>
                  </a:lnTo>
                  <a:lnTo>
                    <a:pt x="25748" y="44104"/>
                  </a:lnTo>
                  <a:lnTo>
                    <a:pt x="26270" y="44586"/>
                  </a:lnTo>
                  <a:lnTo>
                    <a:pt x="27113" y="45349"/>
                  </a:lnTo>
                  <a:lnTo>
                    <a:pt x="27435" y="45670"/>
                  </a:lnTo>
                  <a:lnTo>
                    <a:pt x="34986" y="45670"/>
                  </a:lnTo>
                  <a:lnTo>
                    <a:pt x="34785" y="44506"/>
                  </a:lnTo>
                  <a:lnTo>
                    <a:pt x="34585" y="43180"/>
                  </a:lnTo>
                  <a:lnTo>
                    <a:pt x="34263" y="41614"/>
                  </a:lnTo>
                  <a:lnTo>
                    <a:pt x="33862" y="39806"/>
                  </a:lnTo>
                  <a:lnTo>
                    <a:pt x="33420" y="37918"/>
                  </a:lnTo>
                  <a:lnTo>
                    <a:pt x="32898" y="36071"/>
                  </a:lnTo>
                  <a:lnTo>
                    <a:pt x="32616" y="35227"/>
                  </a:lnTo>
                  <a:lnTo>
                    <a:pt x="32335" y="34424"/>
                  </a:lnTo>
                  <a:lnTo>
                    <a:pt x="30809" y="30608"/>
                  </a:lnTo>
                  <a:lnTo>
                    <a:pt x="29925" y="28399"/>
                  </a:lnTo>
                  <a:lnTo>
                    <a:pt x="29041" y="26149"/>
                  </a:lnTo>
                  <a:lnTo>
                    <a:pt x="28198" y="23940"/>
                  </a:lnTo>
                  <a:lnTo>
                    <a:pt x="27515" y="21932"/>
                  </a:lnTo>
                  <a:lnTo>
                    <a:pt x="27234" y="21008"/>
                  </a:lnTo>
                  <a:lnTo>
                    <a:pt x="26993" y="20205"/>
                  </a:lnTo>
                  <a:lnTo>
                    <a:pt x="26832" y="19482"/>
                  </a:lnTo>
                  <a:lnTo>
                    <a:pt x="26712" y="18879"/>
                  </a:lnTo>
                  <a:lnTo>
                    <a:pt x="26591" y="17875"/>
                  </a:lnTo>
                  <a:lnTo>
                    <a:pt x="26390" y="17031"/>
                  </a:lnTo>
                  <a:lnTo>
                    <a:pt x="26190" y="16308"/>
                  </a:lnTo>
                  <a:lnTo>
                    <a:pt x="25949" y="15666"/>
                  </a:lnTo>
                  <a:lnTo>
                    <a:pt x="25708" y="15103"/>
                  </a:lnTo>
                  <a:lnTo>
                    <a:pt x="25467" y="14581"/>
                  </a:lnTo>
                  <a:lnTo>
                    <a:pt x="25226" y="14059"/>
                  </a:lnTo>
                  <a:lnTo>
                    <a:pt x="25025" y="13537"/>
                  </a:lnTo>
                  <a:lnTo>
                    <a:pt x="24382" y="11930"/>
                  </a:lnTo>
                  <a:lnTo>
                    <a:pt x="23980" y="10886"/>
                  </a:lnTo>
                  <a:lnTo>
                    <a:pt x="23458" y="9721"/>
                  </a:lnTo>
                  <a:lnTo>
                    <a:pt x="22936" y="8556"/>
                  </a:lnTo>
                  <a:lnTo>
                    <a:pt x="22334" y="7431"/>
                  </a:lnTo>
                  <a:lnTo>
                    <a:pt x="22012" y="6909"/>
                  </a:lnTo>
                  <a:lnTo>
                    <a:pt x="21731" y="6387"/>
                  </a:lnTo>
                  <a:lnTo>
                    <a:pt x="21410" y="5945"/>
                  </a:lnTo>
                  <a:lnTo>
                    <a:pt x="21088" y="5544"/>
                  </a:lnTo>
                  <a:lnTo>
                    <a:pt x="20687" y="5182"/>
                  </a:lnTo>
                  <a:lnTo>
                    <a:pt x="20205" y="4780"/>
                  </a:lnTo>
                  <a:lnTo>
                    <a:pt x="19642" y="4379"/>
                  </a:lnTo>
                  <a:lnTo>
                    <a:pt x="19000" y="4017"/>
                  </a:lnTo>
                  <a:lnTo>
                    <a:pt x="18317" y="3616"/>
                  </a:lnTo>
                  <a:lnTo>
                    <a:pt x="17594" y="3254"/>
                  </a:lnTo>
                  <a:lnTo>
                    <a:pt x="16148" y="2571"/>
                  </a:lnTo>
                  <a:lnTo>
                    <a:pt x="14742" y="1969"/>
                  </a:lnTo>
                  <a:lnTo>
                    <a:pt x="13617" y="1527"/>
                  </a:lnTo>
                  <a:lnTo>
                    <a:pt x="12493" y="1125"/>
                  </a:lnTo>
                  <a:lnTo>
                    <a:pt x="11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9"/>
            <p:cNvSpPr/>
            <p:nvPr/>
          </p:nvSpPr>
          <p:spPr>
            <a:xfrm>
              <a:off x="5904573" y="2538616"/>
              <a:ext cx="658796" cy="413628"/>
            </a:xfrm>
            <a:custGeom>
              <a:avLst/>
              <a:gdLst/>
              <a:ahLst/>
              <a:cxnLst/>
              <a:rect l="l" t="t" r="r" b="b"/>
              <a:pathLst>
                <a:path w="22776" h="14300" extrusionOk="0">
                  <a:moveTo>
                    <a:pt x="1125" y="0"/>
                  </a:moveTo>
                  <a:lnTo>
                    <a:pt x="884" y="683"/>
                  </a:lnTo>
                  <a:lnTo>
                    <a:pt x="643" y="1487"/>
                  </a:lnTo>
                  <a:lnTo>
                    <a:pt x="402" y="2491"/>
                  </a:lnTo>
                  <a:lnTo>
                    <a:pt x="201" y="3696"/>
                  </a:lnTo>
                  <a:lnTo>
                    <a:pt x="81" y="4379"/>
                  </a:lnTo>
                  <a:lnTo>
                    <a:pt x="41" y="5062"/>
                  </a:lnTo>
                  <a:lnTo>
                    <a:pt x="1" y="5744"/>
                  </a:lnTo>
                  <a:lnTo>
                    <a:pt x="41" y="6467"/>
                  </a:lnTo>
                  <a:lnTo>
                    <a:pt x="81" y="7231"/>
                  </a:lnTo>
                  <a:lnTo>
                    <a:pt x="201" y="7954"/>
                  </a:lnTo>
                  <a:lnTo>
                    <a:pt x="322" y="8677"/>
                  </a:lnTo>
                  <a:lnTo>
                    <a:pt x="523" y="9319"/>
                  </a:lnTo>
                  <a:lnTo>
                    <a:pt x="764" y="9962"/>
                  </a:lnTo>
                  <a:lnTo>
                    <a:pt x="1005" y="10524"/>
                  </a:lnTo>
                  <a:lnTo>
                    <a:pt x="1286" y="11046"/>
                  </a:lnTo>
                  <a:lnTo>
                    <a:pt x="1567" y="11488"/>
                  </a:lnTo>
                  <a:lnTo>
                    <a:pt x="1888" y="11930"/>
                  </a:lnTo>
                  <a:lnTo>
                    <a:pt x="2250" y="12292"/>
                  </a:lnTo>
                  <a:lnTo>
                    <a:pt x="2571" y="12653"/>
                  </a:lnTo>
                  <a:lnTo>
                    <a:pt x="2933" y="12934"/>
                  </a:lnTo>
                  <a:lnTo>
                    <a:pt x="3294" y="13175"/>
                  </a:lnTo>
                  <a:lnTo>
                    <a:pt x="3656" y="13416"/>
                  </a:lnTo>
                  <a:lnTo>
                    <a:pt x="4017" y="13577"/>
                  </a:lnTo>
                  <a:lnTo>
                    <a:pt x="4379" y="13697"/>
                  </a:lnTo>
                  <a:lnTo>
                    <a:pt x="4740" y="13818"/>
                  </a:lnTo>
                  <a:lnTo>
                    <a:pt x="5062" y="13858"/>
                  </a:lnTo>
                  <a:lnTo>
                    <a:pt x="8396" y="14300"/>
                  </a:lnTo>
                  <a:lnTo>
                    <a:pt x="8396" y="14300"/>
                  </a:lnTo>
                  <a:lnTo>
                    <a:pt x="7994" y="13979"/>
                  </a:lnTo>
                  <a:lnTo>
                    <a:pt x="7632" y="13657"/>
                  </a:lnTo>
                  <a:lnTo>
                    <a:pt x="7271" y="13215"/>
                  </a:lnTo>
                  <a:lnTo>
                    <a:pt x="6949" y="12774"/>
                  </a:lnTo>
                  <a:lnTo>
                    <a:pt x="6668" y="12292"/>
                  </a:lnTo>
                  <a:lnTo>
                    <a:pt x="6427" y="11769"/>
                  </a:lnTo>
                  <a:lnTo>
                    <a:pt x="6186" y="11207"/>
                  </a:lnTo>
                  <a:lnTo>
                    <a:pt x="6026" y="10645"/>
                  </a:lnTo>
                  <a:lnTo>
                    <a:pt x="5865" y="10042"/>
                  </a:lnTo>
                  <a:lnTo>
                    <a:pt x="5785" y="9440"/>
                  </a:lnTo>
                  <a:lnTo>
                    <a:pt x="5704" y="8797"/>
                  </a:lnTo>
                  <a:lnTo>
                    <a:pt x="5704" y="8154"/>
                  </a:lnTo>
                  <a:lnTo>
                    <a:pt x="5744" y="7512"/>
                  </a:lnTo>
                  <a:lnTo>
                    <a:pt x="5825" y="6829"/>
                  </a:lnTo>
                  <a:lnTo>
                    <a:pt x="5985" y="6186"/>
                  </a:lnTo>
                  <a:lnTo>
                    <a:pt x="6186" y="5544"/>
                  </a:lnTo>
                  <a:lnTo>
                    <a:pt x="6307" y="5262"/>
                  </a:lnTo>
                  <a:lnTo>
                    <a:pt x="6427" y="4981"/>
                  </a:lnTo>
                  <a:lnTo>
                    <a:pt x="6588" y="4740"/>
                  </a:lnTo>
                  <a:lnTo>
                    <a:pt x="6789" y="4499"/>
                  </a:lnTo>
                  <a:lnTo>
                    <a:pt x="6949" y="4298"/>
                  </a:lnTo>
                  <a:lnTo>
                    <a:pt x="7190" y="4138"/>
                  </a:lnTo>
                  <a:lnTo>
                    <a:pt x="7391" y="3977"/>
                  </a:lnTo>
                  <a:lnTo>
                    <a:pt x="7632" y="3857"/>
                  </a:lnTo>
                  <a:lnTo>
                    <a:pt x="8154" y="3656"/>
                  </a:lnTo>
                  <a:lnTo>
                    <a:pt x="8717" y="3535"/>
                  </a:lnTo>
                  <a:lnTo>
                    <a:pt x="9279" y="3455"/>
                  </a:lnTo>
                  <a:lnTo>
                    <a:pt x="9922" y="3455"/>
                  </a:lnTo>
                  <a:lnTo>
                    <a:pt x="10524" y="3495"/>
                  </a:lnTo>
                  <a:lnTo>
                    <a:pt x="11167" y="3535"/>
                  </a:lnTo>
                  <a:lnTo>
                    <a:pt x="12452" y="3696"/>
                  </a:lnTo>
                  <a:lnTo>
                    <a:pt x="13657" y="3897"/>
                  </a:lnTo>
                  <a:lnTo>
                    <a:pt x="14220" y="3937"/>
                  </a:lnTo>
                  <a:lnTo>
                    <a:pt x="14742" y="3977"/>
                  </a:lnTo>
                  <a:lnTo>
                    <a:pt x="15264" y="4017"/>
                  </a:lnTo>
                  <a:lnTo>
                    <a:pt x="15786" y="4057"/>
                  </a:lnTo>
                  <a:lnTo>
                    <a:pt x="16349" y="4178"/>
                  </a:lnTo>
                  <a:lnTo>
                    <a:pt x="16871" y="4298"/>
                  </a:lnTo>
                  <a:lnTo>
                    <a:pt x="17433" y="4459"/>
                  </a:lnTo>
                  <a:lnTo>
                    <a:pt x="17995" y="4660"/>
                  </a:lnTo>
                  <a:lnTo>
                    <a:pt x="18558" y="4861"/>
                  </a:lnTo>
                  <a:lnTo>
                    <a:pt x="19120" y="5142"/>
                  </a:lnTo>
                  <a:lnTo>
                    <a:pt x="19642" y="5423"/>
                  </a:lnTo>
                  <a:lnTo>
                    <a:pt x="20205" y="5744"/>
                  </a:lnTo>
                  <a:lnTo>
                    <a:pt x="20687" y="6066"/>
                  </a:lnTo>
                  <a:lnTo>
                    <a:pt x="21169" y="6427"/>
                  </a:lnTo>
                  <a:lnTo>
                    <a:pt x="21611" y="6829"/>
                  </a:lnTo>
                  <a:lnTo>
                    <a:pt x="22052" y="7271"/>
                  </a:lnTo>
                  <a:lnTo>
                    <a:pt x="22414" y="7713"/>
                  </a:lnTo>
                  <a:lnTo>
                    <a:pt x="22775" y="8235"/>
                  </a:lnTo>
                  <a:lnTo>
                    <a:pt x="22374" y="7472"/>
                  </a:lnTo>
                  <a:lnTo>
                    <a:pt x="21932" y="6749"/>
                  </a:lnTo>
                  <a:lnTo>
                    <a:pt x="21490" y="6106"/>
                  </a:lnTo>
                  <a:lnTo>
                    <a:pt x="21088" y="5544"/>
                  </a:lnTo>
                  <a:lnTo>
                    <a:pt x="20687" y="5182"/>
                  </a:lnTo>
                  <a:lnTo>
                    <a:pt x="20205" y="4780"/>
                  </a:lnTo>
                  <a:lnTo>
                    <a:pt x="19642" y="4379"/>
                  </a:lnTo>
                  <a:lnTo>
                    <a:pt x="19000" y="4017"/>
                  </a:lnTo>
                  <a:lnTo>
                    <a:pt x="18317" y="3616"/>
                  </a:lnTo>
                  <a:lnTo>
                    <a:pt x="17594" y="3254"/>
                  </a:lnTo>
                  <a:lnTo>
                    <a:pt x="16148" y="2571"/>
                  </a:lnTo>
                  <a:lnTo>
                    <a:pt x="14742" y="1969"/>
                  </a:lnTo>
                  <a:lnTo>
                    <a:pt x="13617" y="1527"/>
                  </a:lnTo>
                  <a:lnTo>
                    <a:pt x="12493" y="1125"/>
                  </a:lnTo>
                  <a:lnTo>
                    <a:pt x="1125"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9"/>
            <p:cNvSpPr/>
            <p:nvPr/>
          </p:nvSpPr>
          <p:spPr>
            <a:xfrm>
              <a:off x="6174127" y="2757030"/>
              <a:ext cx="48825" cy="163860"/>
            </a:xfrm>
            <a:custGeom>
              <a:avLst/>
              <a:gdLst/>
              <a:ahLst/>
              <a:cxnLst/>
              <a:rect l="l" t="t" r="r" b="b"/>
              <a:pathLst>
                <a:path w="1688" h="5665" extrusionOk="0">
                  <a:moveTo>
                    <a:pt x="1446" y="1"/>
                  </a:moveTo>
                  <a:lnTo>
                    <a:pt x="1406" y="41"/>
                  </a:lnTo>
                  <a:lnTo>
                    <a:pt x="1366" y="121"/>
                  </a:lnTo>
                  <a:lnTo>
                    <a:pt x="1125" y="644"/>
                  </a:lnTo>
                  <a:lnTo>
                    <a:pt x="884" y="1206"/>
                  </a:lnTo>
                  <a:lnTo>
                    <a:pt x="643" y="1929"/>
                  </a:lnTo>
                  <a:lnTo>
                    <a:pt x="402" y="2772"/>
                  </a:lnTo>
                  <a:lnTo>
                    <a:pt x="201" y="3656"/>
                  </a:lnTo>
                  <a:lnTo>
                    <a:pt x="41" y="4580"/>
                  </a:lnTo>
                  <a:lnTo>
                    <a:pt x="0" y="5062"/>
                  </a:lnTo>
                  <a:lnTo>
                    <a:pt x="0" y="5504"/>
                  </a:lnTo>
                  <a:lnTo>
                    <a:pt x="0" y="5584"/>
                  </a:lnTo>
                  <a:lnTo>
                    <a:pt x="41" y="5624"/>
                  </a:lnTo>
                  <a:lnTo>
                    <a:pt x="81" y="5664"/>
                  </a:lnTo>
                  <a:lnTo>
                    <a:pt x="201" y="5664"/>
                  </a:lnTo>
                  <a:lnTo>
                    <a:pt x="241" y="5624"/>
                  </a:lnTo>
                  <a:lnTo>
                    <a:pt x="282" y="5584"/>
                  </a:lnTo>
                  <a:lnTo>
                    <a:pt x="322" y="5504"/>
                  </a:lnTo>
                  <a:lnTo>
                    <a:pt x="322" y="5062"/>
                  </a:lnTo>
                  <a:lnTo>
                    <a:pt x="362" y="4620"/>
                  </a:lnTo>
                  <a:lnTo>
                    <a:pt x="523" y="3696"/>
                  </a:lnTo>
                  <a:lnTo>
                    <a:pt x="723" y="2813"/>
                  </a:lnTo>
                  <a:lnTo>
                    <a:pt x="964" y="2009"/>
                  </a:lnTo>
                  <a:lnTo>
                    <a:pt x="1205" y="1286"/>
                  </a:lnTo>
                  <a:lnTo>
                    <a:pt x="1446" y="724"/>
                  </a:lnTo>
                  <a:lnTo>
                    <a:pt x="1647" y="242"/>
                  </a:lnTo>
                  <a:lnTo>
                    <a:pt x="1687" y="162"/>
                  </a:lnTo>
                  <a:lnTo>
                    <a:pt x="1647" y="121"/>
                  </a:lnTo>
                  <a:lnTo>
                    <a:pt x="1647" y="81"/>
                  </a:lnTo>
                  <a:lnTo>
                    <a:pt x="1567" y="41"/>
                  </a:lnTo>
                  <a:lnTo>
                    <a:pt x="15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9"/>
            <p:cNvSpPr/>
            <p:nvPr/>
          </p:nvSpPr>
          <p:spPr>
            <a:xfrm>
              <a:off x="6213639" y="2858124"/>
              <a:ext cx="66238" cy="49982"/>
            </a:xfrm>
            <a:custGeom>
              <a:avLst/>
              <a:gdLst/>
              <a:ahLst/>
              <a:cxnLst/>
              <a:rect l="l" t="t" r="r" b="b"/>
              <a:pathLst>
                <a:path w="2290" h="1728" extrusionOk="0">
                  <a:moveTo>
                    <a:pt x="2129" y="0"/>
                  </a:moveTo>
                  <a:lnTo>
                    <a:pt x="2049" y="41"/>
                  </a:lnTo>
                  <a:lnTo>
                    <a:pt x="40" y="1406"/>
                  </a:lnTo>
                  <a:lnTo>
                    <a:pt x="0" y="1446"/>
                  </a:lnTo>
                  <a:lnTo>
                    <a:pt x="0" y="1527"/>
                  </a:lnTo>
                  <a:lnTo>
                    <a:pt x="0" y="1567"/>
                  </a:lnTo>
                  <a:lnTo>
                    <a:pt x="0" y="1647"/>
                  </a:lnTo>
                  <a:lnTo>
                    <a:pt x="80" y="1687"/>
                  </a:lnTo>
                  <a:lnTo>
                    <a:pt x="161" y="1728"/>
                  </a:lnTo>
                  <a:lnTo>
                    <a:pt x="241" y="1687"/>
                  </a:lnTo>
                  <a:lnTo>
                    <a:pt x="2249" y="282"/>
                  </a:lnTo>
                  <a:lnTo>
                    <a:pt x="2290" y="241"/>
                  </a:lnTo>
                  <a:lnTo>
                    <a:pt x="2290" y="201"/>
                  </a:lnTo>
                  <a:lnTo>
                    <a:pt x="2290" y="121"/>
                  </a:lnTo>
                  <a:lnTo>
                    <a:pt x="2290" y="81"/>
                  </a:lnTo>
                  <a:lnTo>
                    <a:pt x="22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9"/>
            <p:cNvSpPr/>
            <p:nvPr/>
          </p:nvSpPr>
          <p:spPr>
            <a:xfrm>
              <a:off x="6204325" y="2898793"/>
              <a:ext cx="116221" cy="47668"/>
            </a:xfrm>
            <a:custGeom>
              <a:avLst/>
              <a:gdLst/>
              <a:ahLst/>
              <a:cxnLst/>
              <a:rect l="l" t="t" r="r" b="b"/>
              <a:pathLst>
                <a:path w="4018" h="1648" extrusionOk="0">
                  <a:moveTo>
                    <a:pt x="3817" y="0"/>
                  </a:moveTo>
                  <a:lnTo>
                    <a:pt x="81" y="1326"/>
                  </a:lnTo>
                  <a:lnTo>
                    <a:pt x="41" y="1366"/>
                  </a:lnTo>
                  <a:lnTo>
                    <a:pt x="1" y="1406"/>
                  </a:lnTo>
                  <a:lnTo>
                    <a:pt x="1" y="1486"/>
                  </a:lnTo>
                  <a:lnTo>
                    <a:pt x="1" y="1527"/>
                  </a:lnTo>
                  <a:lnTo>
                    <a:pt x="41" y="1607"/>
                  </a:lnTo>
                  <a:lnTo>
                    <a:pt x="161" y="1647"/>
                  </a:lnTo>
                  <a:lnTo>
                    <a:pt x="202" y="1647"/>
                  </a:lnTo>
                  <a:lnTo>
                    <a:pt x="3897" y="281"/>
                  </a:lnTo>
                  <a:lnTo>
                    <a:pt x="3977" y="281"/>
                  </a:lnTo>
                  <a:lnTo>
                    <a:pt x="4017" y="201"/>
                  </a:lnTo>
                  <a:lnTo>
                    <a:pt x="4017" y="161"/>
                  </a:lnTo>
                  <a:lnTo>
                    <a:pt x="4017" y="81"/>
                  </a:lnTo>
                  <a:lnTo>
                    <a:pt x="3977" y="40"/>
                  </a:lnTo>
                  <a:lnTo>
                    <a:pt x="39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9"/>
            <p:cNvSpPr/>
            <p:nvPr/>
          </p:nvSpPr>
          <p:spPr>
            <a:xfrm>
              <a:off x="5909230" y="2750059"/>
              <a:ext cx="805185" cy="1053825"/>
            </a:xfrm>
            <a:custGeom>
              <a:avLst/>
              <a:gdLst/>
              <a:ahLst/>
              <a:cxnLst/>
              <a:rect l="l" t="t" r="r" b="b"/>
              <a:pathLst>
                <a:path w="27837" h="36433" extrusionOk="0">
                  <a:moveTo>
                    <a:pt x="40" y="1"/>
                  </a:moveTo>
                  <a:lnTo>
                    <a:pt x="0" y="81"/>
                  </a:lnTo>
                  <a:lnTo>
                    <a:pt x="0" y="121"/>
                  </a:lnTo>
                  <a:lnTo>
                    <a:pt x="0" y="202"/>
                  </a:lnTo>
                  <a:lnTo>
                    <a:pt x="0" y="242"/>
                  </a:lnTo>
                  <a:lnTo>
                    <a:pt x="40" y="282"/>
                  </a:lnTo>
                  <a:lnTo>
                    <a:pt x="121" y="322"/>
                  </a:lnTo>
                  <a:lnTo>
                    <a:pt x="1406" y="563"/>
                  </a:lnTo>
                  <a:lnTo>
                    <a:pt x="2732" y="885"/>
                  </a:lnTo>
                  <a:lnTo>
                    <a:pt x="4258" y="1246"/>
                  </a:lnTo>
                  <a:lnTo>
                    <a:pt x="5463" y="1567"/>
                  </a:lnTo>
                  <a:lnTo>
                    <a:pt x="6467" y="1889"/>
                  </a:lnTo>
                  <a:lnTo>
                    <a:pt x="7270" y="2170"/>
                  </a:lnTo>
                  <a:lnTo>
                    <a:pt x="7913" y="2411"/>
                  </a:lnTo>
                  <a:lnTo>
                    <a:pt x="8395" y="2652"/>
                  </a:lnTo>
                  <a:lnTo>
                    <a:pt x="8757" y="2853"/>
                  </a:lnTo>
                  <a:lnTo>
                    <a:pt x="9038" y="3013"/>
                  </a:lnTo>
                  <a:lnTo>
                    <a:pt x="9158" y="3174"/>
                  </a:lnTo>
                  <a:lnTo>
                    <a:pt x="9520" y="3576"/>
                  </a:lnTo>
                  <a:lnTo>
                    <a:pt x="9841" y="3857"/>
                  </a:lnTo>
                  <a:lnTo>
                    <a:pt x="10082" y="4058"/>
                  </a:lnTo>
                  <a:lnTo>
                    <a:pt x="10323" y="4178"/>
                  </a:lnTo>
                  <a:lnTo>
                    <a:pt x="10564" y="4299"/>
                  </a:lnTo>
                  <a:lnTo>
                    <a:pt x="10725" y="4500"/>
                  </a:lnTo>
                  <a:lnTo>
                    <a:pt x="10886" y="4821"/>
                  </a:lnTo>
                  <a:lnTo>
                    <a:pt x="11086" y="5343"/>
                  </a:lnTo>
                  <a:lnTo>
                    <a:pt x="11167" y="5745"/>
                  </a:lnTo>
                  <a:lnTo>
                    <a:pt x="11167" y="5986"/>
                  </a:lnTo>
                  <a:lnTo>
                    <a:pt x="11127" y="6146"/>
                  </a:lnTo>
                  <a:lnTo>
                    <a:pt x="11086" y="6267"/>
                  </a:lnTo>
                  <a:lnTo>
                    <a:pt x="11006" y="6428"/>
                  </a:lnTo>
                  <a:lnTo>
                    <a:pt x="11006" y="6548"/>
                  </a:lnTo>
                  <a:lnTo>
                    <a:pt x="11006" y="6669"/>
                  </a:lnTo>
                  <a:lnTo>
                    <a:pt x="11167" y="7030"/>
                  </a:lnTo>
                  <a:lnTo>
                    <a:pt x="11528" y="7633"/>
                  </a:lnTo>
                  <a:lnTo>
                    <a:pt x="12131" y="8677"/>
                  </a:lnTo>
                  <a:lnTo>
                    <a:pt x="13014" y="10404"/>
                  </a:lnTo>
                  <a:lnTo>
                    <a:pt x="15304" y="15104"/>
                  </a:lnTo>
                  <a:lnTo>
                    <a:pt x="17674" y="19924"/>
                  </a:lnTo>
                  <a:lnTo>
                    <a:pt x="18718" y="21932"/>
                  </a:lnTo>
                  <a:lnTo>
                    <a:pt x="19522" y="23458"/>
                  </a:lnTo>
                  <a:lnTo>
                    <a:pt x="19883" y="24101"/>
                  </a:lnTo>
                  <a:lnTo>
                    <a:pt x="20164" y="24704"/>
                  </a:lnTo>
                  <a:lnTo>
                    <a:pt x="20405" y="25266"/>
                  </a:lnTo>
                  <a:lnTo>
                    <a:pt x="20606" y="25748"/>
                  </a:lnTo>
                  <a:lnTo>
                    <a:pt x="20887" y="26672"/>
                  </a:lnTo>
                  <a:lnTo>
                    <a:pt x="21128" y="27435"/>
                  </a:lnTo>
                  <a:lnTo>
                    <a:pt x="21289" y="27997"/>
                  </a:lnTo>
                  <a:lnTo>
                    <a:pt x="21450" y="28560"/>
                  </a:lnTo>
                  <a:lnTo>
                    <a:pt x="21650" y="29122"/>
                  </a:lnTo>
                  <a:lnTo>
                    <a:pt x="21972" y="29725"/>
                  </a:lnTo>
                  <a:lnTo>
                    <a:pt x="22173" y="30126"/>
                  </a:lnTo>
                  <a:lnTo>
                    <a:pt x="22454" y="30448"/>
                  </a:lnTo>
                  <a:lnTo>
                    <a:pt x="22695" y="30769"/>
                  </a:lnTo>
                  <a:lnTo>
                    <a:pt x="22976" y="31090"/>
                  </a:lnTo>
                  <a:lnTo>
                    <a:pt x="23578" y="31612"/>
                  </a:lnTo>
                  <a:lnTo>
                    <a:pt x="24181" y="32135"/>
                  </a:lnTo>
                  <a:lnTo>
                    <a:pt x="24623" y="32496"/>
                  </a:lnTo>
                  <a:lnTo>
                    <a:pt x="25105" y="32898"/>
                  </a:lnTo>
                  <a:lnTo>
                    <a:pt x="25506" y="33340"/>
                  </a:lnTo>
                  <a:lnTo>
                    <a:pt x="25868" y="33822"/>
                  </a:lnTo>
                  <a:lnTo>
                    <a:pt x="27515" y="36352"/>
                  </a:lnTo>
                  <a:lnTo>
                    <a:pt x="27595" y="36392"/>
                  </a:lnTo>
                  <a:lnTo>
                    <a:pt x="27675" y="36432"/>
                  </a:lnTo>
                  <a:lnTo>
                    <a:pt x="27756" y="36392"/>
                  </a:lnTo>
                  <a:lnTo>
                    <a:pt x="27796" y="36352"/>
                  </a:lnTo>
                  <a:lnTo>
                    <a:pt x="27836" y="36312"/>
                  </a:lnTo>
                  <a:lnTo>
                    <a:pt x="27836" y="36232"/>
                  </a:lnTo>
                  <a:lnTo>
                    <a:pt x="27796" y="36191"/>
                  </a:lnTo>
                  <a:lnTo>
                    <a:pt x="26149" y="33661"/>
                  </a:lnTo>
                  <a:lnTo>
                    <a:pt x="25747" y="33139"/>
                  </a:lnTo>
                  <a:lnTo>
                    <a:pt x="25306" y="32697"/>
                  </a:lnTo>
                  <a:lnTo>
                    <a:pt x="24864" y="32255"/>
                  </a:lnTo>
                  <a:lnTo>
                    <a:pt x="24382" y="31853"/>
                  </a:lnTo>
                  <a:lnTo>
                    <a:pt x="23779" y="31371"/>
                  </a:lnTo>
                  <a:lnTo>
                    <a:pt x="23217" y="30849"/>
                  </a:lnTo>
                  <a:lnTo>
                    <a:pt x="22936" y="30568"/>
                  </a:lnTo>
                  <a:lnTo>
                    <a:pt x="22695" y="30287"/>
                  </a:lnTo>
                  <a:lnTo>
                    <a:pt x="22454" y="29925"/>
                  </a:lnTo>
                  <a:lnTo>
                    <a:pt x="22253" y="29564"/>
                  </a:lnTo>
                  <a:lnTo>
                    <a:pt x="21972" y="29002"/>
                  </a:lnTo>
                  <a:lnTo>
                    <a:pt x="21731" y="28439"/>
                  </a:lnTo>
                  <a:lnTo>
                    <a:pt x="21570" y="27917"/>
                  </a:lnTo>
                  <a:lnTo>
                    <a:pt x="21450" y="27355"/>
                  </a:lnTo>
                  <a:lnTo>
                    <a:pt x="21209" y="26551"/>
                  </a:lnTo>
                  <a:lnTo>
                    <a:pt x="20927" y="25627"/>
                  </a:lnTo>
                  <a:lnTo>
                    <a:pt x="20727" y="25145"/>
                  </a:lnTo>
                  <a:lnTo>
                    <a:pt x="20486" y="24583"/>
                  </a:lnTo>
                  <a:lnTo>
                    <a:pt x="20164" y="23981"/>
                  </a:lnTo>
                  <a:lnTo>
                    <a:pt x="19803" y="23298"/>
                  </a:lnTo>
                  <a:lnTo>
                    <a:pt x="18999" y="21812"/>
                  </a:lnTo>
                  <a:lnTo>
                    <a:pt x="17955" y="19763"/>
                  </a:lnTo>
                  <a:lnTo>
                    <a:pt x="15585" y="14943"/>
                  </a:lnTo>
                  <a:lnTo>
                    <a:pt x="13296" y="10284"/>
                  </a:lnTo>
                  <a:lnTo>
                    <a:pt x="12412" y="8516"/>
                  </a:lnTo>
                  <a:lnTo>
                    <a:pt x="11809" y="7472"/>
                  </a:lnTo>
                  <a:lnTo>
                    <a:pt x="11488" y="6950"/>
                  </a:lnTo>
                  <a:lnTo>
                    <a:pt x="11368" y="6669"/>
                  </a:lnTo>
                  <a:lnTo>
                    <a:pt x="11327" y="6508"/>
                  </a:lnTo>
                  <a:lnTo>
                    <a:pt x="11368" y="6428"/>
                  </a:lnTo>
                  <a:lnTo>
                    <a:pt x="11448" y="6267"/>
                  </a:lnTo>
                  <a:lnTo>
                    <a:pt x="11488" y="6026"/>
                  </a:lnTo>
                  <a:lnTo>
                    <a:pt x="11488" y="5705"/>
                  </a:lnTo>
                  <a:lnTo>
                    <a:pt x="11368" y="5263"/>
                  </a:lnTo>
                  <a:lnTo>
                    <a:pt x="11207" y="4660"/>
                  </a:lnTo>
                  <a:lnTo>
                    <a:pt x="11086" y="4459"/>
                  </a:lnTo>
                  <a:lnTo>
                    <a:pt x="11006" y="4299"/>
                  </a:lnTo>
                  <a:lnTo>
                    <a:pt x="10886" y="4138"/>
                  </a:lnTo>
                  <a:lnTo>
                    <a:pt x="10765" y="4058"/>
                  </a:lnTo>
                  <a:lnTo>
                    <a:pt x="10484" y="3897"/>
                  </a:lnTo>
                  <a:lnTo>
                    <a:pt x="10283" y="3777"/>
                  </a:lnTo>
                  <a:lnTo>
                    <a:pt x="10042" y="3616"/>
                  </a:lnTo>
                  <a:lnTo>
                    <a:pt x="9761" y="3335"/>
                  </a:lnTo>
                  <a:lnTo>
                    <a:pt x="9440" y="2973"/>
                  </a:lnTo>
                  <a:lnTo>
                    <a:pt x="9319" y="2853"/>
                  </a:lnTo>
                  <a:lnTo>
                    <a:pt x="9158" y="2692"/>
                  </a:lnTo>
                  <a:lnTo>
                    <a:pt x="8717" y="2451"/>
                  </a:lnTo>
                  <a:lnTo>
                    <a:pt x="8194" y="2170"/>
                  </a:lnTo>
                  <a:lnTo>
                    <a:pt x="7552" y="1929"/>
                  </a:lnTo>
                  <a:lnTo>
                    <a:pt x="6829" y="1648"/>
                  </a:lnTo>
                  <a:lnTo>
                    <a:pt x="6065" y="1407"/>
                  </a:lnTo>
                  <a:lnTo>
                    <a:pt x="4499" y="965"/>
                  </a:lnTo>
                  <a:lnTo>
                    <a:pt x="2932" y="563"/>
                  </a:lnTo>
                  <a:lnTo>
                    <a:pt x="1607" y="282"/>
                  </a:lnTo>
                  <a:lnTo>
                    <a:pt x="1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9"/>
            <p:cNvSpPr/>
            <p:nvPr/>
          </p:nvSpPr>
          <p:spPr>
            <a:xfrm>
              <a:off x="6629555" y="3794578"/>
              <a:ext cx="284680" cy="9314"/>
            </a:xfrm>
            <a:custGeom>
              <a:avLst/>
              <a:gdLst/>
              <a:ahLst/>
              <a:cxnLst/>
              <a:rect l="l" t="t" r="r" b="b"/>
              <a:pathLst>
                <a:path w="9842" h="322" extrusionOk="0">
                  <a:moveTo>
                    <a:pt x="81" y="0"/>
                  </a:moveTo>
                  <a:lnTo>
                    <a:pt x="41" y="40"/>
                  </a:lnTo>
                  <a:lnTo>
                    <a:pt x="1" y="80"/>
                  </a:lnTo>
                  <a:lnTo>
                    <a:pt x="1" y="161"/>
                  </a:lnTo>
                  <a:lnTo>
                    <a:pt x="1" y="201"/>
                  </a:lnTo>
                  <a:lnTo>
                    <a:pt x="41" y="281"/>
                  </a:lnTo>
                  <a:lnTo>
                    <a:pt x="81" y="281"/>
                  </a:lnTo>
                  <a:lnTo>
                    <a:pt x="162" y="321"/>
                  </a:lnTo>
                  <a:lnTo>
                    <a:pt x="9681" y="321"/>
                  </a:lnTo>
                  <a:lnTo>
                    <a:pt x="9721" y="281"/>
                  </a:lnTo>
                  <a:lnTo>
                    <a:pt x="9802" y="281"/>
                  </a:lnTo>
                  <a:lnTo>
                    <a:pt x="9842" y="201"/>
                  </a:lnTo>
                  <a:lnTo>
                    <a:pt x="9842" y="161"/>
                  </a:lnTo>
                  <a:lnTo>
                    <a:pt x="9842" y="80"/>
                  </a:lnTo>
                  <a:lnTo>
                    <a:pt x="9802" y="40"/>
                  </a:lnTo>
                  <a:lnTo>
                    <a:pt x="97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9"/>
            <p:cNvSpPr/>
            <p:nvPr/>
          </p:nvSpPr>
          <p:spPr>
            <a:xfrm>
              <a:off x="5969626" y="1934455"/>
              <a:ext cx="127849" cy="528662"/>
            </a:xfrm>
            <a:custGeom>
              <a:avLst/>
              <a:gdLst/>
              <a:ahLst/>
              <a:cxnLst/>
              <a:rect l="l" t="t" r="r" b="b"/>
              <a:pathLst>
                <a:path w="4420" h="18277" extrusionOk="0">
                  <a:moveTo>
                    <a:pt x="1" y="1"/>
                  </a:moveTo>
                  <a:lnTo>
                    <a:pt x="162" y="442"/>
                  </a:lnTo>
                  <a:lnTo>
                    <a:pt x="322" y="924"/>
                  </a:lnTo>
                  <a:lnTo>
                    <a:pt x="483" y="1527"/>
                  </a:lnTo>
                  <a:lnTo>
                    <a:pt x="644" y="2250"/>
                  </a:lnTo>
                  <a:lnTo>
                    <a:pt x="764" y="3013"/>
                  </a:lnTo>
                  <a:lnTo>
                    <a:pt x="844" y="3857"/>
                  </a:lnTo>
                  <a:lnTo>
                    <a:pt x="844" y="4299"/>
                  </a:lnTo>
                  <a:lnTo>
                    <a:pt x="844" y="4700"/>
                  </a:lnTo>
                  <a:lnTo>
                    <a:pt x="684" y="6468"/>
                  </a:lnTo>
                  <a:lnTo>
                    <a:pt x="523" y="8275"/>
                  </a:lnTo>
                  <a:lnTo>
                    <a:pt x="443" y="10083"/>
                  </a:lnTo>
                  <a:lnTo>
                    <a:pt x="403" y="11770"/>
                  </a:lnTo>
                  <a:lnTo>
                    <a:pt x="443" y="15867"/>
                  </a:lnTo>
                  <a:lnTo>
                    <a:pt x="403" y="18277"/>
                  </a:lnTo>
                  <a:lnTo>
                    <a:pt x="3937" y="18277"/>
                  </a:lnTo>
                  <a:lnTo>
                    <a:pt x="3977" y="18116"/>
                  </a:lnTo>
                  <a:lnTo>
                    <a:pt x="4058" y="17393"/>
                  </a:lnTo>
                  <a:lnTo>
                    <a:pt x="4218" y="15907"/>
                  </a:lnTo>
                  <a:lnTo>
                    <a:pt x="4379" y="13336"/>
                  </a:lnTo>
                  <a:lnTo>
                    <a:pt x="4419" y="12613"/>
                  </a:lnTo>
                  <a:lnTo>
                    <a:pt x="4379" y="11890"/>
                  </a:lnTo>
                  <a:lnTo>
                    <a:pt x="4299" y="11247"/>
                  </a:lnTo>
                  <a:lnTo>
                    <a:pt x="4218" y="10645"/>
                  </a:lnTo>
                  <a:lnTo>
                    <a:pt x="4098" y="10042"/>
                  </a:lnTo>
                  <a:lnTo>
                    <a:pt x="3937" y="9520"/>
                  </a:lnTo>
                  <a:lnTo>
                    <a:pt x="3736" y="9038"/>
                  </a:lnTo>
                  <a:lnTo>
                    <a:pt x="3536" y="8556"/>
                  </a:lnTo>
                  <a:lnTo>
                    <a:pt x="3134" y="7673"/>
                  </a:lnTo>
                  <a:lnTo>
                    <a:pt x="2772" y="6909"/>
                  </a:lnTo>
                  <a:lnTo>
                    <a:pt x="2411" y="6146"/>
                  </a:lnTo>
                  <a:lnTo>
                    <a:pt x="2290" y="5785"/>
                  </a:lnTo>
                  <a:lnTo>
                    <a:pt x="2210" y="5423"/>
                  </a:lnTo>
                  <a:lnTo>
                    <a:pt x="1849" y="3696"/>
                  </a:lnTo>
                  <a:lnTo>
                    <a:pt x="1608" y="2772"/>
                  </a:lnTo>
                  <a:lnTo>
                    <a:pt x="1407" y="1888"/>
                  </a:lnTo>
                  <a:lnTo>
                    <a:pt x="1126" y="1085"/>
                  </a:lnTo>
                  <a:lnTo>
                    <a:pt x="965" y="764"/>
                  </a:lnTo>
                  <a:lnTo>
                    <a:pt x="804" y="483"/>
                  </a:lnTo>
                  <a:lnTo>
                    <a:pt x="644" y="242"/>
                  </a:lnTo>
                  <a:lnTo>
                    <a:pt x="443" y="81"/>
                  </a:lnTo>
                  <a:lnTo>
                    <a:pt x="202"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9"/>
            <p:cNvSpPr/>
            <p:nvPr/>
          </p:nvSpPr>
          <p:spPr>
            <a:xfrm>
              <a:off x="5622234" y="2334144"/>
              <a:ext cx="409000" cy="348575"/>
            </a:xfrm>
            <a:custGeom>
              <a:avLst/>
              <a:gdLst/>
              <a:ahLst/>
              <a:cxnLst/>
              <a:rect l="l" t="t" r="r" b="b"/>
              <a:pathLst>
                <a:path w="14140" h="12051" extrusionOk="0">
                  <a:moveTo>
                    <a:pt x="6910" y="0"/>
                  </a:moveTo>
                  <a:lnTo>
                    <a:pt x="6267" y="80"/>
                  </a:lnTo>
                  <a:lnTo>
                    <a:pt x="5664" y="161"/>
                  </a:lnTo>
                  <a:lnTo>
                    <a:pt x="5022" y="321"/>
                  </a:lnTo>
                  <a:lnTo>
                    <a:pt x="4379" y="482"/>
                  </a:lnTo>
                  <a:lnTo>
                    <a:pt x="3777" y="723"/>
                  </a:lnTo>
                  <a:lnTo>
                    <a:pt x="3174" y="964"/>
                  </a:lnTo>
                  <a:lnTo>
                    <a:pt x="2612" y="1285"/>
                  </a:lnTo>
                  <a:lnTo>
                    <a:pt x="2090" y="1607"/>
                  </a:lnTo>
                  <a:lnTo>
                    <a:pt x="1608" y="1968"/>
                  </a:lnTo>
                  <a:lnTo>
                    <a:pt x="1166" y="2410"/>
                  </a:lnTo>
                  <a:lnTo>
                    <a:pt x="804" y="2852"/>
                  </a:lnTo>
                  <a:lnTo>
                    <a:pt x="483" y="3334"/>
                  </a:lnTo>
                  <a:lnTo>
                    <a:pt x="242" y="3896"/>
                  </a:lnTo>
                  <a:lnTo>
                    <a:pt x="162" y="4177"/>
                  </a:lnTo>
                  <a:lnTo>
                    <a:pt x="121" y="4459"/>
                  </a:lnTo>
                  <a:lnTo>
                    <a:pt x="41" y="4981"/>
                  </a:lnTo>
                  <a:lnTo>
                    <a:pt x="1" y="5423"/>
                  </a:lnTo>
                  <a:lnTo>
                    <a:pt x="41" y="5824"/>
                  </a:lnTo>
                  <a:lnTo>
                    <a:pt x="81" y="6146"/>
                  </a:lnTo>
                  <a:lnTo>
                    <a:pt x="162" y="6427"/>
                  </a:lnTo>
                  <a:lnTo>
                    <a:pt x="282" y="6708"/>
                  </a:lnTo>
                  <a:lnTo>
                    <a:pt x="403" y="6909"/>
                  </a:lnTo>
                  <a:lnTo>
                    <a:pt x="563" y="7110"/>
                  </a:lnTo>
                  <a:lnTo>
                    <a:pt x="844" y="7511"/>
                  </a:lnTo>
                  <a:lnTo>
                    <a:pt x="1166" y="7913"/>
                  </a:lnTo>
                  <a:lnTo>
                    <a:pt x="1286" y="8154"/>
                  </a:lnTo>
                  <a:lnTo>
                    <a:pt x="1407" y="8435"/>
                  </a:lnTo>
                  <a:lnTo>
                    <a:pt x="1487" y="8757"/>
                  </a:lnTo>
                  <a:lnTo>
                    <a:pt x="1567" y="9118"/>
                  </a:lnTo>
                  <a:lnTo>
                    <a:pt x="1688" y="9881"/>
                  </a:lnTo>
                  <a:lnTo>
                    <a:pt x="1849" y="10524"/>
                  </a:lnTo>
                  <a:lnTo>
                    <a:pt x="1969" y="10845"/>
                  </a:lnTo>
                  <a:lnTo>
                    <a:pt x="2090" y="11086"/>
                  </a:lnTo>
                  <a:lnTo>
                    <a:pt x="2250" y="11327"/>
                  </a:lnTo>
                  <a:lnTo>
                    <a:pt x="2451" y="11568"/>
                  </a:lnTo>
                  <a:lnTo>
                    <a:pt x="2652" y="11729"/>
                  </a:lnTo>
                  <a:lnTo>
                    <a:pt x="2893" y="11849"/>
                  </a:lnTo>
                  <a:lnTo>
                    <a:pt x="3174" y="11970"/>
                  </a:lnTo>
                  <a:lnTo>
                    <a:pt x="3455" y="12050"/>
                  </a:lnTo>
                  <a:lnTo>
                    <a:pt x="4178" y="12050"/>
                  </a:lnTo>
                  <a:lnTo>
                    <a:pt x="4620" y="11970"/>
                  </a:lnTo>
                  <a:lnTo>
                    <a:pt x="5062" y="11890"/>
                  </a:lnTo>
                  <a:lnTo>
                    <a:pt x="5584" y="11689"/>
                  </a:lnTo>
                  <a:lnTo>
                    <a:pt x="6227" y="11448"/>
                  </a:lnTo>
                  <a:lnTo>
                    <a:pt x="6910" y="11126"/>
                  </a:lnTo>
                  <a:lnTo>
                    <a:pt x="7673" y="10725"/>
                  </a:lnTo>
                  <a:lnTo>
                    <a:pt x="8476" y="10283"/>
                  </a:lnTo>
                  <a:lnTo>
                    <a:pt x="9280" y="9801"/>
                  </a:lnTo>
                  <a:lnTo>
                    <a:pt x="10083" y="9279"/>
                  </a:lnTo>
                  <a:lnTo>
                    <a:pt x="10846" y="8716"/>
                  </a:lnTo>
                  <a:lnTo>
                    <a:pt x="11609" y="8154"/>
                  </a:lnTo>
                  <a:lnTo>
                    <a:pt x="12292" y="7592"/>
                  </a:lnTo>
                  <a:lnTo>
                    <a:pt x="12895" y="6989"/>
                  </a:lnTo>
                  <a:lnTo>
                    <a:pt x="13377" y="6427"/>
                  </a:lnTo>
                  <a:lnTo>
                    <a:pt x="13778" y="5905"/>
                  </a:lnTo>
                  <a:lnTo>
                    <a:pt x="13939" y="5623"/>
                  </a:lnTo>
                  <a:lnTo>
                    <a:pt x="14019" y="5382"/>
                  </a:lnTo>
                  <a:lnTo>
                    <a:pt x="14100" y="5141"/>
                  </a:lnTo>
                  <a:lnTo>
                    <a:pt x="14140" y="4900"/>
                  </a:lnTo>
                  <a:lnTo>
                    <a:pt x="14140" y="4659"/>
                  </a:lnTo>
                  <a:lnTo>
                    <a:pt x="14059" y="4459"/>
                  </a:lnTo>
                  <a:lnTo>
                    <a:pt x="13979" y="4258"/>
                  </a:lnTo>
                  <a:lnTo>
                    <a:pt x="13778" y="3736"/>
                  </a:lnTo>
                  <a:lnTo>
                    <a:pt x="13658" y="3374"/>
                  </a:lnTo>
                  <a:lnTo>
                    <a:pt x="13577" y="3013"/>
                  </a:lnTo>
                  <a:lnTo>
                    <a:pt x="13537" y="2571"/>
                  </a:lnTo>
                  <a:lnTo>
                    <a:pt x="13537" y="2169"/>
                  </a:lnTo>
                  <a:lnTo>
                    <a:pt x="13537" y="1968"/>
                  </a:lnTo>
                  <a:lnTo>
                    <a:pt x="13457" y="1767"/>
                  </a:lnTo>
                  <a:lnTo>
                    <a:pt x="13336" y="1607"/>
                  </a:lnTo>
                  <a:lnTo>
                    <a:pt x="13136" y="1406"/>
                  </a:lnTo>
                  <a:lnTo>
                    <a:pt x="12935" y="1205"/>
                  </a:lnTo>
                  <a:lnTo>
                    <a:pt x="12654" y="1044"/>
                  </a:lnTo>
                  <a:lnTo>
                    <a:pt x="12292" y="884"/>
                  </a:lnTo>
                  <a:lnTo>
                    <a:pt x="11931" y="763"/>
                  </a:lnTo>
                  <a:lnTo>
                    <a:pt x="11087" y="482"/>
                  </a:lnTo>
                  <a:lnTo>
                    <a:pt x="10163" y="281"/>
                  </a:lnTo>
                  <a:lnTo>
                    <a:pt x="9119" y="80"/>
                  </a:lnTo>
                  <a:lnTo>
                    <a:pt x="803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9"/>
            <p:cNvSpPr/>
            <p:nvPr/>
          </p:nvSpPr>
          <p:spPr>
            <a:xfrm>
              <a:off x="5817422" y="1735797"/>
              <a:ext cx="145261" cy="174302"/>
            </a:xfrm>
            <a:custGeom>
              <a:avLst/>
              <a:gdLst/>
              <a:ahLst/>
              <a:cxnLst/>
              <a:rect l="l" t="t" r="r" b="b"/>
              <a:pathLst>
                <a:path w="5022" h="6026" extrusionOk="0">
                  <a:moveTo>
                    <a:pt x="41" y="0"/>
                  </a:moveTo>
                  <a:lnTo>
                    <a:pt x="1" y="321"/>
                  </a:lnTo>
                  <a:lnTo>
                    <a:pt x="363" y="362"/>
                  </a:lnTo>
                  <a:lnTo>
                    <a:pt x="684" y="482"/>
                  </a:lnTo>
                  <a:lnTo>
                    <a:pt x="965" y="603"/>
                  </a:lnTo>
                  <a:lnTo>
                    <a:pt x="1286" y="723"/>
                  </a:lnTo>
                  <a:lnTo>
                    <a:pt x="1809" y="1044"/>
                  </a:lnTo>
                  <a:lnTo>
                    <a:pt x="2291" y="1446"/>
                  </a:lnTo>
                  <a:lnTo>
                    <a:pt x="2732" y="1888"/>
                  </a:lnTo>
                  <a:lnTo>
                    <a:pt x="3134" y="2370"/>
                  </a:lnTo>
                  <a:lnTo>
                    <a:pt x="3455" y="2852"/>
                  </a:lnTo>
                  <a:lnTo>
                    <a:pt x="3737" y="3374"/>
                  </a:lnTo>
                  <a:lnTo>
                    <a:pt x="3978" y="3856"/>
                  </a:lnTo>
                  <a:lnTo>
                    <a:pt x="4178" y="4338"/>
                  </a:lnTo>
                  <a:lnTo>
                    <a:pt x="4460" y="5222"/>
                  </a:lnTo>
                  <a:lnTo>
                    <a:pt x="4620" y="5784"/>
                  </a:lnTo>
                  <a:lnTo>
                    <a:pt x="4701" y="6025"/>
                  </a:lnTo>
                  <a:lnTo>
                    <a:pt x="5022" y="5985"/>
                  </a:lnTo>
                  <a:lnTo>
                    <a:pt x="4942" y="5744"/>
                  </a:lnTo>
                  <a:lnTo>
                    <a:pt x="4781" y="5101"/>
                  </a:lnTo>
                  <a:lnTo>
                    <a:pt x="4460" y="4218"/>
                  </a:lnTo>
                  <a:lnTo>
                    <a:pt x="4259" y="3736"/>
                  </a:lnTo>
                  <a:lnTo>
                    <a:pt x="4018" y="3173"/>
                  </a:lnTo>
                  <a:lnTo>
                    <a:pt x="3696" y="2651"/>
                  </a:lnTo>
                  <a:lnTo>
                    <a:pt x="3335" y="2129"/>
                  </a:lnTo>
                  <a:lnTo>
                    <a:pt x="2933" y="1647"/>
                  </a:lnTo>
                  <a:lnTo>
                    <a:pt x="2491" y="1165"/>
                  </a:lnTo>
                  <a:lnTo>
                    <a:pt x="1969" y="763"/>
                  </a:lnTo>
                  <a:lnTo>
                    <a:pt x="1688" y="562"/>
                  </a:lnTo>
                  <a:lnTo>
                    <a:pt x="1407" y="402"/>
                  </a:lnTo>
                  <a:lnTo>
                    <a:pt x="1086" y="281"/>
                  </a:lnTo>
                  <a:lnTo>
                    <a:pt x="764" y="161"/>
                  </a:lnTo>
                  <a:lnTo>
                    <a:pt x="403" y="80"/>
                  </a:lnTo>
                  <a:lnTo>
                    <a:pt x="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5969626" y="1610319"/>
              <a:ext cx="210343" cy="145232"/>
            </a:xfrm>
            <a:custGeom>
              <a:avLst/>
              <a:gdLst/>
              <a:ahLst/>
              <a:cxnLst/>
              <a:rect l="l" t="t" r="r" b="b"/>
              <a:pathLst>
                <a:path w="7272" h="5021" extrusionOk="0">
                  <a:moveTo>
                    <a:pt x="5343" y="0"/>
                  </a:moveTo>
                  <a:lnTo>
                    <a:pt x="5223" y="683"/>
                  </a:lnTo>
                  <a:lnTo>
                    <a:pt x="5102" y="1245"/>
                  </a:lnTo>
                  <a:lnTo>
                    <a:pt x="4941" y="1808"/>
                  </a:lnTo>
                  <a:lnTo>
                    <a:pt x="4901" y="2129"/>
                  </a:lnTo>
                  <a:lnTo>
                    <a:pt x="4861" y="2450"/>
                  </a:lnTo>
                  <a:lnTo>
                    <a:pt x="4861" y="3173"/>
                  </a:lnTo>
                  <a:lnTo>
                    <a:pt x="4901" y="3736"/>
                  </a:lnTo>
                  <a:lnTo>
                    <a:pt x="4941" y="4017"/>
                  </a:lnTo>
                  <a:lnTo>
                    <a:pt x="523" y="2089"/>
                  </a:lnTo>
                  <a:lnTo>
                    <a:pt x="1" y="2209"/>
                  </a:lnTo>
                  <a:lnTo>
                    <a:pt x="403" y="2531"/>
                  </a:lnTo>
                  <a:lnTo>
                    <a:pt x="1407" y="3294"/>
                  </a:lnTo>
                  <a:lnTo>
                    <a:pt x="2009" y="3736"/>
                  </a:lnTo>
                  <a:lnTo>
                    <a:pt x="2612" y="4177"/>
                  </a:lnTo>
                  <a:lnTo>
                    <a:pt x="3174" y="4499"/>
                  </a:lnTo>
                  <a:lnTo>
                    <a:pt x="3656" y="4740"/>
                  </a:lnTo>
                  <a:lnTo>
                    <a:pt x="4058" y="4860"/>
                  </a:lnTo>
                  <a:lnTo>
                    <a:pt x="4500" y="4941"/>
                  </a:lnTo>
                  <a:lnTo>
                    <a:pt x="4901" y="4981"/>
                  </a:lnTo>
                  <a:lnTo>
                    <a:pt x="5263" y="5021"/>
                  </a:lnTo>
                  <a:lnTo>
                    <a:pt x="5865" y="5021"/>
                  </a:lnTo>
                  <a:lnTo>
                    <a:pt x="6066" y="4981"/>
                  </a:lnTo>
                  <a:lnTo>
                    <a:pt x="6347" y="3013"/>
                  </a:lnTo>
                  <a:lnTo>
                    <a:pt x="7271" y="2932"/>
                  </a:lnTo>
                  <a:lnTo>
                    <a:pt x="53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6190383" y="1645174"/>
              <a:ext cx="81366" cy="56953"/>
            </a:xfrm>
            <a:custGeom>
              <a:avLst/>
              <a:gdLst/>
              <a:ahLst/>
              <a:cxnLst/>
              <a:rect l="l" t="t" r="r" b="b"/>
              <a:pathLst>
                <a:path w="2813" h="1969" extrusionOk="0">
                  <a:moveTo>
                    <a:pt x="2130" y="0"/>
                  </a:moveTo>
                  <a:lnTo>
                    <a:pt x="1" y="1968"/>
                  </a:lnTo>
                  <a:lnTo>
                    <a:pt x="2812" y="1366"/>
                  </a:lnTo>
                  <a:lnTo>
                    <a:pt x="21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9"/>
            <p:cNvSpPr/>
            <p:nvPr/>
          </p:nvSpPr>
          <p:spPr>
            <a:xfrm>
              <a:off x="6186912" y="1719512"/>
              <a:ext cx="189401" cy="820284"/>
            </a:xfrm>
            <a:custGeom>
              <a:avLst/>
              <a:gdLst/>
              <a:ahLst/>
              <a:cxnLst/>
              <a:rect l="l" t="t" r="r" b="b"/>
              <a:pathLst>
                <a:path w="6548" h="28359" extrusionOk="0">
                  <a:moveTo>
                    <a:pt x="281" y="1"/>
                  </a:moveTo>
                  <a:lnTo>
                    <a:pt x="0" y="161"/>
                  </a:lnTo>
                  <a:lnTo>
                    <a:pt x="121" y="443"/>
                  </a:lnTo>
                  <a:lnTo>
                    <a:pt x="442" y="1246"/>
                  </a:lnTo>
                  <a:lnTo>
                    <a:pt x="643" y="1848"/>
                  </a:lnTo>
                  <a:lnTo>
                    <a:pt x="844" y="2571"/>
                  </a:lnTo>
                  <a:lnTo>
                    <a:pt x="1004" y="3375"/>
                  </a:lnTo>
                  <a:lnTo>
                    <a:pt x="1125" y="4258"/>
                  </a:lnTo>
                  <a:lnTo>
                    <a:pt x="1205" y="4861"/>
                  </a:lnTo>
                  <a:lnTo>
                    <a:pt x="1326" y="5504"/>
                  </a:lnTo>
                  <a:lnTo>
                    <a:pt x="1607" y="6789"/>
                  </a:lnTo>
                  <a:lnTo>
                    <a:pt x="1968" y="8195"/>
                  </a:lnTo>
                  <a:lnTo>
                    <a:pt x="2370" y="9641"/>
                  </a:lnTo>
                  <a:lnTo>
                    <a:pt x="2973" y="11649"/>
                  </a:lnTo>
                  <a:lnTo>
                    <a:pt x="3214" y="12653"/>
                  </a:lnTo>
                  <a:lnTo>
                    <a:pt x="3455" y="13658"/>
                  </a:lnTo>
                  <a:lnTo>
                    <a:pt x="4017" y="16268"/>
                  </a:lnTo>
                  <a:lnTo>
                    <a:pt x="4579" y="18638"/>
                  </a:lnTo>
                  <a:lnTo>
                    <a:pt x="5061" y="21008"/>
                  </a:lnTo>
                  <a:lnTo>
                    <a:pt x="5463" y="23016"/>
                  </a:lnTo>
                  <a:lnTo>
                    <a:pt x="5543" y="23780"/>
                  </a:lnTo>
                  <a:lnTo>
                    <a:pt x="5583" y="24382"/>
                  </a:lnTo>
                  <a:lnTo>
                    <a:pt x="5624" y="25025"/>
                  </a:lnTo>
                  <a:lnTo>
                    <a:pt x="5704" y="25708"/>
                  </a:lnTo>
                  <a:lnTo>
                    <a:pt x="5784" y="26350"/>
                  </a:lnTo>
                  <a:lnTo>
                    <a:pt x="5905" y="26993"/>
                  </a:lnTo>
                  <a:lnTo>
                    <a:pt x="6146" y="27957"/>
                  </a:lnTo>
                  <a:lnTo>
                    <a:pt x="6226" y="28359"/>
                  </a:lnTo>
                  <a:lnTo>
                    <a:pt x="6547" y="28278"/>
                  </a:lnTo>
                  <a:lnTo>
                    <a:pt x="6467" y="27877"/>
                  </a:lnTo>
                  <a:lnTo>
                    <a:pt x="6226" y="26953"/>
                  </a:lnTo>
                  <a:lnTo>
                    <a:pt x="6106" y="26350"/>
                  </a:lnTo>
                  <a:lnTo>
                    <a:pt x="6025" y="25667"/>
                  </a:lnTo>
                  <a:lnTo>
                    <a:pt x="5945" y="25025"/>
                  </a:lnTo>
                  <a:lnTo>
                    <a:pt x="5905" y="24382"/>
                  </a:lnTo>
                  <a:lnTo>
                    <a:pt x="5865" y="23780"/>
                  </a:lnTo>
                  <a:lnTo>
                    <a:pt x="5784" y="23016"/>
                  </a:lnTo>
                  <a:lnTo>
                    <a:pt x="5423" y="21008"/>
                  </a:lnTo>
                  <a:lnTo>
                    <a:pt x="4901" y="18638"/>
                  </a:lnTo>
                  <a:lnTo>
                    <a:pt x="4338" y="16188"/>
                  </a:lnTo>
                  <a:lnTo>
                    <a:pt x="3776" y="13577"/>
                  </a:lnTo>
                  <a:lnTo>
                    <a:pt x="3535" y="12573"/>
                  </a:lnTo>
                  <a:lnTo>
                    <a:pt x="3254" y="11569"/>
                  </a:lnTo>
                  <a:lnTo>
                    <a:pt x="2691" y="9520"/>
                  </a:lnTo>
                  <a:lnTo>
                    <a:pt x="2290" y="8114"/>
                  </a:lnTo>
                  <a:lnTo>
                    <a:pt x="1928" y="6749"/>
                  </a:lnTo>
                  <a:lnTo>
                    <a:pt x="1647" y="5423"/>
                  </a:lnTo>
                  <a:lnTo>
                    <a:pt x="1527" y="4821"/>
                  </a:lnTo>
                  <a:lnTo>
                    <a:pt x="1446" y="4218"/>
                  </a:lnTo>
                  <a:lnTo>
                    <a:pt x="1326" y="3294"/>
                  </a:lnTo>
                  <a:lnTo>
                    <a:pt x="1165" y="2491"/>
                  </a:lnTo>
                  <a:lnTo>
                    <a:pt x="964" y="1768"/>
                  </a:lnTo>
                  <a:lnTo>
                    <a:pt x="763" y="1166"/>
                  </a:lnTo>
                  <a:lnTo>
                    <a:pt x="603" y="684"/>
                  </a:lnTo>
                  <a:lnTo>
                    <a:pt x="442" y="322"/>
                  </a:lnTo>
                  <a:lnTo>
                    <a:pt x="2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9"/>
            <p:cNvSpPr/>
            <p:nvPr/>
          </p:nvSpPr>
          <p:spPr>
            <a:xfrm>
              <a:off x="6170627" y="1819449"/>
              <a:ext cx="30256" cy="29070"/>
            </a:xfrm>
            <a:custGeom>
              <a:avLst/>
              <a:gdLst/>
              <a:ahLst/>
              <a:cxnLst/>
              <a:rect l="l" t="t" r="r" b="b"/>
              <a:pathLst>
                <a:path w="1046" h="1005" extrusionOk="0">
                  <a:moveTo>
                    <a:pt x="523" y="0"/>
                  </a:moveTo>
                  <a:lnTo>
                    <a:pt x="322" y="40"/>
                  </a:lnTo>
                  <a:lnTo>
                    <a:pt x="162" y="121"/>
                  </a:lnTo>
                  <a:lnTo>
                    <a:pt x="41" y="281"/>
                  </a:lnTo>
                  <a:lnTo>
                    <a:pt x="1" y="482"/>
                  </a:lnTo>
                  <a:lnTo>
                    <a:pt x="41" y="683"/>
                  </a:lnTo>
                  <a:lnTo>
                    <a:pt x="162" y="844"/>
                  </a:lnTo>
                  <a:lnTo>
                    <a:pt x="322" y="964"/>
                  </a:lnTo>
                  <a:lnTo>
                    <a:pt x="523" y="1004"/>
                  </a:lnTo>
                  <a:lnTo>
                    <a:pt x="724" y="964"/>
                  </a:lnTo>
                  <a:lnTo>
                    <a:pt x="885" y="844"/>
                  </a:lnTo>
                  <a:lnTo>
                    <a:pt x="1005" y="683"/>
                  </a:lnTo>
                  <a:lnTo>
                    <a:pt x="1045" y="482"/>
                  </a:lnTo>
                  <a:lnTo>
                    <a:pt x="1005" y="281"/>
                  </a:lnTo>
                  <a:lnTo>
                    <a:pt x="885" y="121"/>
                  </a:lnTo>
                  <a:lnTo>
                    <a:pt x="724" y="40"/>
                  </a:lnTo>
                  <a:lnTo>
                    <a:pt x="5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9"/>
            <p:cNvSpPr/>
            <p:nvPr/>
          </p:nvSpPr>
          <p:spPr>
            <a:xfrm>
              <a:off x="6215953" y="2005322"/>
              <a:ext cx="30227" cy="29070"/>
            </a:xfrm>
            <a:custGeom>
              <a:avLst/>
              <a:gdLst/>
              <a:ahLst/>
              <a:cxnLst/>
              <a:rect l="l" t="t" r="r" b="b"/>
              <a:pathLst>
                <a:path w="1045" h="1005" extrusionOk="0">
                  <a:moveTo>
                    <a:pt x="523" y="1"/>
                  </a:moveTo>
                  <a:lnTo>
                    <a:pt x="322" y="41"/>
                  </a:lnTo>
                  <a:lnTo>
                    <a:pt x="161" y="161"/>
                  </a:lnTo>
                  <a:lnTo>
                    <a:pt x="41" y="322"/>
                  </a:lnTo>
                  <a:lnTo>
                    <a:pt x="0" y="523"/>
                  </a:lnTo>
                  <a:lnTo>
                    <a:pt x="41" y="684"/>
                  </a:lnTo>
                  <a:lnTo>
                    <a:pt x="161" y="844"/>
                  </a:lnTo>
                  <a:lnTo>
                    <a:pt x="322" y="965"/>
                  </a:lnTo>
                  <a:lnTo>
                    <a:pt x="523" y="1005"/>
                  </a:lnTo>
                  <a:lnTo>
                    <a:pt x="723" y="965"/>
                  </a:lnTo>
                  <a:lnTo>
                    <a:pt x="884" y="844"/>
                  </a:lnTo>
                  <a:lnTo>
                    <a:pt x="1005" y="684"/>
                  </a:lnTo>
                  <a:lnTo>
                    <a:pt x="1045" y="523"/>
                  </a:lnTo>
                  <a:lnTo>
                    <a:pt x="1005" y="322"/>
                  </a:lnTo>
                  <a:lnTo>
                    <a:pt x="884" y="161"/>
                  </a:lnTo>
                  <a:lnTo>
                    <a:pt x="723" y="41"/>
                  </a:lnTo>
                  <a:lnTo>
                    <a:pt x="5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9"/>
            <p:cNvSpPr/>
            <p:nvPr/>
          </p:nvSpPr>
          <p:spPr>
            <a:xfrm>
              <a:off x="6256622" y="2154055"/>
              <a:ext cx="29070" cy="29070"/>
            </a:xfrm>
            <a:custGeom>
              <a:avLst/>
              <a:gdLst/>
              <a:ahLst/>
              <a:cxnLst/>
              <a:rect l="l" t="t" r="r" b="b"/>
              <a:pathLst>
                <a:path w="1005" h="1005" extrusionOk="0">
                  <a:moveTo>
                    <a:pt x="522" y="0"/>
                  </a:moveTo>
                  <a:lnTo>
                    <a:pt x="322" y="40"/>
                  </a:lnTo>
                  <a:lnTo>
                    <a:pt x="161" y="161"/>
                  </a:lnTo>
                  <a:lnTo>
                    <a:pt x="40" y="322"/>
                  </a:lnTo>
                  <a:lnTo>
                    <a:pt x="0" y="522"/>
                  </a:lnTo>
                  <a:lnTo>
                    <a:pt x="40" y="723"/>
                  </a:lnTo>
                  <a:lnTo>
                    <a:pt x="161" y="884"/>
                  </a:lnTo>
                  <a:lnTo>
                    <a:pt x="322" y="964"/>
                  </a:lnTo>
                  <a:lnTo>
                    <a:pt x="522" y="1004"/>
                  </a:lnTo>
                  <a:lnTo>
                    <a:pt x="723" y="964"/>
                  </a:lnTo>
                  <a:lnTo>
                    <a:pt x="884" y="884"/>
                  </a:lnTo>
                  <a:lnTo>
                    <a:pt x="1004" y="723"/>
                  </a:lnTo>
                  <a:lnTo>
                    <a:pt x="1004" y="522"/>
                  </a:lnTo>
                  <a:lnTo>
                    <a:pt x="1004" y="322"/>
                  </a:lnTo>
                  <a:lnTo>
                    <a:pt x="884" y="161"/>
                  </a:lnTo>
                  <a:lnTo>
                    <a:pt x="723" y="40"/>
                  </a:lnTo>
                  <a:lnTo>
                    <a:pt x="5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9"/>
            <p:cNvSpPr/>
            <p:nvPr/>
          </p:nvSpPr>
          <p:spPr>
            <a:xfrm>
              <a:off x="6403012" y="1628889"/>
              <a:ext cx="711063" cy="909749"/>
            </a:xfrm>
            <a:custGeom>
              <a:avLst/>
              <a:gdLst/>
              <a:ahLst/>
              <a:cxnLst/>
              <a:rect l="l" t="t" r="r" b="b"/>
              <a:pathLst>
                <a:path w="24583" h="31452" extrusionOk="0">
                  <a:moveTo>
                    <a:pt x="8556" y="1"/>
                  </a:moveTo>
                  <a:lnTo>
                    <a:pt x="7552" y="81"/>
                  </a:lnTo>
                  <a:lnTo>
                    <a:pt x="6548" y="161"/>
                  </a:lnTo>
                  <a:lnTo>
                    <a:pt x="5584" y="322"/>
                  </a:lnTo>
                  <a:lnTo>
                    <a:pt x="4620" y="523"/>
                  </a:lnTo>
                  <a:lnTo>
                    <a:pt x="3656" y="764"/>
                  </a:lnTo>
                  <a:lnTo>
                    <a:pt x="2732" y="1085"/>
                  </a:lnTo>
                  <a:lnTo>
                    <a:pt x="1848" y="1447"/>
                  </a:lnTo>
                  <a:lnTo>
                    <a:pt x="964" y="1889"/>
                  </a:lnTo>
                  <a:lnTo>
                    <a:pt x="0" y="29764"/>
                  </a:lnTo>
                  <a:lnTo>
                    <a:pt x="603" y="29764"/>
                  </a:lnTo>
                  <a:lnTo>
                    <a:pt x="2210" y="29684"/>
                  </a:lnTo>
                  <a:lnTo>
                    <a:pt x="4620" y="29644"/>
                  </a:lnTo>
                  <a:lnTo>
                    <a:pt x="6066" y="29644"/>
                  </a:lnTo>
                  <a:lnTo>
                    <a:pt x="7592" y="29684"/>
                  </a:lnTo>
                  <a:lnTo>
                    <a:pt x="9199" y="29724"/>
                  </a:lnTo>
                  <a:lnTo>
                    <a:pt x="10845" y="29845"/>
                  </a:lnTo>
                  <a:lnTo>
                    <a:pt x="12532" y="29965"/>
                  </a:lnTo>
                  <a:lnTo>
                    <a:pt x="14179" y="30126"/>
                  </a:lnTo>
                  <a:lnTo>
                    <a:pt x="15786" y="30367"/>
                  </a:lnTo>
                  <a:lnTo>
                    <a:pt x="17312" y="30688"/>
                  </a:lnTo>
                  <a:lnTo>
                    <a:pt x="18035" y="30849"/>
                  </a:lnTo>
                  <a:lnTo>
                    <a:pt x="18718" y="31050"/>
                  </a:lnTo>
                  <a:lnTo>
                    <a:pt x="19401" y="31251"/>
                  </a:lnTo>
                  <a:lnTo>
                    <a:pt x="20004" y="31451"/>
                  </a:lnTo>
                  <a:lnTo>
                    <a:pt x="24583" y="3214"/>
                  </a:lnTo>
                  <a:lnTo>
                    <a:pt x="23940" y="2933"/>
                  </a:lnTo>
                  <a:lnTo>
                    <a:pt x="23177" y="2652"/>
                  </a:lnTo>
                  <a:lnTo>
                    <a:pt x="22173" y="2290"/>
                  </a:lnTo>
                  <a:lnTo>
                    <a:pt x="20968" y="1889"/>
                  </a:lnTo>
                  <a:lnTo>
                    <a:pt x="19522" y="1487"/>
                  </a:lnTo>
                  <a:lnTo>
                    <a:pt x="17955" y="1085"/>
                  </a:lnTo>
                  <a:lnTo>
                    <a:pt x="16228" y="684"/>
                  </a:lnTo>
                  <a:lnTo>
                    <a:pt x="14380" y="362"/>
                  </a:lnTo>
                  <a:lnTo>
                    <a:pt x="13456" y="242"/>
                  </a:lnTo>
                  <a:lnTo>
                    <a:pt x="12492" y="121"/>
                  </a:lnTo>
                  <a:lnTo>
                    <a:pt x="11488" y="41"/>
                  </a:lnTo>
                  <a:lnTo>
                    <a:pt x="10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9"/>
            <p:cNvSpPr/>
            <p:nvPr/>
          </p:nvSpPr>
          <p:spPr>
            <a:xfrm>
              <a:off x="6403012" y="1628889"/>
              <a:ext cx="711063" cy="909749"/>
            </a:xfrm>
            <a:custGeom>
              <a:avLst/>
              <a:gdLst/>
              <a:ahLst/>
              <a:cxnLst/>
              <a:rect l="l" t="t" r="r" b="b"/>
              <a:pathLst>
                <a:path w="24583" h="31452" fill="none" extrusionOk="0">
                  <a:moveTo>
                    <a:pt x="964" y="1889"/>
                  </a:moveTo>
                  <a:lnTo>
                    <a:pt x="0" y="29764"/>
                  </a:lnTo>
                  <a:lnTo>
                    <a:pt x="0" y="29764"/>
                  </a:lnTo>
                  <a:lnTo>
                    <a:pt x="603" y="29764"/>
                  </a:lnTo>
                  <a:lnTo>
                    <a:pt x="2210" y="29684"/>
                  </a:lnTo>
                  <a:lnTo>
                    <a:pt x="4620" y="29644"/>
                  </a:lnTo>
                  <a:lnTo>
                    <a:pt x="6066" y="29644"/>
                  </a:lnTo>
                  <a:lnTo>
                    <a:pt x="7592" y="29684"/>
                  </a:lnTo>
                  <a:lnTo>
                    <a:pt x="9199" y="29724"/>
                  </a:lnTo>
                  <a:lnTo>
                    <a:pt x="10845" y="29845"/>
                  </a:lnTo>
                  <a:lnTo>
                    <a:pt x="12532" y="29965"/>
                  </a:lnTo>
                  <a:lnTo>
                    <a:pt x="14179" y="30126"/>
                  </a:lnTo>
                  <a:lnTo>
                    <a:pt x="15786" y="30367"/>
                  </a:lnTo>
                  <a:lnTo>
                    <a:pt x="17312" y="30688"/>
                  </a:lnTo>
                  <a:lnTo>
                    <a:pt x="18035" y="30849"/>
                  </a:lnTo>
                  <a:lnTo>
                    <a:pt x="18718" y="31050"/>
                  </a:lnTo>
                  <a:lnTo>
                    <a:pt x="19401" y="31251"/>
                  </a:lnTo>
                  <a:lnTo>
                    <a:pt x="20004" y="31451"/>
                  </a:lnTo>
                  <a:lnTo>
                    <a:pt x="24583" y="3214"/>
                  </a:lnTo>
                  <a:lnTo>
                    <a:pt x="24583" y="3214"/>
                  </a:lnTo>
                  <a:lnTo>
                    <a:pt x="23940" y="2933"/>
                  </a:lnTo>
                  <a:lnTo>
                    <a:pt x="23177" y="2652"/>
                  </a:lnTo>
                  <a:lnTo>
                    <a:pt x="22173" y="2290"/>
                  </a:lnTo>
                  <a:lnTo>
                    <a:pt x="20968" y="1889"/>
                  </a:lnTo>
                  <a:lnTo>
                    <a:pt x="19522" y="1487"/>
                  </a:lnTo>
                  <a:lnTo>
                    <a:pt x="17955" y="1085"/>
                  </a:lnTo>
                  <a:lnTo>
                    <a:pt x="16228" y="684"/>
                  </a:lnTo>
                  <a:lnTo>
                    <a:pt x="14380" y="362"/>
                  </a:lnTo>
                  <a:lnTo>
                    <a:pt x="13456" y="242"/>
                  </a:lnTo>
                  <a:lnTo>
                    <a:pt x="12492" y="121"/>
                  </a:lnTo>
                  <a:lnTo>
                    <a:pt x="11488" y="41"/>
                  </a:lnTo>
                  <a:lnTo>
                    <a:pt x="10524" y="1"/>
                  </a:lnTo>
                  <a:lnTo>
                    <a:pt x="9520" y="1"/>
                  </a:lnTo>
                  <a:lnTo>
                    <a:pt x="8556" y="1"/>
                  </a:lnTo>
                  <a:lnTo>
                    <a:pt x="7552" y="81"/>
                  </a:lnTo>
                  <a:lnTo>
                    <a:pt x="6548" y="161"/>
                  </a:lnTo>
                  <a:lnTo>
                    <a:pt x="5584" y="322"/>
                  </a:lnTo>
                  <a:lnTo>
                    <a:pt x="4620" y="523"/>
                  </a:lnTo>
                  <a:lnTo>
                    <a:pt x="3656" y="764"/>
                  </a:lnTo>
                  <a:lnTo>
                    <a:pt x="2732" y="1085"/>
                  </a:lnTo>
                  <a:lnTo>
                    <a:pt x="1848" y="1447"/>
                  </a:lnTo>
                  <a:lnTo>
                    <a:pt x="964" y="188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9"/>
            <p:cNvSpPr/>
            <p:nvPr/>
          </p:nvSpPr>
          <p:spPr>
            <a:xfrm>
              <a:off x="6403012" y="2487505"/>
              <a:ext cx="63924" cy="2343"/>
            </a:xfrm>
            <a:custGeom>
              <a:avLst/>
              <a:gdLst/>
              <a:ahLst/>
              <a:cxnLst/>
              <a:rect l="l" t="t" r="r" b="b"/>
              <a:pathLst>
                <a:path w="2210" h="81" extrusionOk="0">
                  <a:moveTo>
                    <a:pt x="2210" y="0"/>
                  </a:moveTo>
                  <a:lnTo>
                    <a:pt x="0" y="80"/>
                  </a:lnTo>
                  <a:lnTo>
                    <a:pt x="603" y="80"/>
                  </a:lnTo>
                  <a:lnTo>
                    <a:pt x="2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9"/>
            <p:cNvSpPr/>
            <p:nvPr/>
          </p:nvSpPr>
          <p:spPr>
            <a:xfrm>
              <a:off x="6403012" y="2487505"/>
              <a:ext cx="63924" cy="2343"/>
            </a:xfrm>
            <a:custGeom>
              <a:avLst/>
              <a:gdLst/>
              <a:ahLst/>
              <a:cxnLst/>
              <a:rect l="l" t="t" r="r" b="b"/>
              <a:pathLst>
                <a:path w="2210" h="81" fill="none" extrusionOk="0">
                  <a:moveTo>
                    <a:pt x="2210" y="0"/>
                  </a:moveTo>
                  <a:lnTo>
                    <a:pt x="2210" y="0"/>
                  </a:lnTo>
                  <a:lnTo>
                    <a:pt x="603" y="80"/>
                  </a:lnTo>
                  <a:lnTo>
                    <a:pt x="0" y="80"/>
                  </a:lnTo>
                  <a:lnTo>
                    <a:pt x="2210"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9"/>
            <p:cNvSpPr/>
            <p:nvPr/>
          </p:nvSpPr>
          <p:spPr>
            <a:xfrm>
              <a:off x="6403012" y="2228393"/>
              <a:ext cx="152232" cy="261453"/>
            </a:xfrm>
            <a:custGeom>
              <a:avLst/>
              <a:gdLst/>
              <a:ahLst/>
              <a:cxnLst/>
              <a:rect l="l" t="t" r="r" b="b"/>
              <a:pathLst>
                <a:path w="5263" h="9039" extrusionOk="0">
                  <a:moveTo>
                    <a:pt x="5262" y="1"/>
                  </a:moveTo>
                  <a:lnTo>
                    <a:pt x="2451" y="925"/>
                  </a:lnTo>
                  <a:lnTo>
                    <a:pt x="281" y="3295"/>
                  </a:lnTo>
                  <a:lnTo>
                    <a:pt x="0" y="9038"/>
                  </a:lnTo>
                  <a:lnTo>
                    <a:pt x="603" y="9038"/>
                  </a:lnTo>
                  <a:lnTo>
                    <a:pt x="2210" y="8958"/>
                  </a:lnTo>
                  <a:lnTo>
                    <a:pt x="4579" y="2692"/>
                  </a:lnTo>
                  <a:lnTo>
                    <a:pt x="5262" y="1849"/>
                  </a:lnTo>
                  <a:lnTo>
                    <a:pt x="5262"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9"/>
            <p:cNvSpPr/>
            <p:nvPr/>
          </p:nvSpPr>
          <p:spPr>
            <a:xfrm>
              <a:off x="6403012" y="2228393"/>
              <a:ext cx="152232" cy="261453"/>
            </a:xfrm>
            <a:custGeom>
              <a:avLst/>
              <a:gdLst/>
              <a:ahLst/>
              <a:cxnLst/>
              <a:rect l="l" t="t" r="r" b="b"/>
              <a:pathLst>
                <a:path w="5263" h="9039" fill="none" extrusionOk="0">
                  <a:moveTo>
                    <a:pt x="5262" y="1"/>
                  </a:moveTo>
                  <a:lnTo>
                    <a:pt x="2451" y="925"/>
                  </a:lnTo>
                  <a:lnTo>
                    <a:pt x="281" y="3295"/>
                  </a:lnTo>
                  <a:lnTo>
                    <a:pt x="0" y="9038"/>
                  </a:lnTo>
                  <a:lnTo>
                    <a:pt x="0" y="9038"/>
                  </a:lnTo>
                  <a:lnTo>
                    <a:pt x="603" y="9038"/>
                  </a:lnTo>
                  <a:lnTo>
                    <a:pt x="2210" y="8958"/>
                  </a:lnTo>
                  <a:lnTo>
                    <a:pt x="2210" y="8958"/>
                  </a:lnTo>
                  <a:lnTo>
                    <a:pt x="4579" y="2692"/>
                  </a:lnTo>
                  <a:lnTo>
                    <a:pt x="5262" y="1849"/>
                  </a:lnTo>
                  <a:lnTo>
                    <a:pt x="5262"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9"/>
            <p:cNvSpPr/>
            <p:nvPr/>
          </p:nvSpPr>
          <p:spPr>
            <a:xfrm>
              <a:off x="6981603" y="1702099"/>
              <a:ext cx="181273" cy="836540"/>
            </a:xfrm>
            <a:custGeom>
              <a:avLst/>
              <a:gdLst/>
              <a:ahLst/>
              <a:cxnLst/>
              <a:rect l="l" t="t" r="r" b="b"/>
              <a:pathLst>
                <a:path w="6267" h="28921" extrusionOk="0">
                  <a:moveTo>
                    <a:pt x="6267" y="0"/>
                  </a:moveTo>
                  <a:lnTo>
                    <a:pt x="4580" y="683"/>
                  </a:lnTo>
                  <a:lnTo>
                    <a:pt x="1" y="28920"/>
                  </a:lnTo>
                  <a:lnTo>
                    <a:pt x="1246" y="28398"/>
                  </a:lnTo>
                  <a:lnTo>
                    <a:pt x="62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9"/>
            <p:cNvSpPr/>
            <p:nvPr/>
          </p:nvSpPr>
          <p:spPr>
            <a:xfrm>
              <a:off x="7017615" y="1532453"/>
              <a:ext cx="460139" cy="991086"/>
            </a:xfrm>
            <a:custGeom>
              <a:avLst/>
              <a:gdLst/>
              <a:ahLst/>
              <a:cxnLst/>
              <a:rect l="l" t="t" r="r" b="b"/>
              <a:pathLst>
                <a:path w="15908" h="34264" extrusionOk="0">
                  <a:moveTo>
                    <a:pt x="14501" y="1"/>
                  </a:moveTo>
                  <a:lnTo>
                    <a:pt x="13818" y="41"/>
                  </a:lnTo>
                  <a:lnTo>
                    <a:pt x="13015" y="121"/>
                  </a:lnTo>
                  <a:lnTo>
                    <a:pt x="12171" y="242"/>
                  </a:lnTo>
                  <a:lnTo>
                    <a:pt x="11288" y="402"/>
                  </a:lnTo>
                  <a:lnTo>
                    <a:pt x="10364" y="684"/>
                  </a:lnTo>
                  <a:lnTo>
                    <a:pt x="9882" y="844"/>
                  </a:lnTo>
                  <a:lnTo>
                    <a:pt x="9440" y="1045"/>
                  </a:lnTo>
                  <a:lnTo>
                    <a:pt x="8958" y="1286"/>
                  </a:lnTo>
                  <a:lnTo>
                    <a:pt x="8516" y="1527"/>
                  </a:lnTo>
                  <a:lnTo>
                    <a:pt x="8074" y="1808"/>
                  </a:lnTo>
                  <a:lnTo>
                    <a:pt x="7633" y="2090"/>
                  </a:lnTo>
                  <a:lnTo>
                    <a:pt x="7231" y="2451"/>
                  </a:lnTo>
                  <a:lnTo>
                    <a:pt x="6829" y="2813"/>
                  </a:lnTo>
                  <a:lnTo>
                    <a:pt x="6468" y="3214"/>
                  </a:lnTo>
                  <a:lnTo>
                    <a:pt x="6106" y="3696"/>
                  </a:lnTo>
                  <a:lnTo>
                    <a:pt x="5785" y="4178"/>
                  </a:lnTo>
                  <a:lnTo>
                    <a:pt x="5504" y="4700"/>
                  </a:lnTo>
                  <a:lnTo>
                    <a:pt x="5263" y="5263"/>
                  </a:lnTo>
                  <a:lnTo>
                    <a:pt x="5022" y="5865"/>
                  </a:lnTo>
                  <a:lnTo>
                    <a:pt x="45" y="34011"/>
                  </a:lnTo>
                  <a:lnTo>
                    <a:pt x="282" y="33420"/>
                  </a:lnTo>
                  <a:lnTo>
                    <a:pt x="483" y="32978"/>
                  </a:lnTo>
                  <a:lnTo>
                    <a:pt x="724" y="32536"/>
                  </a:lnTo>
                  <a:lnTo>
                    <a:pt x="1085" y="32014"/>
                  </a:lnTo>
                  <a:lnTo>
                    <a:pt x="1527" y="31492"/>
                  </a:lnTo>
                  <a:lnTo>
                    <a:pt x="2049" y="30929"/>
                  </a:lnTo>
                  <a:lnTo>
                    <a:pt x="2652" y="30407"/>
                  </a:lnTo>
                  <a:lnTo>
                    <a:pt x="3415" y="29885"/>
                  </a:lnTo>
                  <a:lnTo>
                    <a:pt x="3817" y="29644"/>
                  </a:lnTo>
                  <a:lnTo>
                    <a:pt x="4259" y="29403"/>
                  </a:lnTo>
                  <a:lnTo>
                    <a:pt x="4741" y="29162"/>
                  </a:lnTo>
                  <a:lnTo>
                    <a:pt x="5263" y="28961"/>
                  </a:lnTo>
                  <a:lnTo>
                    <a:pt x="5825" y="28760"/>
                  </a:lnTo>
                  <a:lnTo>
                    <a:pt x="6387" y="28600"/>
                  </a:lnTo>
                  <a:lnTo>
                    <a:pt x="7030" y="28439"/>
                  </a:lnTo>
                  <a:lnTo>
                    <a:pt x="7673" y="28278"/>
                  </a:lnTo>
                  <a:lnTo>
                    <a:pt x="8356" y="28158"/>
                  </a:lnTo>
                  <a:lnTo>
                    <a:pt x="9119" y="28078"/>
                  </a:lnTo>
                  <a:lnTo>
                    <a:pt x="15907" y="41"/>
                  </a:lnTo>
                  <a:lnTo>
                    <a:pt x="15505" y="41"/>
                  </a:lnTo>
                  <a:lnTo>
                    <a:pt x="14501" y="1"/>
                  </a:lnTo>
                  <a:close/>
                  <a:moveTo>
                    <a:pt x="45" y="34011"/>
                  </a:moveTo>
                  <a:lnTo>
                    <a:pt x="41" y="34022"/>
                  </a:lnTo>
                  <a:lnTo>
                    <a:pt x="1" y="34263"/>
                  </a:lnTo>
                  <a:lnTo>
                    <a:pt x="45" y="3401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9"/>
            <p:cNvSpPr/>
            <p:nvPr/>
          </p:nvSpPr>
          <p:spPr>
            <a:xfrm>
              <a:off x="5701258" y="2227236"/>
              <a:ext cx="853982" cy="471738"/>
            </a:xfrm>
            <a:custGeom>
              <a:avLst/>
              <a:gdLst/>
              <a:ahLst/>
              <a:cxnLst/>
              <a:rect l="l" t="t" r="r" b="b"/>
              <a:pathLst>
                <a:path w="29524" h="16309" extrusionOk="0">
                  <a:moveTo>
                    <a:pt x="29363" y="1"/>
                  </a:moveTo>
                  <a:lnTo>
                    <a:pt x="28921" y="41"/>
                  </a:lnTo>
                  <a:lnTo>
                    <a:pt x="28318" y="121"/>
                  </a:lnTo>
                  <a:lnTo>
                    <a:pt x="27595" y="202"/>
                  </a:lnTo>
                  <a:lnTo>
                    <a:pt x="26872" y="362"/>
                  </a:lnTo>
                  <a:lnTo>
                    <a:pt x="26189" y="563"/>
                  </a:lnTo>
                  <a:lnTo>
                    <a:pt x="25627" y="764"/>
                  </a:lnTo>
                  <a:lnTo>
                    <a:pt x="25386" y="884"/>
                  </a:lnTo>
                  <a:lnTo>
                    <a:pt x="25225" y="1005"/>
                  </a:lnTo>
                  <a:lnTo>
                    <a:pt x="24944" y="1326"/>
                  </a:lnTo>
                  <a:lnTo>
                    <a:pt x="24623" y="1848"/>
                  </a:lnTo>
                  <a:lnTo>
                    <a:pt x="23860" y="3134"/>
                  </a:lnTo>
                  <a:lnTo>
                    <a:pt x="23257" y="4299"/>
                  </a:lnTo>
                  <a:lnTo>
                    <a:pt x="22976" y="4781"/>
                  </a:lnTo>
                  <a:lnTo>
                    <a:pt x="21691" y="5102"/>
                  </a:lnTo>
                  <a:lnTo>
                    <a:pt x="18477" y="5905"/>
                  </a:lnTo>
                  <a:lnTo>
                    <a:pt x="16509" y="6347"/>
                  </a:lnTo>
                  <a:lnTo>
                    <a:pt x="14460" y="6789"/>
                  </a:lnTo>
                  <a:lnTo>
                    <a:pt x="12412" y="7191"/>
                  </a:lnTo>
                  <a:lnTo>
                    <a:pt x="10604" y="7512"/>
                  </a:lnTo>
                  <a:lnTo>
                    <a:pt x="9721" y="7673"/>
                  </a:lnTo>
                  <a:lnTo>
                    <a:pt x="8797" y="7873"/>
                  </a:lnTo>
                  <a:lnTo>
                    <a:pt x="7833" y="8114"/>
                  </a:lnTo>
                  <a:lnTo>
                    <a:pt x="6829" y="8396"/>
                  </a:lnTo>
                  <a:lnTo>
                    <a:pt x="5865" y="8717"/>
                  </a:lnTo>
                  <a:lnTo>
                    <a:pt x="4901" y="9119"/>
                  </a:lnTo>
                  <a:lnTo>
                    <a:pt x="3977" y="9520"/>
                  </a:lnTo>
                  <a:lnTo>
                    <a:pt x="3093" y="9962"/>
                  </a:lnTo>
                  <a:lnTo>
                    <a:pt x="2290" y="10404"/>
                  </a:lnTo>
                  <a:lnTo>
                    <a:pt x="1607" y="10926"/>
                  </a:lnTo>
                  <a:lnTo>
                    <a:pt x="1286" y="11207"/>
                  </a:lnTo>
                  <a:lnTo>
                    <a:pt x="1004" y="11448"/>
                  </a:lnTo>
                  <a:lnTo>
                    <a:pt x="723" y="11730"/>
                  </a:lnTo>
                  <a:lnTo>
                    <a:pt x="522" y="12051"/>
                  </a:lnTo>
                  <a:lnTo>
                    <a:pt x="322" y="12332"/>
                  </a:lnTo>
                  <a:lnTo>
                    <a:pt x="201" y="12613"/>
                  </a:lnTo>
                  <a:lnTo>
                    <a:pt x="81" y="12935"/>
                  </a:lnTo>
                  <a:lnTo>
                    <a:pt x="40" y="13256"/>
                  </a:lnTo>
                  <a:lnTo>
                    <a:pt x="0" y="13577"/>
                  </a:lnTo>
                  <a:lnTo>
                    <a:pt x="40" y="13899"/>
                  </a:lnTo>
                  <a:lnTo>
                    <a:pt x="121" y="14220"/>
                  </a:lnTo>
                  <a:lnTo>
                    <a:pt x="241" y="14581"/>
                  </a:lnTo>
                  <a:lnTo>
                    <a:pt x="362" y="14822"/>
                  </a:lnTo>
                  <a:lnTo>
                    <a:pt x="522" y="15063"/>
                  </a:lnTo>
                  <a:lnTo>
                    <a:pt x="683" y="15264"/>
                  </a:lnTo>
                  <a:lnTo>
                    <a:pt x="884" y="15465"/>
                  </a:lnTo>
                  <a:lnTo>
                    <a:pt x="1085" y="15626"/>
                  </a:lnTo>
                  <a:lnTo>
                    <a:pt x="1326" y="15786"/>
                  </a:lnTo>
                  <a:lnTo>
                    <a:pt x="1567" y="15907"/>
                  </a:lnTo>
                  <a:lnTo>
                    <a:pt x="1808" y="16027"/>
                  </a:lnTo>
                  <a:lnTo>
                    <a:pt x="2370" y="16188"/>
                  </a:lnTo>
                  <a:lnTo>
                    <a:pt x="3013" y="16268"/>
                  </a:lnTo>
                  <a:lnTo>
                    <a:pt x="3655" y="16309"/>
                  </a:lnTo>
                  <a:lnTo>
                    <a:pt x="4379" y="16268"/>
                  </a:lnTo>
                  <a:lnTo>
                    <a:pt x="5142" y="16188"/>
                  </a:lnTo>
                  <a:lnTo>
                    <a:pt x="5945" y="16068"/>
                  </a:lnTo>
                  <a:lnTo>
                    <a:pt x="6789" y="15867"/>
                  </a:lnTo>
                  <a:lnTo>
                    <a:pt x="7632" y="15626"/>
                  </a:lnTo>
                  <a:lnTo>
                    <a:pt x="8516" y="15304"/>
                  </a:lnTo>
                  <a:lnTo>
                    <a:pt x="9399" y="14983"/>
                  </a:lnTo>
                  <a:lnTo>
                    <a:pt x="10323" y="14622"/>
                  </a:lnTo>
                  <a:lnTo>
                    <a:pt x="11247" y="14220"/>
                  </a:lnTo>
                  <a:lnTo>
                    <a:pt x="13135" y="13376"/>
                  </a:lnTo>
                  <a:lnTo>
                    <a:pt x="14983" y="12412"/>
                  </a:lnTo>
                  <a:lnTo>
                    <a:pt x="16750" y="11408"/>
                  </a:lnTo>
                  <a:lnTo>
                    <a:pt x="18477" y="10364"/>
                  </a:lnTo>
                  <a:lnTo>
                    <a:pt x="20044" y="9360"/>
                  </a:lnTo>
                  <a:lnTo>
                    <a:pt x="21409" y="8355"/>
                  </a:lnTo>
                  <a:lnTo>
                    <a:pt x="22614" y="7432"/>
                  </a:lnTo>
                  <a:lnTo>
                    <a:pt x="23578" y="6628"/>
                  </a:lnTo>
                  <a:lnTo>
                    <a:pt x="23980" y="6628"/>
                  </a:lnTo>
                  <a:lnTo>
                    <a:pt x="24382" y="6588"/>
                  </a:lnTo>
                  <a:lnTo>
                    <a:pt x="24743" y="6468"/>
                  </a:lnTo>
                  <a:lnTo>
                    <a:pt x="25105" y="6267"/>
                  </a:lnTo>
                  <a:lnTo>
                    <a:pt x="25386" y="6026"/>
                  </a:lnTo>
                  <a:lnTo>
                    <a:pt x="25667" y="5745"/>
                  </a:lnTo>
                  <a:lnTo>
                    <a:pt x="25948" y="5423"/>
                  </a:lnTo>
                  <a:lnTo>
                    <a:pt x="26149" y="5102"/>
                  </a:lnTo>
                  <a:lnTo>
                    <a:pt x="26551" y="4459"/>
                  </a:lnTo>
                  <a:lnTo>
                    <a:pt x="26872" y="3857"/>
                  </a:lnTo>
                  <a:lnTo>
                    <a:pt x="27073" y="3375"/>
                  </a:lnTo>
                  <a:lnTo>
                    <a:pt x="27153" y="3254"/>
                  </a:lnTo>
                  <a:lnTo>
                    <a:pt x="27234" y="3134"/>
                  </a:lnTo>
                  <a:lnTo>
                    <a:pt x="27394" y="3053"/>
                  </a:lnTo>
                  <a:lnTo>
                    <a:pt x="27635" y="2973"/>
                  </a:lnTo>
                  <a:lnTo>
                    <a:pt x="28117" y="2933"/>
                  </a:lnTo>
                  <a:lnTo>
                    <a:pt x="28559" y="2853"/>
                  </a:lnTo>
                  <a:lnTo>
                    <a:pt x="28760" y="2812"/>
                  </a:lnTo>
                  <a:lnTo>
                    <a:pt x="28840" y="2732"/>
                  </a:lnTo>
                  <a:lnTo>
                    <a:pt x="28840" y="2692"/>
                  </a:lnTo>
                  <a:lnTo>
                    <a:pt x="28800" y="2652"/>
                  </a:lnTo>
                  <a:lnTo>
                    <a:pt x="28640" y="2612"/>
                  </a:lnTo>
                  <a:lnTo>
                    <a:pt x="28037" y="2531"/>
                  </a:lnTo>
                  <a:lnTo>
                    <a:pt x="27435" y="2451"/>
                  </a:lnTo>
                  <a:lnTo>
                    <a:pt x="27314" y="2411"/>
                  </a:lnTo>
                  <a:lnTo>
                    <a:pt x="27314" y="2371"/>
                  </a:lnTo>
                  <a:lnTo>
                    <a:pt x="27314" y="2330"/>
                  </a:lnTo>
                  <a:lnTo>
                    <a:pt x="27515" y="2290"/>
                  </a:lnTo>
                  <a:lnTo>
                    <a:pt x="27796" y="2210"/>
                  </a:lnTo>
                  <a:lnTo>
                    <a:pt x="28559" y="2130"/>
                  </a:lnTo>
                  <a:lnTo>
                    <a:pt x="29242" y="2049"/>
                  </a:lnTo>
                  <a:lnTo>
                    <a:pt x="29483" y="1969"/>
                  </a:lnTo>
                  <a:lnTo>
                    <a:pt x="29523" y="1929"/>
                  </a:lnTo>
                  <a:lnTo>
                    <a:pt x="29523" y="1889"/>
                  </a:lnTo>
                  <a:lnTo>
                    <a:pt x="29523" y="1848"/>
                  </a:lnTo>
                  <a:lnTo>
                    <a:pt x="29443" y="1808"/>
                  </a:lnTo>
                  <a:lnTo>
                    <a:pt x="29162" y="1768"/>
                  </a:lnTo>
                  <a:lnTo>
                    <a:pt x="28318" y="1728"/>
                  </a:lnTo>
                  <a:lnTo>
                    <a:pt x="27113" y="1728"/>
                  </a:lnTo>
                  <a:lnTo>
                    <a:pt x="28318" y="1487"/>
                  </a:lnTo>
                  <a:lnTo>
                    <a:pt x="29162" y="1286"/>
                  </a:lnTo>
                  <a:lnTo>
                    <a:pt x="29443" y="1206"/>
                  </a:lnTo>
                  <a:lnTo>
                    <a:pt x="29523" y="1125"/>
                  </a:lnTo>
                  <a:lnTo>
                    <a:pt x="29523" y="1045"/>
                  </a:lnTo>
                  <a:lnTo>
                    <a:pt x="29403" y="1005"/>
                  </a:lnTo>
                  <a:lnTo>
                    <a:pt x="29282" y="925"/>
                  </a:lnTo>
                  <a:lnTo>
                    <a:pt x="29081" y="884"/>
                  </a:lnTo>
                  <a:lnTo>
                    <a:pt x="28640" y="844"/>
                  </a:lnTo>
                  <a:lnTo>
                    <a:pt x="28117" y="844"/>
                  </a:lnTo>
                  <a:lnTo>
                    <a:pt x="27153" y="925"/>
                  </a:lnTo>
                  <a:lnTo>
                    <a:pt x="26712" y="965"/>
                  </a:lnTo>
                  <a:lnTo>
                    <a:pt x="28158" y="563"/>
                  </a:lnTo>
                  <a:lnTo>
                    <a:pt x="29122" y="242"/>
                  </a:lnTo>
                  <a:lnTo>
                    <a:pt x="29443" y="121"/>
                  </a:lnTo>
                  <a:lnTo>
                    <a:pt x="29523" y="81"/>
                  </a:lnTo>
                  <a:lnTo>
                    <a:pt x="29523" y="41"/>
                  </a:lnTo>
                  <a:lnTo>
                    <a:pt x="2948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9"/>
            <p:cNvSpPr/>
            <p:nvPr/>
          </p:nvSpPr>
          <p:spPr>
            <a:xfrm>
              <a:off x="7282512" y="2119201"/>
              <a:ext cx="65110" cy="141761"/>
            </a:xfrm>
            <a:custGeom>
              <a:avLst/>
              <a:gdLst/>
              <a:ahLst/>
              <a:cxnLst/>
              <a:rect l="l" t="t" r="r" b="b"/>
              <a:pathLst>
                <a:path w="2251" h="4901" extrusionOk="0">
                  <a:moveTo>
                    <a:pt x="1326" y="0"/>
                  </a:moveTo>
                  <a:lnTo>
                    <a:pt x="1286" y="40"/>
                  </a:lnTo>
                  <a:lnTo>
                    <a:pt x="1286" y="241"/>
                  </a:lnTo>
                  <a:lnTo>
                    <a:pt x="1286" y="522"/>
                  </a:lnTo>
                  <a:lnTo>
                    <a:pt x="1326" y="1085"/>
                  </a:lnTo>
                  <a:lnTo>
                    <a:pt x="1407" y="1808"/>
                  </a:lnTo>
                  <a:lnTo>
                    <a:pt x="1286" y="1647"/>
                  </a:lnTo>
                  <a:lnTo>
                    <a:pt x="1045" y="1326"/>
                  </a:lnTo>
                  <a:lnTo>
                    <a:pt x="885" y="1125"/>
                  </a:lnTo>
                  <a:lnTo>
                    <a:pt x="764" y="1004"/>
                  </a:lnTo>
                  <a:lnTo>
                    <a:pt x="603" y="924"/>
                  </a:lnTo>
                  <a:lnTo>
                    <a:pt x="443" y="924"/>
                  </a:lnTo>
                  <a:lnTo>
                    <a:pt x="403" y="1004"/>
                  </a:lnTo>
                  <a:lnTo>
                    <a:pt x="403" y="1085"/>
                  </a:lnTo>
                  <a:lnTo>
                    <a:pt x="443" y="1286"/>
                  </a:lnTo>
                  <a:lnTo>
                    <a:pt x="523" y="1607"/>
                  </a:lnTo>
                  <a:lnTo>
                    <a:pt x="684" y="1928"/>
                  </a:lnTo>
                  <a:lnTo>
                    <a:pt x="1005" y="2531"/>
                  </a:lnTo>
                  <a:lnTo>
                    <a:pt x="1166" y="2812"/>
                  </a:lnTo>
                  <a:lnTo>
                    <a:pt x="1005" y="2651"/>
                  </a:lnTo>
                  <a:lnTo>
                    <a:pt x="684" y="2370"/>
                  </a:lnTo>
                  <a:lnTo>
                    <a:pt x="523" y="2209"/>
                  </a:lnTo>
                  <a:lnTo>
                    <a:pt x="322" y="2089"/>
                  </a:lnTo>
                  <a:lnTo>
                    <a:pt x="121" y="2089"/>
                  </a:lnTo>
                  <a:lnTo>
                    <a:pt x="81" y="2129"/>
                  </a:lnTo>
                  <a:lnTo>
                    <a:pt x="41" y="2169"/>
                  </a:lnTo>
                  <a:lnTo>
                    <a:pt x="41" y="2250"/>
                  </a:lnTo>
                  <a:lnTo>
                    <a:pt x="121" y="2450"/>
                  </a:lnTo>
                  <a:lnTo>
                    <a:pt x="242" y="2691"/>
                  </a:lnTo>
                  <a:lnTo>
                    <a:pt x="443" y="2932"/>
                  </a:lnTo>
                  <a:lnTo>
                    <a:pt x="804" y="3334"/>
                  </a:lnTo>
                  <a:lnTo>
                    <a:pt x="1005" y="3495"/>
                  </a:lnTo>
                  <a:lnTo>
                    <a:pt x="1005" y="3495"/>
                  </a:lnTo>
                  <a:lnTo>
                    <a:pt x="403" y="3214"/>
                  </a:lnTo>
                  <a:lnTo>
                    <a:pt x="242" y="3173"/>
                  </a:lnTo>
                  <a:lnTo>
                    <a:pt x="81" y="3133"/>
                  </a:lnTo>
                  <a:lnTo>
                    <a:pt x="1" y="3133"/>
                  </a:lnTo>
                  <a:lnTo>
                    <a:pt x="41" y="3254"/>
                  </a:lnTo>
                  <a:lnTo>
                    <a:pt x="282" y="3575"/>
                  </a:lnTo>
                  <a:lnTo>
                    <a:pt x="523" y="3856"/>
                  </a:lnTo>
                  <a:lnTo>
                    <a:pt x="804" y="4178"/>
                  </a:lnTo>
                  <a:lnTo>
                    <a:pt x="644" y="4901"/>
                  </a:lnTo>
                  <a:lnTo>
                    <a:pt x="885" y="4820"/>
                  </a:lnTo>
                  <a:lnTo>
                    <a:pt x="1085" y="4700"/>
                  </a:lnTo>
                  <a:lnTo>
                    <a:pt x="1367" y="4499"/>
                  </a:lnTo>
                  <a:lnTo>
                    <a:pt x="1648" y="4218"/>
                  </a:lnTo>
                  <a:lnTo>
                    <a:pt x="1768" y="4017"/>
                  </a:lnTo>
                  <a:lnTo>
                    <a:pt x="1889" y="3816"/>
                  </a:lnTo>
                  <a:lnTo>
                    <a:pt x="2009" y="3575"/>
                  </a:lnTo>
                  <a:lnTo>
                    <a:pt x="2130" y="3254"/>
                  </a:lnTo>
                  <a:lnTo>
                    <a:pt x="2210" y="2932"/>
                  </a:lnTo>
                  <a:lnTo>
                    <a:pt x="2250" y="2571"/>
                  </a:lnTo>
                  <a:lnTo>
                    <a:pt x="1808" y="1165"/>
                  </a:lnTo>
                  <a:lnTo>
                    <a:pt x="1487" y="241"/>
                  </a:lnTo>
                  <a:lnTo>
                    <a:pt x="1367" y="40"/>
                  </a:lnTo>
                  <a:lnTo>
                    <a:pt x="1326"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9"/>
            <p:cNvSpPr/>
            <p:nvPr/>
          </p:nvSpPr>
          <p:spPr>
            <a:xfrm>
              <a:off x="5351523" y="2441022"/>
              <a:ext cx="357889" cy="285837"/>
            </a:xfrm>
            <a:custGeom>
              <a:avLst/>
              <a:gdLst/>
              <a:ahLst/>
              <a:cxnLst/>
              <a:rect l="l" t="t" r="r" b="b"/>
              <a:pathLst>
                <a:path w="12373" h="9882" extrusionOk="0">
                  <a:moveTo>
                    <a:pt x="6508" y="0"/>
                  </a:moveTo>
                  <a:lnTo>
                    <a:pt x="6388" y="41"/>
                  </a:lnTo>
                  <a:lnTo>
                    <a:pt x="6267" y="81"/>
                  </a:lnTo>
                  <a:lnTo>
                    <a:pt x="6187" y="161"/>
                  </a:lnTo>
                  <a:lnTo>
                    <a:pt x="6066" y="322"/>
                  </a:lnTo>
                  <a:lnTo>
                    <a:pt x="5946" y="482"/>
                  </a:lnTo>
                  <a:lnTo>
                    <a:pt x="5785" y="643"/>
                  </a:lnTo>
                  <a:lnTo>
                    <a:pt x="5665" y="723"/>
                  </a:lnTo>
                  <a:lnTo>
                    <a:pt x="5504" y="764"/>
                  </a:lnTo>
                  <a:lnTo>
                    <a:pt x="4821" y="764"/>
                  </a:lnTo>
                  <a:lnTo>
                    <a:pt x="4620" y="804"/>
                  </a:lnTo>
                  <a:lnTo>
                    <a:pt x="4459" y="844"/>
                  </a:lnTo>
                  <a:lnTo>
                    <a:pt x="4379" y="924"/>
                  </a:lnTo>
                  <a:lnTo>
                    <a:pt x="4299" y="1005"/>
                  </a:lnTo>
                  <a:lnTo>
                    <a:pt x="4259" y="1125"/>
                  </a:lnTo>
                  <a:lnTo>
                    <a:pt x="4178" y="1366"/>
                  </a:lnTo>
                  <a:lnTo>
                    <a:pt x="4098" y="1607"/>
                  </a:lnTo>
                  <a:lnTo>
                    <a:pt x="4058" y="1728"/>
                  </a:lnTo>
                  <a:lnTo>
                    <a:pt x="3977" y="1848"/>
                  </a:lnTo>
                  <a:lnTo>
                    <a:pt x="3857" y="1928"/>
                  </a:lnTo>
                  <a:lnTo>
                    <a:pt x="3696" y="2009"/>
                  </a:lnTo>
                  <a:lnTo>
                    <a:pt x="3455" y="2089"/>
                  </a:lnTo>
                  <a:lnTo>
                    <a:pt x="3174" y="2129"/>
                  </a:lnTo>
                  <a:lnTo>
                    <a:pt x="2933" y="2169"/>
                  </a:lnTo>
                  <a:lnTo>
                    <a:pt x="2732" y="2250"/>
                  </a:lnTo>
                  <a:lnTo>
                    <a:pt x="2572" y="2330"/>
                  </a:lnTo>
                  <a:lnTo>
                    <a:pt x="2451" y="2451"/>
                  </a:lnTo>
                  <a:lnTo>
                    <a:pt x="2411" y="2571"/>
                  </a:lnTo>
                  <a:lnTo>
                    <a:pt x="2371" y="2692"/>
                  </a:lnTo>
                  <a:lnTo>
                    <a:pt x="2411" y="2973"/>
                  </a:lnTo>
                  <a:lnTo>
                    <a:pt x="2451" y="3254"/>
                  </a:lnTo>
                  <a:lnTo>
                    <a:pt x="2491" y="3495"/>
                  </a:lnTo>
                  <a:lnTo>
                    <a:pt x="2451" y="3575"/>
                  </a:lnTo>
                  <a:lnTo>
                    <a:pt x="2411" y="3656"/>
                  </a:lnTo>
                  <a:lnTo>
                    <a:pt x="2331" y="3696"/>
                  </a:lnTo>
                  <a:lnTo>
                    <a:pt x="2170" y="3736"/>
                  </a:lnTo>
                  <a:lnTo>
                    <a:pt x="2049" y="3776"/>
                  </a:lnTo>
                  <a:lnTo>
                    <a:pt x="1929" y="3857"/>
                  </a:lnTo>
                  <a:lnTo>
                    <a:pt x="1889" y="3937"/>
                  </a:lnTo>
                  <a:lnTo>
                    <a:pt x="1808" y="4057"/>
                  </a:lnTo>
                  <a:lnTo>
                    <a:pt x="1808" y="4379"/>
                  </a:lnTo>
                  <a:lnTo>
                    <a:pt x="1808" y="4700"/>
                  </a:lnTo>
                  <a:lnTo>
                    <a:pt x="1808" y="5021"/>
                  </a:lnTo>
                  <a:lnTo>
                    <a:pt x="1768" y="5142"/>
                  </a:lnTo>
                  <a:lnTo>
                    <a:pt x="1728" y="5262"/>
                  </a:lnTo>
                  <a:lnTo>
                    <a:pt x="1648" y="5383"/>
                  </a:lnTo>
                  <a:lnTo>
                    <a:pt x="1527" y="5463"/>
                  </a:lnTo>
                  <a:lnTo>
                    <a:pt x="1367" y="5503"/>
                  </a:lnTo>
                  <a:lnTo>
                    <a:pt x="1166" y="5544"/>
                  </a:lnTo>
                  <a:lnTo>
                    <a:pt x="1005" y="5544"/>
                  </a:lnTo>
                  <a:lnTo>
                    <a:pt x="844" y="5584"/>
                  </a:lnTo>
                  <a:lnTo>
                    <a:pt x="724" y="5624"/>
                  </a:lnTo>
                  <a:lnTo>
                    <a:pt x="684" y="5704"/>
                  </a:lnTo>
                  <a:lnTo>
                    <a:pt x="644" y="5825"/>
                  </a:lnTo>
                  <a:lnTo>
                    <a:pt x="603" y="5945"/>
                  </a:lnTo>
                  <a:lnTo>
                    <a:pt x="644" y="6226"/>
                  </a:lnTo>
                  <a:lnTo>
                    <a:pt x="644" y="6588"/>
                  </a:lnTo>
                  <a:lnTo>
                    <a:pt x="644" y="6990"/>
                  </a:lnTo>
                  <a:lnTo>
                    <a:pt x="603" y="7190"/>
                  </a:lnTo>
                  <a:lnTo>
                    <a:pt x="523" y="7391"/>
                  </a:lnTo>
                  <a:lnTo>
                    <a:pt x="403" y="7592"/>
                  </a:lnTo>
                  <a:lnTo>
                    <a:pt x="282" y="7793"/>
                  </a:lnTo>
                  <a:lnTo>
                    <a:pt x="121" y="7994"/>
                  </a:lnTo>
                  <a:lnTo>
                    <a:pt x="41" y="8195"/>
                  </a:lnTo>
                  <a:lnTo>
                    <a:pt x="1" y="8395"/>
                  </a:lnTo>
                  <a:lnTo>
                    <a:pt x="41" y="8556"/>
                  </a:lnTo>
                  <a:lnTo>
                    <a:pt x="81" y="8757"/>
                  </a:lnTo>
                  <a:lnTo>
                    <a:pt x="162" y="8918"/>
                  </a:lnTo>
                  <a:lnTo>
                    <a:pt x="403" y="9239"/>
                  </a:lnTo>
                  <a:lnTo>
                    <a:pt x="644" y="9520"/>
                  </a:lnTo>
                  <a:lnTo>
                    <a:pt x="925" y="9721"/>
                  </a:lnTo>
                  <a:lnTo>
                    <a:pt x="1166" y="9882"/>
                  </a:lnTo>
                  <a:lnTo>
                    <a:pt x="1688" y="9641"/>
                  </a:lnTo>
                  <a:lnTo>
                    <a:pt x="2973" y="9038"/>
                  </a:lnTo>
                  <a:lnTo>
                    <a:pt x="4781" y="8114"/>
                  </a:lnTo>
                  <a:lnTo>
                    <a:pt x="5785" y="7552"/>
                  </a:lnTo>
                  <a:lnTo>
                    <a:pt x="6829" y="6949"/>
                  </a:lnTo>
                  <a:lnTo>
                    <a:pt x="7874" y="6347"/>
                  </a:lnTo>
                  <a:lnTo>
                    <a:pt x="8918" y="5704"/>
                  </a:lnTo>
                  <a:lnTo>
                    <a:pt x="9842" y="5021"/>
                  </a:lnTo>
                  <a:lnTo>
                    <a:pt x="10685" y="4379"/>
                  </a:lnTo>
                  <a:lnTo>
                    <a:pt x="11408" y="3736"/>
                  </a:lnTo>
                  <a:lnTo>
                    <a:pt x="11690" y="3415"/>
                  </a:lnTo>
                  <a:lnTo>
                    <a:pt x="11931" y="3093"/>
                  </a:lnTo>
                  <a:lnTo>
                    <a:pt x="12131" y="2812"/>
                  </a:lnTo>
                  <a:lnTo>
                    <a:pt x="12252" y="2491"/>
                  </a:lnTo>
                  <a:lnTo>
                    <a:pt x="12332" y="2210"/>
                  </a:lnTo>
                  <a:lnTo>
                    <a:pt x="12372" y="1969"/>
                  </a:lnTo>
                  <a:lnTo>
                    <a:pt x="12332" y="1487"/>
                  </a:lnTo>
                  <a:lnTo>
                    <a:pt x="12252" y="1125"/>
                  </a:lnTo>
                  <a:lnTo>
                    <a:pt x="12172" y="804"/>
                  </a:lnTo>
                  <a:lnTo>
                    <a:pt x="12091" y="603"/>
                  </a:lnTo>
                  <a:lnTo>
                    <a:pt x="11971" y="442"/>
                  </a:lnTo>
                  <a:lnTo>
                    <a:pt x="11850" y="322"/>
                  </a:lnTo>
                  <a:lnTo>
                    <a:pt x="11690" y="282"/>
                  </a:lnTo>
                  <a:lnTo>
                    <a:pt x="11569" y="241"/>
                  </a:lnTo>
                  <a:lnTo>
                    <a:pt x="11208" y="282"/>
                  </a:lnTo>
                  <a:lnTo>
                    <a:pt x="10846" y="322"/>
                  </a:lnTo>
                  <a:lnTo>
                    <a:pt x="10645" y="362"/>
                  </a:lnTo>
                  <a:lnTo>
                    <a:pt x="10444" y="322"/>
                  </a:lnTo>
                  <a:lnTo>
                    <a:pt x="10244" y="282"/>
                  </a:lnTo>
                  <a:lnTo>
                    <a:pt x="10043" y="241"/>
                  </a:lnTo>
                  <a:lnTo>
                    <a:pt x="9681" y="81"/>
                  </a:lnTo>
                  <a:lnTo>
                    <a:pt x="9400" y="0"/>
                  </a:lnTo>
                  <a:lnTo>
                    <a:pt x="9119" y="0"/>
                  </a:lnTo>
                  <a:lnTo>
                    <a:pt x="8878" y="41"/>
                  </a:lnTo>
                  <a:lnTo>
                    <a:pt x="8597" y="121"/>
                  </a:lnTo>
                  <a:lnTo>
                    <a:pt x="8235" y="161"/>
                  </a:lnTo>
                  <a:lnTo>
                    <a:pt x="7793" y="121"/>
                  </a:lnTo>
                  <a:lnTo>
                    <a:pt x="7231" y="41"/>
                  </a:lnTo>
                  <a:lnTo>
                    <a:pt x="69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9"/>
            <p:cNvSpPr/>
            <p:nvPr/>
          </p:nvSpPr>
          <p:spPr>
            <a:xfrm>
              <a:off x="5443332" y="2508418"/>
              <a:ext cx="245168" cy="244011"/>
            </a:xfrm>
            <a:custGeom>
              <a:avLst/>
              <a:gdLst/>
              <a:ahLst/>
              <a:cxnLst/>
              <a:rect l="l" t="t" r="r" b="b"/>
              <a:pathLst>
                <a:path w="8476" h="8436" extrusionOk="0">
                  <a:moveTo>
                    <a:pt x="4258" y="0"/>
                  </a:moveTo>
                  <a:lnTo>
                    <a:pt x="3816" y="40"/>
                  </a:lnTo>
                  <a:lnTo>
                    <a:pt x="3374" y="80"/>
                  </a:lnTo>
                  <a:lnTo>
                    <a:pt x="2973" y="201"/>
                  </a:lnTo>
                  <a:lnTo>
                    <a:pt x="2611" y="321"/>
                  </a:lnTo>
                  <a:lnTo>
                    <a:pt x="2250" y="522"/>
                  </a:lnTo>
                  <a:lnTo>
                    <a:pt x="1888" y="723"/>
                  </a:lnTo>
                  <a:lnTo>
                    <a:pt x="1567" y="964"/>
                  </a:lnTo>
                  <a:lnTo>
                    <a:pt x="1245" y="1245"/>
                  </a:lnTo>
                  <a:lnTo>
                    <a:pt x="1004" y="1527"/>
                  </a:lnTo>
                  <a:lnTo>
                    <a:pt x="723" y="1848"/>
                  </a:lnTo>
                  <a:lnTo>
                    <a:pt x="522" y="2209"/>
                  </a:lnTo>
                  <a:lnTo>
                    <a:pt x="362" y="2571"/>
                  </a:lnTo>
                  <a:lnTo>
                    <a:pt x="201" y="2973"/>
                  </a:lnTo>
                  <a:lnTo>
                    <a:pt x="121" y="3374"/>
                  </a:lnTo>
                  <a:lnTo>
                    <a:pt x="40" y="3776"/>
                  </a:lnTo>
                  <a:lnTo>
                    <a:pt x="0" y="4218"/>
                  </a:lnTo>
                  <a:lnTo>
                    <a:pt x="40" y="4660"/>
                  </a:lnTo>
                  <a:lnTo>
                    <a:pt x="121" y="5061"/>
                  </a:lnTo>
                  <a:lnTo>
                    <a:pt x="201" y="5463"/>
                  </a:lnTo>
                  <a:lnTo>
                    <a:pt x="362" y="5865"/>
                  </a:lnTo>
                  <a:lnTo>
                    <a:pt x="522" y="6226"/>
                  </a:lnTo>
                  <a:lnTo>
                    <a:pt x="723" y="6588"/>
                  </a:lnTo>
                  <a:lnTo>
                    <a:pt x="1004" y="6909"/>
                  </a:lnTo>
                  <a:lnTo>
                    <a:pt x="1245" y="7230"/>
                  </a:lnTo>
                  <a:lnTo>
                    <a:pt x="1567" y="7471"/>
                  </a:lnTo>
                  <a:lnTo>
                    <a:pt x="1888" y="7712"/>
                  </a:lnTo>
                  <a:lnTo>
                    <a:pt x="2250" y="7953"/>
                  </a:lnTo>
                  <a:lnTo>
                    <a:pt x="2611" y="8114"/>
                  </a:lnTo>
                  <a:lnTo>
                    <a:pt x="2973" y="8275"/>
                  </a:lnTo>
                  <a:lnTo>
                    <a:pt x="3374" y="8355"/>
                  </a:lnTo>
                  <a:lnTo>
                    <a:pt x="3816" y="8435"/>
                  </a:lnTo>
                  <a:lnTo>
                    <a:pt x="4660" y="8435"/>
                  </a:lnTo>
                  <a:lnTo>
                    <a:pt x="5101" y="8355"/>
                  </a:lnTo>
                  <a:lnTo>
                    <a:pt x="5503" y="8275"/>
                  </a:lnTo>
                  <a:lnTo>
                    <a:pt x="5905" y="8114"/>
                  </a:lnTo>
                  <a:lnTo>
                    <a:pt x="6266" y="7953"/>
                  </a:lnTo>
                  <a:lnTo>
                    <a:pt x="6588" y="7712"/>
                  </a:lnTo>
                  <a:lnTo>
                    <a:pt x="6949" y="7471"/>
                  </a:lnTo>
                  <a:lnTo>
                    <a:pt x="7230" y="7230"/>
                  </a:lnTo>
                  <a:lnTo>
                    <a:pt x="7511" y="6909"/>
                  </a:lnTo>
                  <a:lnTo>
                    <a:pt x="7752" y="6588"/>
                  </a:lnTo>
                  <a:lnTo>
                    <a:pt x="7953" y="6226"/>
                  </a:lnTo>
                  <a:lnTo>
                    <a:pt x="8154" y="5865"/>
                  </a:lnTo>
                  <a:lnTo>
                    <a:pt x="8275" y="5463"/>
                  </a:lnTo>
                  <a:lnTo>
                    <a:pt x="8395" y="5061"/>
                  </a:lnTo>
                  <a:lnTo>
                    <a:pt x="8435" y="4660"/>
                  </a:lnTo>
                  <a:lnTo>
                    <a:pt x="8475" y="4218"/>
                  </a:lnTo>
                  <a:lnTo>
                    <a:pt x="8435" y="3776"/>
                  </a:lnTo>
                  <a:lnTo>
                    <a:pt x="8395" y="3374"/>
                  </a:lnTo>
                  <a:lnTo>
                    <a:pt x="8275" y="2973"/>
                  </a:lnTo>
                  <a:lnTo>
                    <a:pt x="8154" y="2571"/>
                  </a:lnTo>
                  <a:lnTo>
                    <a:pt x="7953" y="2209"/>
                  </a:lnTo>
                  <a:lnTo>
                    <a:pt x="7752" y="1848"/>
                  </a:lnTo>
                  <a:lnTo>
                    <a:pt x="7511" y="1527"/>
                  </a:lnTo>
                  <a:lnTo>
                    <a:pt x="7230" y="1245"/>
                  </a:lnTo>
                  <a:lnTo>
                    <a:pt x="6949" y="964"/>
                  </a:lnTo>
                  <a:lnTo>
                    <a:pt x="6588" y="723"/>
                  </a:lnTo>
                  <a:lnTo>
                    <a:pt x="6266" y="522"/>
                  </a:lnTo>
                  <a:lnTo>
                    <a:pt x="5905" y="321"/>
                  </a:lnTo>
                  <a:lnTo>
                    <a:pt x="5503" y="201"/>
                  </a:lnTo>
                  <a:lnTo>
                    <a:pt x="5101" y="80"/>
                  </a:lnTo>
                  <a:lnTo>
                    <a:pt x="4660" y="40"/>
                  </a:lnTo>
                  <a:lnTo>
                    <a:pt x="42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9"/>
            <p:cNvSpPr/>
            <p:nvPr/>
          </p:nvSpPr>
          <p:spPr>
            <a:xfrm>
              <a:off x="5321325" y="2454964"/>
              <a:ext cx="428755" cy="283523"/>
            </a:xfrm>
            <a:custGeom>
              <a:avLst/>
              <a:gdLst/>
              <a:ahLst/>
              <a:cxnLst/>
              <a:rect l="l" t="t" r="r" b="b"/>
              <a:pathLst>
                <a:path w="14823" h="9802" extrusionOk="0">
                  <a:moveTo>
                    <a:pt x="14822" y="0"/>
                  </a:moveTo>
                  <a:lnTo>
                    <a:pt x="1" y="9801"/>
                  </a:lnTo>
                  <a:lnTo>
                    <a:pt x="14822" y="9801"/>
                  </a:lnTo>
                  <a:lnTo>
                    <a:pt x="148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9"/>
            <p:cNvSpPr/>
            <p:nvPr/>
          </p:nvSpPr>
          <p:spPr>
            <a:xfrm>
              <a:off x="5709386" y="2454964"/>
              <a:ext cx="40697" cy="283523"/>
            </a:xfrm>
            <a:custGeom>
              <a:avLst/>
              <a:gdLst/>
              <a:ahLst/>
              <a:cxnLst/>
              <a:rect l="l" t="t" r="r" b="b"/>
              <a:pathLst>
                <a:path w="1407" h="9802" extrusionOk="0">
                  <a:moveTo>
                    <a:pt x="1406" y="0"/>
                  </a:moveTo>
                  <a:lnTo>
                    <a:pt x="0" y="924"/>
                  </a:lnTo>
                  <a:lnTo>
                    <a:pt x="0" y="9801"/>
                  </a:lnTo>
                  <a:lnTo>
                    <a:pt x="1406" y="9801"/>
                  </a:lnTo>
                  <a:lnTo>
                    <a:pt x="1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9"/>
            <p:cNvSpPr/>
            <p:nvPr/>
          </p:nvSpPr>
          <p:spPr>
            <a:xfrm>
              <a:off x="5278342" y="2716391"/>
              <a:ext cx="543761" cy="194029"/>
            </a:xfrm>
            <a:custGeom>
              <a:avLst/>
              <a:gdLst/>
              <a:ahLst/>
              <a:cxnLst/>
              <a:rect l="l" t="t" r="r" b="b"/>
              <a:pathLst>
                <a:path w="18799" h="6708" extrusionOk="0">
                  <a:moveTo>
                    <a:pt x="0" y="0"/>
                  </a:moveTo>
                  <a:lnTo>
                    <a:pt x="0" y="6708"/>
                  </a:lnTo>
                  <a:lnTo>
                    <a:pt x="18799" y="6708"/>
                  </a:lnTo>
                  <a:lnTo>
                    <a:pt x="187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9"/>
            <p:cNvSpPr/>
            <p:nvPr/>
          </p:nvSpPr>
          <p:spPr>
            <a:xfrm>
              <a:off x="5278342" y="2716391"/>
              <a:ext cx="219599" cy="194029"/>
            </a:xfrm>
            <a:custGeom>
              <a:avLst/>
              <a:gdLst/>
              <a:ahLst/>
              <a:cxnLst/>
              <a:rect l="l" t="t" r="r" b="b"/>
              <a:pathLst>
                <a:path w="7592" h="6708" extrusionOk="0">
                  <a:moveTo>
                    <a:pt x="0" y="0"/>
                  </a:moveTo>
                  <a:lnTo>
                    <a:pt x="0" y="6708"/>
                  </a:lnTo>
                  <a:lnTo>
                    <a:pt x="7592" y="6708"/>
                  </a:lnTo>
                  <a:lnTo>
                    <a:pt x="7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9"/>
            <p:cNvSpPr/>
            <p:nvPr/>
          </p:nvSpPr>
          <p:spPr>
            <a:xfrm>
              <a:off x="5583908" y="2754716"/>
              <a:ext cx="139447" cy="30227"/>
            </a:xfrm>
            <a:custGeom>
              <a:avLst/>
              <a:gdLst/>
              <a:ahLst/>
              <a:cxnLst/>
              <a:rect l="l" t="t" r="r" b="b"/>
              <a:pathLst>
                <a:path w="4821" h="1045" extrusionOk="0">
                  <a:moveTo>
                    <a:pt x="523" y="1"/>
                  </a:moveTo>
                  <a:lnTo>
                    <a:pt x="322" y="41"/>
                  </a:lnTo>
                  <a:lnTo>
                    <a:pt x="161" y="161"/>
                  </a:lnTo>
                  <a:lnTo>
                    <a:pt x="41" y="322"/>
                  </a:lnTo>
                  <a:lnTo>
                    <a:pt x="0" y="523"/>
                  </a:lnTo>
                  <a:lnTo>
                    <a:pt x="41" y="724"/>
                  </a:lnTo>
                  <a:lnTo>
                    <a:pt x="161" y="924"/>
                  </a:lnTo>
                  <a:lnTo>
                    <a:pt x="322" y="1005"/>
                  </a:lnTo>
                  <a:lnTo>
                    <a:pt x="523" y="1045"/>
                  </a:lnTo>
                  <a:lnTo>
                    <a:pt x="4298" y="1045"/>
                  </a:lnTo>
                  <a:lnTo>
                    <a:pt x="4499" y="1005"/>
                  </a:lnTo>
                  <a:lnTo>
                    <a:pt x="4660" y="924"/>
                  </a:lnTo>
                  <a:lnTo>
                    <a:pt x="4780" y="724"/>
                  </a:lnTo>
                  <a:lnTo>
                    <a:pt x="4820" y="523"/>
                  </a:lnTo>
                  <a:lnTo>
                    <a:pt x="4780" y="322"/>
                  </a:lnTo>
                  <a:lnTo>
                    <a:pt x="4660" y="161"/>
                  </a:lnTo>
                  <a:lnTo>
                    <a:pt x="4499" y="41"/>
                  </a:lnTo>
                  <a:lnTo>
                    <a:pt x="42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 name="Picture 106">
            <a:extLst>
              <a:ext uri="{FF2B5EF4-FFF2-40B4-BE49-F238E27FC236}">
                <a16:creationId xmlns:a16="http://schemas.microsoft.com/office/drawing/2014/main" id="{EB90BBAD-5354-4D68-9501-F20645CC40EE}"/>
              </a:ext>
            </a:extLst>
          </p:cNvPr>
          <p:cNvPicPr>
            <a:picLocks noChangeAspect="1"/>
          </p:cNvPicPr>
          <p:nvPr/>
        </p:nvPicPr>
        <p:blipFill>
          <a:blip r:embed="rId3"/>
          <a:stretch>
            <a:fillRect/>
          </a:stretch>
        </p:blipFill>
        <p:spPr>
          <a:xfrm>
            <a:off x="2596596" y="627252"/>
            <a:ext cx="3981239" cy="105228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204537"/>
            <a:ext cx="7704000" cy="572700"/>
          </a:xfrm>
          <a:prstGeom prst="rect">
            <a:avLst/>
          </a:prstGeom>
        </p:spPr>
        <p:txBody>
          <a:bodyPr spcFirstLastPara="1" wrap="square" lIns="91425" tIns="91425" rIns="91425" bIns="91425" anchor="t" anchorCtr="0">
            <a:noAutofit/>
          </a:bodyPr>
          <a:lstStyle/>
          <a:p>
            <a:pPr lvl="0"/>
            <a:r>
              <a:rPr lang="en-US" sz="3600" dirty="0"/>
              <a:t>Instructions</a:t>
            </a:r>
            <a:endParaRPr sz="3600" dirty="0"/>
          </a:p>
        </p:txBody>
      </p:sp>
      <p:sp>
        <p:nvSpPr>
          <p:cNvPr id="1607" name="Google Shape;1607;p45"/>
          <p:cNvSpPr txBox="1">
            <a:spLocks noGrp="1"/>
          </p:cNvSpPr>
          <p:nvPr>
            <p:ph type="subTitle" idx="2"/>
          </p:nvPr>
        </p:nvSpPr>
        <p:spPr>
          <a:xfrm>
            <a:off x="720000" y="777237"/>
            <a:ext cx="8115434" cy="4570799"/>
          </a:xfrm>
          <a:prstGeom prst="rect">
            <a:avLst/>
          </a:prstGeom>
        </p:spPr>
        <p:txBody>
          <a:bodyPr spcFirstLastPara="1" wrap="square" lIns="91425" tIns="91425" rIns="91425" bIns="91425" anchor="t" anchorCtr="0">
            <a:noAutofit/>
          </a:bodyPr>
          <a:lstStyle/>
          <a:p>
            <a:pPr lvl="0" indent="-457200">
              <a:buFont typeface="Arial" panose="020B0604020202020204" pitchFamily="34" charset="0"/>
              <a:buChar char="•"/>
            </a:pPr>
            <a:r>
              <a:rPr lang="en-US" sz="3000" dirty="0"/>
              <a:t>Explore the poem template and example. </a:t>
            </a:r>
          </a:p>
          <a:p>
            <a:pPr lvl="0" indent="-457200">
              <a:buFont typeface="Arial" panose="020B0604020202020204" pitchFamily="34" charset="0"/>
              <a:buChar char="•"/>
            </a:pPr>
            <a:r>
              <a:rPr lang="en-US" sz="3000" dirty="0"/>
              <a:t>Then they will write a poem using the template.</a:t>
            </a:r>
          </a:p>
          <a:p>
            <a:pPr lvl="0" indent="-457200">
              <a:buFont typeface="Arial" panose="020B0604020202020204" pitchFamily="34" charset="0"/>
              <a:buChar char="•"/>
            </a:pPr>
            <a:r>
              <a:rPr lang="en-US" sz="3000" dirty="0"/>
              <a:t>Be creative but follow structure. </a:t>
            </a:r>
          </a:p>
          <a:p>
            <a:pPr lvl="0" indent="-457200">
              <a:buFont typeface="Arial" panose="020B0604020202020204" pitchFamily="34" charset="0"/>
              <a:buChar char="•"/>
            </a:pPr>
            <a:r>
              <a:rPr lang="en-US" sz="3000" dirty="0"/>
              <a:t>Write the final version on sticky notes along with their names and group title.</a:t>
            </a:r>
          </a:p>
          <a:p>
            <a:pPr lvl="0" indent="-457200">
              <a:buFont typeface="Arial" panose="020B0604020202020204" pitchFamily="34" charset="0"/>
              <a:buChar char="•"/>
            </a:pPr>
            <a:r>
              <a:rPr lang="en-US" sz="3000" dirty="0"/>
              <a:t>Paste their sticky note on a designated chart </a:t>
            </a:r>
          </a:p>
        </p:txBody>
      </p:sp>
    </p:spTree>
    <p:extLst>
      <p:ext uri="{BB962C8B-B14F-4D97-AF65-F5344CB8AC3E}">
        <p14:creationId xmlns:p14="http://schemas.microsoft.com/office/powerpoint/2010/main" val="267310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8756" y="365560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Poetry Corner Walk</a:t>
            </a:r>
            <a:endParaRPr lang="en-P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263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8756" y="365560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Participatory Learning D-Collaborative Writing</a:t>
            </a:r>
            <a:endParaRPr lang="en-P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04169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257175"/>
            <a:ext cx="7704000" cy="572700"/>
          </a:xfrm>
          <a:prstGeom prst="rect">
            <a:avLst/>
          </a:prstGeom>
        </p:spPr>
        <p:txBody>
          <a:bodyPr spcFirstLastPara="1" wrap="square" lIns="91425" tIns="91425" rIns="91425" bIns="91425" anchor="t" anchorCtr="0">
            <a:noAutofit/>
          </a:bodyPr>
          <a:lstStyle/>
          <a:p>
            <a:pPr lvl="0"/>
            <a:r>
              <a:rPr lang="en-US" sz="3600" dirty="0"/>
              <a:t>Instructions</a:t>
            </a:r>
            <a:endParaRPr sz="3600" dirty="0"/>
          </a:p>
        </p:txBody>
      </p:sp>
      <p:sp>
        <p:nvSpPr>
          <p:cNvPr id="1607" name="Google Shape;1607;p45"/>
          <p:cNvSpPr txBox="1">
            <a:spLocks noGrp="1"/>
          </p:cNvSpPr>
          <p:nvPr>
            <p:ph type="subTitle" idx="2"/>
          </p:nvPr>
        </p:nvSpPr>
        <p:spPr>
          <a:xfrm>
            <a:off x="720000" y="700089"/>
            <a:ext cx="7402444" cy="4647948"/>
          </a:xfrm>
          <a:prstGeom prst="rect">
            <a:avLst/>
          </a:prstGeom>
        </p:spPr>
        <p:txBody>
          <a:bodyPr spcFirstLastPara="1" wrap="square" lIns="91425" tIns="91425" rIns="91425" bIns="91425" anchor="t" anchorCtr="0">
            <a:noAutofit/>
          </a:bodyPr>
          <a:lstStyle/>
          <a:p>
            <a:pPr lvl="0" indent="-457200">
              <a:buFont typeface="Arial" panose="020B0604020202020204" pitchFamily="34" charset="0"/>
              <a:buChar char="•"/>
            </a:pPr>
            <a:r>
              <a:rPr lang="en-US" sz="3000" dirty="0"/>
              <a:t>Work in 8 groups. </a:t>
            </a:r>
          </a:p>
          <a:p>
            <a:pPr lvl="0" indent="-457200">
              <a:buFont typeface="Arial" panose="020B0604020202020204" pitchFamily="34" charset="0"/>
              <a:buChar char="•"/>
            </a:pPr>
            <a:endParaRPr lang="en-US" sz="3000" dirty="0"/>
          </a:p>
        </p:txBody>
      </p:sp>
    </p:spTree>
    <p:extLst>
      <p:ext uri="{BB962C8B-B14F-4D97-AF65-F5344CB8AC3E}">
        <p14:creationId xmlns:p14="http://schemas.microsoft.com/office/powerpoint/2010/main" val="3232225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264319"/>
            <a:ext cx="7704000" cy="572700"/>
          </a:xfrm>
          <a:prstGeom prst="rect">
            <a:avLst/>
          </a:prstGeom>
        </p:spPr>
        <p:txBody>
          <a:bodyPr spcFirstLastPara="1" wrap="square" lIns="91425" tIns="91425" rIns="91425" bIns="91425" anchor="t" anchorCtr="0">
            <a:noAutofit/>
          </a:bodyPr>
          <a:lstStyle/>
          <a:p>
            <a:pPr lvl="0"/>
            <a:r>
              <a:rPr lang="en-US" sz="3600" b="1" dirty="0"/>
              <a:t>Generating Ideas</a:t>
            </a:r>
          </a:p>
        </p:txBody>
      </p:sp>
      <p:sp>
        <p:nvSpPr>
          <p:cNvPr id="1607" name="Google Shape;1607;p45"/>
          <p:cNvSpPr txBox="1">
            <a:spLocks noGrp="1"/>
          </p:cNvSpPr>
          <p:nvPr>
            <p:ph type="subTitle" idx="2"/>
          </p:nvPr>
        </p:nvSpPr>
        <p:spPr>
          <a:xfrm>
            <a:off x="720000" y="1042988"/>
            <a:ext cx="8115434" cy="3328987"/>
          </a:xfrm>
          <a:prstGeom prst="rect">
            <a:avLst/>
          </a:prstGeom>
        </p:spPr>
        <p:txBody>
          <a:bodyPr spcFirstLastPara="1" wrap="square" lIns="91425" tIns="91425" rIns="91425" bIns="91425" anchor="t" anchorCtr="0">
            <a:noAutofit/>
          </a:bodyPr>
          <a:lstStyle/>
          <a:p>
            <a:pPr lvl="0" indent="-457200">
              <a:buFont typeface="Arial" panose="020B0604020202020204" pitchFamily="34" charset="0"/>
              <a:buChar char="•"/>
            </a:pPr>
            <a:r>
              <a:rPr lang="en-US" sz="2800" dirty="0"/>
              <a:t>Each group will select a topic and a strategy.</a:t>
            </a:r>
          </a:p>
          <a:p>
            <a:pPr lvl="0" indent="-457200">
              <a:buFont typeface="Arial" panose="020B0604020202020204" pitchFamily="34" charset="0"/>
              <a:buChar char="•"/>
            </a:pPr>
            <a:r>
              <a:rPr lang="en-US" sz="2800" dirty="0"/>
              <a:t>They will be </a:t>
            </a:r>
            <a:r>
              <a:rPr lang="en-US" sz="2400" dirty="0"/>
              <a:t>given</a:t>
            </a:r>
            <a:r>
              <a:rPr lang="en-US" sz="2800" dirty="0"/>
              <a:t> 2 minutes to collect ideas on their chosen topic using the selected strategy. </a:t>
            </a:r>
          </a:p>
          <a:p>
            <a:pPr lvl="0" indent="-457200">
              <a:buFont typeface="Arial" panose="020B0604020202020204" pitchFamily="34" charset="0"/>
              <a:buChar char="•"/>
            </a:pPr>
            <a:r>
              <a:rPr lang="en-US" sz="2800" dirty="0"/>
              <a:t>They will one side of a chart paper to write their group’s name, topic, and the ideas.</a:t>
            </a:r>
          </a:p>
        </p:txBody>
      </p:sp>
    </p:spTree>
    <p:extLst>
      <p:ext uri="{BB962C8B-B14F-4D97-AF65-F5344CB8AC3E}">
        <p14:creationId xmlns:p14="http://schemas.microsoft.com/office/powerpoint/2010/main" val="54557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550069"/>
            <a:ext cx="7704000" cy="572700"/>
          </a:xfrm>
          <a:prstGeom prst="rect">
            <a:avLst/>
          </a:prstGeom>
        </p:spPr>
        <p:txBody>
          <a:bodyPr spcFirstLastPara="1" wrap="square" lIns="91425" tIns="91425" rIns="91425" bIns="91425" anchor="t" anchorCtr="0">
            <a:noAutofit/>
          </a:bodyPr>
          <a:lstStyle/>
          <a:p>
            <a:pPr lvl="0"/>
            <a:r>
              <a:rPr lang="en-US" sz="3600" b="1" dirty="0"/>
              <a:t>Writing the Paragraph</a:t>
            </a:r>
          </a:p>
        </p:txBody>
      </p:sp>
      <p:sp>
        <p:nvSpPr>
          <p:cNvPr id="1607" name="Google Shape;1607;p45"/>
          <p:cNvSpPr txBox="1">
            <a:spLocks noGrp="1"/>
          </p:cNvSpPr>
          <p:nvPr>
            <p:ph type="subTitle" idx="2"/>
          </p:nvPr>
        </p:nvSpPr>
        <p:spPr>
          <a:xfrm>
            <a:off x="514283" y="1414463"/>
            <a:ext cx="8115434" cy="3476373"/>
          </a:xfrm>
          <a:prstGeom prst="rect">
            <a:avLst/>
          </a:prstGeom>
        </p:spPr>
        <p:txBody>
          <a:bodyPr spcFirstLastPara="1" wrap="square" lIns="91425" tIns="91425" rIns="91425" bIns="91425" anchor="t" anchorCtr="0">
            <a:noAutofit/>
          </a:bodyPr>
          <a:lstStyle/>
          <a:p>
            <a:pPr lvl="0" indent="-457200">
              <a:buFont typeface="Arial" panose="020B0604020202020204" pitchFamily="34" charset="0"/>
              <a:buChar char="•"/>
            </a:pPr>
            <a:r>
              <a:rPr lang="en-US" sz="3000" dirty="0"/>
              <a:t>Groups will write a paragraph of at least 7-8 sentences.</a:t>
            </a:r>
          </a:p>
          <a:p>
            <a:pPr lvl="0" indent="-457200">
              <a:buFont typeface="Arial" panose="020B0604020202020204" pitchFamily="34" charset="0"/>
              <a:buChar char="•"/>
            </a:pPr>
            <a:r>
              <a:rPr lang="en-US" sz="3000" dirty="0"/>
              <a:t>They will write the final paragraph on the back of the chart, again using only one half of the chart paper.</a:t>
            </a:r>
          </a:p>
        </p:txBody>
      </p:sp>
    </p:spTree>
    <p:extLst>
      <p:ext uri="{BB962C8B-B14F-4D97-AF65-F5344CB8AC3E}">
        <p14:creationId xmlns:p14="http://schemas.microsoft.com/office/powerpoint/2010/main" val="3969998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550069"/>
            <a:ext cx="7704000" cy="572700"/>
          </a:xfrm>
          <a:prstGeom prst="rect">
            <a:avLst/>
          </a:prstGeom>
        </p:spPr>
        <p:txBody>
          <a:bodyPr spcFirstLastPara="1" wrap="square" lIns="91425" tIns="91425" rIns="91425" bIns="91425" anchor="t" anchorCtr="0">
            <a:noAutofit/>
          </a:bodyPr>
          <a:lstStyle/>
          <a:p>
            <a:pPr lvl="0"/>
            <a:r>
              <a:rPr lang="en-US" sz="3600" b="1" dirty="0"/>
              <a:t>Revision</a:t>
            </a:r>
          </a:p>
        </p:txBody>
      </p:sp>
      <p:sp>
        <p:nvSpPr>
          <p:cNvPr id="1607" name="Google Shape;1607;p45"/>
          <p:cNvSpPr txBox="1">
            <a:spLocks noGrp="1"/>
          </p:cNvSpPr>
          <p:nvPr>
            <p:ph type="subTitle" idx="2"/>
          </p:nvPr>
        </p:nvSpPr>
        <p:spPr>
          <a:xfrm>
            <a:off x="720000" y="1528764"/>
            <a:ext cx="8115434" cy="1993106"/>
          </a:xfrm>
          <a:prstGeom prst="rect">
            <a:avLst/>
          </a:prstGeom>
        </p:spPr>
        <p:txBody>
          <a:bodyPr spcFirstLastPara="1" wrap="square" lIns="91425" tIns="91425" rIns="91425" bIns="91425" anchor="t" anchorCtr="0">
            <a:noAutofit/>
          </a:bodyPr>
          <a:lstStyle/>
          <a:p>
            <a:pPr lvl="0" indent="-457200">
              <a:buFont typeface="Arial" panose="020B0604020202020204" pitchFamily="34" charset="0"/>
              <a:buChar char="•"/>
            </a:pPr>
            <a:r>
              <a:rPr lang="en-US" sz="3000" dirty="0"/>
              <a:t>Use the checklist provided to revise your paragraphs. </a:t>
            </a:r>
          </a:p>
          <a:p>
            <a:pPr lvl="0" indent="-457200">
              <a:buFont typeface="Arial" panose="020B0604020202020204" pitchFamily="34" charset="0"/>
              <a:buChar char="•"/>
            </a:pPr>
            <a:r>
              <a:rPr lang="en-US" sz="3000" dirty="0"/>
              <a:t>Use the second half of the chart to revise. </a:t>
            </a:r>
          </a:p>
        </p:txBody>
      </p:sp>
    </p:spTree>
    <p:extLst>
      <p:ext uri="{BB962C8B-B14F-4D97-AF65-F5344CB8AC3E}">
        <p14:creationId xmlns:p14="http://schemas.microsoft.com/office/powerpoint/2010/main" val="1991661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392906"/>
            <a:ext cx="7704000" cy="572700"/>
          </a:xfrm>
          <a:prstGeom prst="rect">
            <a:avLst/>
          </a:prstGeom>
        </p:spPr>
        <p:txBody>
          <a:bodyPr spcFirstLastPara="1" wrap="square" lIns="91425" tIns="91425" rIns="91425" bIns="91425" anchor="t" anchorCtr="0">
            <a:noAutofit/>
          </a:bodyPr>
          <a:lstStyle/>
          <a:p>
            <a:pPr lvl="0"/>
            <a:r>
              <a:rPr lang="en-US" sz="3600" b="1" dirty="0"/>
              <a:t>Editing</a:t>
            </a:r>
          </a:p>
        </p:txBody>
      </p:sp>
      <p:sp>
        <p:nvSpPr>
          <p:cNvPr id="1607" name="Google Shape;1607;p45"/>
          <p:cNvSpPr txBox="1">
            <a:spLocks noGrp="1"/>
          </p:cNvSpPr>
          <p:nvPr>
            <p:ph type="subTitle" idx="2"/>
          </p:nvPr>
        </p:nvSpPr>
        <p:spPr>
          <a:xfrm>
            <a:off x="720000" y="1128713"/>
            <a:ext cx="8115434" cy="3450431"/>
          </a:xfrm>
          <a:prstGeom prst="rect">
            <a:avLst/>
          </a:prstGeom>
        </p:spPr>
        <p:txBody>
          <a:bodyPr spcFirstLastPara="1" wrap="square" lIns="91425" tIns="91425" rIns="91425" bIns="91425" anchor="t" anchorCtr="0">
            <a:noAutofit/>
          </a:bodyPr>
          <a:lstStyle/>
          <a:p>
            <a:pPr lvl="0" indent="-457200">
              <a:buFont typeface="Arial" panose="020B0604020202020204" pitchFamily="34" charset="0"/>
              <a:buChar char="•"/>
            </a:pPr>
            <a:r>
              <a:rPr lang="en-US" sz="3000" dirty="0"/>
              <a:t>When you edit, clean your writing. </a:t>
            </a:r>
          </a:p>
          <a:p>
            <a:pPr lvl="0" indent="-457200">
              <a:buFont typeface="Arial" panose="020B0604020202020204" pitchFamily="34" charset="0"/>
              <a:buChar char="•"/>
            </a:pPr>
            <a:r>
              <a:rPr lang="en-US" sz="3000" dirty="0"/>
              <a:t>Read through the paragraph carefully. </a:t>
            </a:r>
          </a:p>
          <a:p>
            <a:pPr lvl="0" indent="-457200">
              <a:buFont typeface="Arial" panose="020B0604020202020204" pitchFamily="34" charset="0"/>
              <a:buChar char="•"/>
            </a:pPr>
            <a:r>
              <a:rPr lang="en-US" sz="3000" dirty="0"/>
              <a:t>Find and fix any mistakes before the next stage. </a:t>
            </a:r>
          </a:p>
          <a:p>
            <a:pPr lvl="0" indent="-457200">
              <a:buFont typeface="Arial" panose="020B0604020202020204" pitchFamily="34" charset="0"/>
              <a:buChar char="•"/>
            </a:pPr>
            <a:r>
              <a:rPr lang="en-US" sz="3000" dirty="0"/>
              <a:t>Use the checklists provided to you to help you in editing.</a:t>
            </a:r>
          </a:p>
        </p:txBody>
      </p:sp>
    </p:spTree>
    <p:extLst>
      <p:ext uri="{BB962C8B-B14F-4D97-AF65-F5344CB8AC3E}">
        <p14:creationId xmlns:p14="http://schemas.microsoft.com/office/powerpoint/2010/main" val="4061725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500063"/>
            <a:ext cx="7704000" cy="572700"/>
          </a:xfrm>
          <a:prstGeom prst="rect">
            <a:avLst/>
          </a:prstGeom>
        </p:spPr>
        <p:txBody>
          <a:bodyPr spcFirstLastPara="1" wrap="square" lIns="91425" tIns="91425" rIns="91425" bIns="91425" anchor="t" anchorCtr="0">
            <a:noAutofit/>
          </a:bodyPr>
          <a:lstStyle/>
          <a:p>
            <a:pPr lvl="0"/>
            <a:r>
              <a:rPr lang="en-US" sz="3200" b="1" dirty="0"/>
              <a:t>Round Robin Feedback</a:t>
            </a:r>
          </a:p>
        </p:txBody>
      </p:sp>
      <p:sp>
        <p:nvSpPr>
          <p:cNvPr id="1607" name="Google Shape;1607;p45"/>
          <p:cNvSpPr txBox="1">
            <a:spLocks noGrp="1"/>
          </p:cNvSpPr>
          <p:nvPr>
            <p:ph type="subTitle" idx="2"/>
          </p:nvPr>
        </p:nvSpPr>
        <p:spPr>
          <a:xfrm>
            <a:off x="605700" y="1365656"/>
            <a:ext cx="8115434" cy="2934881"/>
          </a:xfrm>
          <a:prstGeom prst="rect">
            <a:avLst/>
          </a:prstGeom>
        </p:spPr>
        <p:txBody>
          <a:bodyPr spcFirstLastPara="1" wrap="square" lIns="91425" tIns="91425" rIns="91425" bIns="91425" anchor="t" anchorCtr="0">
            <a:noAutofit/>
          </a:bodyPr>
          <a:lstStyle/>
          <a:p>
            <a:pPr lvl="0" indent="-457200">
              <a:buFont typeface="Arial" panose="020B0604020202020204" pitchFamily="34" charset="0"/>
              <a:buChar char="•"/>
            </a:pPr>
            <a:r>
              <a:rPr lang="en-US" sz="2800" dirty="0"/>
              <a:t>Groups will move clockwise.</a:t>
            </a:r>
          </a:p>
          <a:p>
            <a:pPr lvl="0" indent="-457200">
              <a:buFont typeface="Arial" panose="020B0604020202020204" pitchFamily="34" charset="0"/>
              <a:buChar char="•"/>
            </a:pPr>
            <a:r>
              <a:rPr lang="en-US" sz="2800" dirty="0"/>
              <a:t>Group will study the idea-generation activity and the two drafts of the paragraphs. </a:t>
            </a:r>
          </a:p>
          <a:p>
            <a:pPr lvl="0" indent="-457200">
              <a:buFont typeface="Arial" panose="020B0604020202020204" pitchFamily="34" charset="0"/>
              <a:buChar char="•"/>
            </a:pPr>
            <a:r>
              <a:rPr lang="en-US" sz="2800" dirty="0"/>
              <a:t>Using sticky notes, they will write comments to appreciate or suggest improvements. </a:t>
            </a:r>
          </a:p>
        </p:txBody>
      </p:sp>
    </p:spTree>
    <p:extLst>
      <p:ext uri="{BB962C8B-B14F-4D97-AF65-F5344CB8AC3E}">
        <p14:creationId xmlns:p14="http://schemas.microsoft.com/office/powerpoint/2010/main" val="3155216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728663" y="3655605"/>
            <a:ext cx="7586662"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36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Participatory Learning E- Mastering the Process Approach</a:t>
            </a:r>
            <a:endParaRPr lang="en-PK"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9060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0800" y="351687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b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br>
            <a: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Bridge In-Word Cloud</a:t>
            </a:r>
            <a:endParaRPr lang="en-P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pic>
        <p:nvPicPr>
          <p:cNvPr id="6" name="Picture 5">
            <a:extLst>
              <a:ext uri="{FF2B5EF4-FFF2-40B4-BE49-F238E27FC236}">
                <a16:creationId xmlns:a16="http://schemas.microsoft.com/office/drawing/2014/main" id="{DCF7EE72-461C-2FC1-A1FB-49F43D3E5822}"/>
              </a:ext>
            </a:extLst>
          </p:cNvPr>
          <p:cNvPicPr>
            <a:picLocks noChangeAspect="1"/>
          </p:cNvPicPr>
          <p:nvPr/>
        </p:nvPicPr>
        <p:blipFill>
          <a:blip r:embed="rId3"/>
          <a:stretch>
            <a:fillRect/>
          </a:stretch>
        </p:blipFill>
        <p:spPr>
          <a:xfrm>
            <a:off x="2628900" y="625078"/>
            <a:ext cx="3558083" cy="389334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pic>
        <p:nvPicPr>
          <p:cNvPr id="2" name="Picture 1">
            <a:extLst>
              <a:ext uri="{FF2B5EF4-FFF2-40B4-BE49-F238E27FC236}">
                <a16:creationId xmlns:a16="http://schemas.microsoft.com/office/drawing/2014/main" id="{C162F58E-CCAB-A228-94DA-F2F17FB3A594}"/>
              </a:ext>
            </a:extLst>
          </p:cNvPr>
          <p:cNvPicPr>
            <a:picLocks noChangeAspect="1"/>
          </p:cNvPicPr>
          <p:nvPr/>
        </p:nvPicPr>
        <p:blipFill>
          <a:blip r:embed="rId3"/>
          <a:stretch>
            <a:fillRect/>
          </a:stretch>
        </p:blipFill>
        <p:spPr>
          <a:xfrm>
            <a:off x="2229820" y="521493"/>
            <a:ext cx="4684360" cy="3957637"/>
          </a:xfrm>
          <a:prstGeom prst="rect">
            <a:avLst/>
          </a:prstGeom>
        </p:spPr>
      </p:pic>
    </p:spTree>
    <p:extLst>
      <p:ext uri="{BB962C8B-B14F-4D97-AF65-F5344CB8AC3E}">
        <p14:creationId xmlns:p14="http://schemas.microsoft.com/office/powerpoint/2010/main" val="3197781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pic>
        <p:nvPicPr>
          <p:cNvPr id="3" name="Picture 2">
            <a:extLst>
              <a:ext uri="{FF2B5EF4-FFF2-40B4-BE49-F238E27FC236}">
                <a16:creationId xmlns:a16="http://schemas.microsoft.com/office/drawing/2014/main" id="{0277F73A-2C86-E394-E398-9742776B6D18}"/>
              </a:ext>
            </a:extLst>
          </p:cNvPr>
          <p:cNvPicPr>
            <a:picLocks noChangeAspect="1"/>
          </p:cNvPicPr>
          <p:nvPr/>
        </p:nvPicPr>
        <p:blipFill>
          <a:blip r:embed="rId3"/>
          <a:stretch>
            <a:fillRect/>
          </a:stretch>
        </p:blipFill>
        <p:spPr>
          <a:xfrm>
            <a:off x="1765334" y="578644"/>
            <a:ext cx="5613332" cy="3986212"/>
          </a:xfrm>
          <a:prstGeom prst="rect">
            <a:avLst/>
          </a:prstGeom>
        </p:spPr>
      </p:pic>
    </p:spTree>
    <p:extLst>
      <p:ext uri="{BB962C8B-B14F-4D97-AF65-F5344CB8AC3E}">
        <p14:creationId xmlns:p14="http://schemas.microsoft.com/office/powerpoint/2010/main" val="2998037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pic>
        <p:nvPicPr>
          <p:cNvPr id="2" name="Picture 1">
            <a:extLst>
              <a:ext uri="{FF2B5EF4-FFF2-40B4-BE49-F238E27FC236}">
                <a16:creationId xmlns:a16="http://schemas.microsoft.com/office/drawing/2014/main" id="{5CEF957A-3297-2512-A766-E1632EB0AFD5}"/>
              </a:ext>
            </a:extLst>
          </p:cNvPr>
          <p:cNvPicPr>
            <a:picLocks noChangeAspect="1"/>
          </p:cNvPicPr>
          <p:nvPr/>
        </p:nvPicPr>
        <p:blipFill>
          <a:blip r:embed="rId3"/>
          <a:stretch>
            <a:fillRect/>
          </a:stretch>
        </p:blipFill>
        <p:spPr>
          <a:xfrm>
            <a:off x="1665170" y="564356"/>
            <a:ext cx="5813659" cy="4114800"/>
          </a:xfrm>
          <a:prstGeom prst="rect">
            <a:avLst/>
          </a:prstGeom>
        </p:spPr>
      </p:pic>
    </p:spTree>
    <p:extLst>
      <p:ext uri="{BB962C8B-B14F-4D97-AF65-F5344CB8AC3E}">
        <p14:creationId xmlns:p14="http://schemas.microsoft.com/office/powerpoint/2010/main" val="4229141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pic>
        <p:nvPicPr>
          <p:cNvPr id="3" name="Picture 2">
            <a:extLst>
              <a:ext uri="{FF2B5EF4-FFF2-40B4-BE49-F238E27FC236}">
                <a16:creationId xmlns:a16="http://schemas.microsoft.com/office/drawing/2014/main" id="{D21F43F4-7EAD-7A58-3364-D8488A20BE0F}"/>
              </a:ext>
            </a:extLst>
          </p:cNvPr>
          <p:cNvPicPr>
            <a:picLocks noChangeAspect="1"/>
          </p:cNvPicPr>
          <p:nvPr/>
        </p:nvPicPr>
        <p:blipFill>
          <a:blip r:embed="rId3"/>
          <a:stretch>
            <a:fillRect/>
          </a:stretch>
        </p:blipFill>
        <p:spPr>
          <a:xfrm>
            <a:off x="1629844" y="489347"/>
            <a:ext cx="5884311" cy="4164806"/>
          </a:xfrm>
          <a:prstGeom prst="rect">
            <a:avLst/>
          </a:prstGeom>
        </p:spPr>
      </p:pic>
    </p:spTree>
    <p:extLst>
      <p:ext uri="{BB962C8B-B14F-4D97-AF65-F5344CB8AC3E}">
        <p14:creationId xmlns:p14="http://schemas.microsoft.com/office/powerpoint/2010/main" val="3705125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509"/>
        <p:cNvGrpSpPr/>
        <p:nvPr/>
      </p:nvGrpSpPr>
      <p:grpSpPr>
        <a:xfrm>
          <a:off x="0" y="0"/>
          <a:ext cx="0" cy="0"/>
          <a:chOff x="0" y="0"/>
          <a:chExt cx="0" cy="0"/>
        </a:xfrm>
      </p:grpSpPr>
      <p:pic>
        <p:nvPicPr>
          <p:cNvPr id="2" name="Picture 1">
            <a:extLst>
              <a:ext uri="{FF2B5EF4-FFF2-40B4-BE49-F238E27FC236}">
                <a16:creationId xmlns:a16="http://schemas.microsoft.com/office/drawing/2014/main" id="{77492885-E720-13B3-F30F-DE19C2CEFAF2}"/>
              </a:ext>
            </a:extLst>
          </p:cNvPr>
          <p:cNvPicPr>
            <a:picLocks noChangeAspect="1"/>
          </p:cNvPicPr>
          <p:nvPr/>
        </p:nvPicPr>
        <p:blipFill>
          <a:blip r:embed="rId3"/>
          <a:stretch>
            <a:fillRect/>
          </a:stretch>
        </p:blipFill>
        <p:spPr>
          <a:xfrm>
            <a:off x="1525746" y="371474"/>
            <a:ext cx="6092508" cy="4207669"/>
          </a:xfrm>
          <a:prstGeom prst="rect">
            <a:avLst/>
          </a:prstGeom>
        </p:spPr>
      </p:pic>
    </p:spTree>
    <p:extLst>
      <p:ext uri="{BB962C8B-B14F-4D97-AF65-F5344CB8AC3E}">
        <p14:creationId xmlns:p14="http://schemas.microsoft.com/office/powerpoint/2010/main" val="211350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8756" y="365560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28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Participatory Learning A- Mastering Sentences: Guided Writing Techniques </a:t>
            </a:r>
            <a:endParaRPr lang="en-PK"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6913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539527" y="167599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5400" dirty="0"/>
              <a:t>What is a sentence?</a:t>
            </a:r>
          </a:p>
        </p:txBody>
      </p:sp>
    </p:spTree>
    <p:extLst>
      <p:ext uri="{BB962C8B-B14F-4D97-AF65-F5344CB8AC3E}">
        <p14:creationId xmlns:p14="http://schemas.microsoft.com/office/powerpoint/2010/main" val="487168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7" name="Google Shape;1607;p45"/>
          <p:cNvSpPr txBox="1">
            <a:spLocks noGrp="1"/>
          </p:cNvSpPr>
          <p:nvPr>
            <p:ph type="subTitle" idx="2"/>
          </p:nvPr>
        </p:nvSpPr>
        <p:spPr>
          <a:xfrm>
            <a:off x="845775" y="264090"/>
            <a:ext cx="7863929" cy="460509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Font typeface="Arial" panose="020B0604020202020204" pitchFamily="34" charset="0"/>
              <a:buChar char="•"/>
            </a:pPr>
            <a:r>
              <a:rPr lang="en-US" sz="2800" dirty="0"/>
              <a:t>The cat rode a bicycle to the moon to buy ice cream.</a:t>
            </a:r>
          </a:p>
          <a:p>
            <a:pPr marL="342900" lvl="0" indent="-342900" algn="l" rtl="0">
              <a:spcBef>
                <a:spcPts val="0"/>
              </a:spcBef>
              <a:spcAft>
                <a:spcPts val="0"/>
              </a:spcAft>
              <a:buFont typeface="Arial" panose="020B0604020202020204" pitchFamily="34" charset="0"/>
              <a:buChar char="•"/>
            </a:pPr>
            <a:r>
              <a:rPr lang="en-US" sz="2800" dirty="0"/>
              <a:t>My shoes are friends with the rainbow, and they talk at night.</a:t>
            </a:r>
          </a:p>
          <a:p>
            <a:pPr marL="342900" lvl="0" indent="-342900" algn="l" rtl="0">
              <a:spcBef>
                <a:spcPts val="0"/>
              </a:spcBef>
              <a:spcAft>
                <a:spcPts val="0"/>
              </a:spcAft>
              <a:buFont typeface="Arial" panose="020B0604020202020204" pitchFamily="34" charset="0"/>
              <a:buChar char="•"/>
            </a:pPr>
            <a:r>
              <a:rPr lang="en-US" sz="2800" dirty="0"/>
              <a:t>Ate the dog quickly its food.</a:t>
            </a:r>
          </a:p>
          <a:p>
            <a:pPr marL="342900" lvl="0" indent="-342900" algn="l" rtl="0">
              <a:spcBef>
                <a:spcPts val="0"/>
              </a:spcBef>
              <a:spcAft>
                <a:spcPts val="0"/>
              </a:spcAft>
              <a:buFont typeface="Arial" panose="020B0604020202020204" pitchFamily="34" charset="0"/>
              <a:buChar char="•"/>
            </a:pPr>
            <a:r>
              <a:rPr lang="en-US" sz="2800" dirty="0"/>
              <a:t>Cake to I like eat. </a:t>
            </a:r>
          </a:p>
          <a:p>
            <a:pPr marL="342900" lvl="0" indent="-342900" algn="l" rtl="0">
              <a:spcBef>
                <a:spcPts val="0"/>
              </a:spcBef>
              <a:spcAft>
                <a:spcPts val="0"/>
              </a:spcAft>
              <a:buFont typeface="Arial" panose="020B0604020202020204" pitchFamily="34" charset="0"/>
              <a:buChar char="•"/>
            </a:pPr>
            <a:r>
              <a:rPr lang="en-US" sz="2800" dirty="0"/>
              <a:t>The cat </a:t>
            </a:r>
            <a:r>
              <a:rPr lang="en-US" sz="2800" dirty="0" err="1"/>
              <a:t>eated</a:t>
            </a:r>
            <a:r>
              <a:rPr lang="en-US" sz="2800" dirty="0"/>
              <a:t> the fish.</a:t>
            </a:r>
          </a:p>
          <a:p>
            <a:pPr marL="342900" lvl="0" indent="-342900" algn="l" rtl="0">
              <a:spcBef>
                <a:spcPts val="0"/>
              </a:spcBef>
              <a:spcAft>
                <a:spcPts val="0"/>
              </a:spcAft>
              <a:buFont typeface="Arial" panose="020B0604020202020204" pitchFamily="34" charset="0"/>
              <a:buChar char="•"/>
            </a:pPr>
            <a:r>
              <a:rPr lang="en-US" sz="2800" dirty="0"/>
              <a:t>He are playing football.</a:t>
            </a:r>
          </a:p>
        </p:txBody>
      </p:sp>
    </p:spTree>
    <p:extLst>
      <p:ext uri="{BB962C8B-B14F-4D97-AF65-F5344CB8AC3E}">
        <p14:creationId xmlns:p14="http://schemas.microsoft.com/office/powerpoint/2010/main" val="4077070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662850" y="32861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b="1" dirty="0"/>
              <a:t>Sentence Stretching</a:t>
            </a:r>
            <a:endParaRPr sz="3200" b="1" dirty="0"/>
          </a:p>
        </p:txBody>
      </p:sp>
      <p:sp>
        <p:nvSpPr>
          <p:cNvPr id="1607" name="Google Shape;1607;p45"/>
          <p:cNvSpPr txBox="1">
            <a:spLocks noGrp="1"/>
          </p:cNvSpPr>
          <p:nvPr>
            <p:ph type="subTitle" idx="2"/>
          </p:nvPr>
        </p:nvSpPr>
        <p:spPr>
          <a:xfrm>
            <a:off x="720001" y="1078706"/>
            <a:ext cx="8115434" cy="40647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t>•</a:t>
            </a:r>
            <a:r>
              <a:rPr lang="en-US" sz="1800" b="1" dirty="0"/>
              <a:t>Who: </a:t>
            </a:r>
            <a:r>
              <a:rPr lang="en-US" sz="1800" dirty="0"/>
              <a:t>Think of a character (person or animal) and write the name (e.g., "My brother," "My talking parrot").</a:t>
            </a:r>
          </a:p>
          <a:p>
            <a:pPr marL="0" lvl="0" indent="0" algn="l" rtl="0">
              <a:spcBef>
                <a:spcPts val="0"/>
              </a:spcBef>
              <a:spcAft>
                <a:spcPts val="0"/>
              </a:spcAft>
              <a:buNone/>
            </a:pPr>
            <a:r>
              <a:rPr lang="en-US" sz="1800" dirty="0"/>
              <a:t>•</a:t>
            </a:r>
            <a:r>
              <a:rPr lang="en-US" sz="1800" b="1" dirty="0"/>
              <a:t>What: </a:t>
            </a:r>
            <a:r>
              <a:rPr lang="en-US" sz="1800" dirty="0"/>
              <a:t>Write what the character is doing (e.g., "My brother is reading a book").</a:t>
            </a:r>
          </a:p>
          <a:p>
            <a:pPr marL="0" lvl="0" indent="0" algn="l" rtl="0">
              <a:spcBef>
                <a:spcPts val="0"/>
              </a:spcBef>
              <a:spcAft>
                <a:spcPts val="0"/>
              </a:spcAft>
              <a:buNone/>
            </a:pPr>
            <a:r>
              <a:rPr lang="en-US" sz="1800" dirty="0"/>
              <a:t>•</a:t>
            </a:r>
            <a:r>
              <a:rPr lang="en-US" sz="1800" b="1" dirty="0"/>
              <a:t>How: </a:t>
            </a:r>
            <a:r>
              <a:rPr lang="en-US" sz="1800" dirty="0"/>
              <a:t>Describe how the action is being performed (e.g., "He is reading the book quietly").</a:t>
            </a:r>
          </a:p>
          <a:p>
            <a:pPr marL="0" lvl="0" indent="0" algn="l" rtl="0">
              <a:spcBef>
                <a:spcPts val="0"/>
              </a:spcBef>
              <a:spcAft>
                <a:spcPts val="0"/>
              </a:spcAft>
              <a:buNone/>
            </a:pPr>
            <a:r>
              <a:rPr lang="en-US" sz="1800" dirty="0"/>
              <a:t>•</a:t>
            </a:r>
            <a:r>
              <a:rPr lang="en-US" sz="1800" b="1" dirty="0"/>
              <a:t>Where: </a:t>
            </a:r>
            <a:r>
              <a:rPr lang="en-US" sz="1800" dirty="0"/>
              <a:t>Indicate where the action is taking place (e.g., "In the living room").</a:t>
            </a:r>
          </a:p>
          <a:p>
            <a:pPr marL="0" lvl="0" indent="0" algn="l" rtl="0">
              <a:spcBef>
                <a:spcPts val="0"/>
              </a:spcBef>
              <a:spcAft>
                <a:spcPts val="0"/>
              </a:spcAft>
              <a:buNone/>
            </a:pPr>
            <a:r>
              <a:rPr lang="en-US" sz="1800" dirty="0"/>
              <a:t>•</a:t>
            </a:r>
            <a:r>
              <a:rPr lang="en-US" sz="1800" b="1" dirty="0"/>
              <a:t>When: </a:t>
            </a:r>
            <a:r>
              <a:rPr lang="en-US" sz="1800" dirty="0"/>
              <a:t>Mention when the action is happening (e.g., "In the evening").</a:t>
            </a:r>
          </a:p>
          <a:p>
            <a:pPr marL="0" lvl="0" indent="0" algn="l" rtl="0">
              <a:spcBef>
                <a:spcPts val="0"/>
              </a:spcBef>
              <a:spcAft>
                <a:spcPts val="0"/>
              </a:spcAft>
              <a:buNone/>
            </a:pPr>
            <a:r>
              <a:rPr lang="en-US" sz="1800" dirty="0"/>
              <a:t>•</a:t>
            </a:r>
            <a:r>
              <a:rPr lang="en-US" sz="1800" b="1" dirty="0"/>
              <a:t>Why: </a:t>
            </a:r>
            <a:r>
              <a:rPr lang="en-US" sz="1800" dirty="0"/>
              <a:t>Explain why the action is being performed (e.g., "Because he loves adventure stories").</a:t>
            </a:r>
          </a:p>
        </p:txBody>
      </p:sp>
    </p:spTree>
    <p:extLst>
      <p:ext uri="{BB962C8B-B14F-4D97-AF65-F5344CB8AC3E}">
        <p14:creationId xmlns:p14="http://schemas.microsoft.com/office/powerpoint/2010/main" val="182332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43148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Instruction for activity </a:t>
            </a:r>
            <a:endParaRPr dirty="0"/>
          </a:p>
        </p:txBody>
      </p:sp>
      <p:sp>
        <p:nvSpPr>
          <p:cNvPr id="1607" name="Google Shape;1607;p45"/>
          <p:cNvSpPr txBox="1">
            <a:spLocks noGrp="1"/>
          </p:cNvSpPr>
          <p:nvPr>
            <p:ph type="subTitle" idx="2"/>
          </p:nvPr>
        </p:nvSpPr>
        <p:spPr>
          <a:xfrm>
            <a:off x="971505" y="1178718"/>
            <a:ext cx="7863929" cy="38047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1. Think: Spend 2 minutes individually reflecting on the challenges you face when teaching writing skills at the primary level. </a:t>
            </a:r>
          </a:p>
          <a:p>
            <a:pPr marL="0" lvl="0" indent="0" algn="l" rtl="0">
              <a:spcBef>
                <a:spcPts val="0"/>
              </a:spcBef>
              <a:spcAft>
                <a:spcPts val="0"/>
              </a:spcAft>
              <a:buNone/>
            </a:pPr>
            <a:r>
              <a:rPr lang="en-US" sz="2000" dirty="0"/>
              <a:t>2. Pair: After your reflection, pair up with a partner and discuss the challenges you identified.</a:t>
            </a:r>
          </a:p>
          <a:p>
            <a:pPr marL="0" lvl="0" indent="0" algn="l" rtl="0">
              <a:spcBef>
                <a:spcPts val="0"/>
              </a:spcBef>
              <a:spcAft>
                <a:spcPts val="0"/>
              </a:spcAft>
              <a:buNone/>
            </a:pPr>
            <a:r>
              <a:rPr lang="en-US" sz="2000" dirty="0"/>
              <a:t>3. Create a list of challenges. </a:t>
            </a:r>
          </a:p>
          <a:p>
            <a:pPr marL="0" lvl="0" indent="0" algn="l" rtl="0">
              <a:spcBef>
                <a:spcPts val="0"/>
              </a:spcBef>
              <a:spcAft>
                <a:spcPts val="0"/>
              </a:spcAft>
              <a:buNone/>
            </a:pPr>
            <a:r>
              <a:rPr lang="en-US" sz="2000" dirty="0"/>
              <a:t>4. Share: Click the link in the WhatsApp group. </a:t>
            </a:r>
          </a:p>
          <a:p>
            <a:pPr marL="0" lvl="0" indent="0" algn="l" rtl="0">
              <a:spcBef>
                <a:spcPts val="0"/>
              </a:spcBef>
              <a:spcAft>
                <a:spcPts val="0"/>
              </a:spcAft>
              <a:buNone/>
            </a:pPr>
            <a:r>
              <a:rPr lang="en-US" sz="2000" dirty="0"/>
              <a:t>5. Once there, only one person from the pair will type in the key challenges and click submit. </a:t>
            </a:r>
          </a:p>
          <a:p>
            <a:pPr marL="0" lvl="0" indent="0" algn="l" rtl="0">
              <a:spcBef>
                <a:spcPts val="0"/>
              </a:spcBef>
              <a:spcAft>
                <a:spcPts val="0"/>
              </a:spcAft>
              <a:buNone/>
            </a:pPr>
            <a:r>
              <a:rPr lang="en-US" sz="2000" dirty="0"/>
              <a:t>6. You have 2-3 minutes to submit your responses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8756" y="365560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32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Activity 2: Group Work - Exploring Sentence Writing Strategies</a:t>
            </a:r>
            <a:endParaRPr lang="en-PK"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1832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25003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000" dirty="0">
                <a:solidFill>
                  <a:schemeClr val="bg1">
                    <a:lumMod val="50000"/>
                  </a:schemeClr>
                </a:solidFill>
              </a:rPr>
              <a:t>Instruction for Activity </a:t>
            </a:r>
            <a:endParaRPr sz="4000" dirty="0">
              <a:solidFill>
                <a:schemeClr val="bg1">
                  <a:lumMod val="50000"/>
                </a:schemeClr>
              </a:solidFill>
            </a:endParaRPr>
          </a:p>
        </p:txBody>
      </p:sp>
      <p:sp>
        <p:nvSpPr>
          <p:cNvPr id="1607" name="Google Shape;1607;p45"/>
          <p:cNvSpPr txBox="1">
            <a:spLocks noGrp="1"/>
          </p:cNvSpPr>
          <p:nvPr>
            <p:ph type="subTitle" idx="2"/>
          </p:nvPr>
        </p:nvSpPr>
        <p:spPr>
          <a:xfrm>
            <a:off x="720000" y="933647"/>
            <a:ext cx="8115434" cy="4570799"/>
          </a:xfrm>
          <a:prstGeom prst="rect">
            <a:avLst/>
          </a:prstGeom>
        </p:spPr>
        <p:txBody>
          <a:bodyPr spcFirstLastPara="1" wrap="square" lIns="91425" tIns="91425" rIns="91425" bIns="91425" anchor="t" anchorCtr="0">
            <a:noAutofit/>
          </a:bodyPr>
          <a:lstStyle/>
          <a:p>
            <a:pPr marL="342900" lvl="0" indent="-342900">
              <a:buFont typeface="Arial" panose="020B0604020202020204" pitchFamily="34" charset="0"/>
              <a:buChar char="•"/>
            </a:pPr>
            <a:r>
              <a:rPr lang="en-US" sz="2400" dirty="0"/>
              <a:t>Separate into 8 groups. </a:t>
            </a:r>
          </a:p>
          <a:p>
            <a:pPr marL="342900" lvl="0" indent="-342900">
              <a:buFont typeface="Arial" panose="020B0604020202020204" pitchFamily="34" charset="0"/>
              <a:buChar char="•"/>
            </a:pPr>
            <a:r>
              <a:rPr lang="en-US" sz="2400" dirty="0"/>
              <a:t>Each table has 6 different envelops. </a:t>
            </a:r>
          </a:p>
          <a:p>
            <a:pPr marL="342900" lvl="0" indent="-342900">
              <a:buFont typeface="Arial" panose="020B0604020202020204" pitchFamily="34" charset="0"/>
              <a:buChar char="•"/>
            </a:pPr>
            <a:r>
              <a:rPr lang="en-US" sz="2400" dirty="0"/>
              <a:t>Each one has a different sentence writing strategy.</a:t>
            </a:r>
          </a:p>
          <a:p>
            <a:pPr marL="342900" lvl="0" indent="-342900">
              <a:buFont typeface="Arial" panose="020B0604020202020204" pitchFamily="34" charset="0"/>
              <a:buChar char="•"/>
            </a:pPr>
            <a:r>
              <a:rPr lang="en-US" sz="2400" dirty="0"/>
              <a:t>One or two members will open and explore one envelop. </a:t>
            </a:r>
          </a:p>
          <a:p>
            <a:pPr marL="342900" lvl="0" indent="-342900">
              <a:buFont typeface="Arial" panose="020B0604020202020204" pitchFamily="34" charset="0"/>
              <a:buChar char="•"/>
            </a:pPr>
            <a:r>
              <a:rPr lang="en-US" sz="2400" dirty="0"/>
              <a:t>After they have explored, they will discuss. </a:t>
            </a:r>
          </a:p>
          <a:p>
            <a:pPr marL="342900" lvl="0" indent="-342900">
              <a:buFont typeface="Arial" panose="020B0604020202020204" pitchFamily="34" charset="0"/>
              <a:buChar char="•"/>
            </a:pPr>
            <a:r>
              <a:rPr lang="en-US" sz="2400" dirty="0"/>
              <a:t>Groups will discuss how effective these techniques will be for teaching sentence writing at the primary level.  </a:t>
            </a:r>
          </a:p>
          <a:p>
            <a:pPr marL="342900" lvl="0" indent="-342900">
              <a:buFont typeface="Arial" panose="020B0604020202020204" pitchFamily="34" charset="0"/>
              <a:buChar char="•"/>
            </a:pPr>
            <a:r>
              <a:rPr lang="en-US" sz="2400" dirty="0"/>
              <a:t>You have 15 minutes for this task</a:t>
            </a:r>
          </a:p>
        </p:txBody>
      </p:sp>
    </p:spTree>
    <p:extLst>
      <p:ext uri="{BB962C8B-B14F-4D97-AF65-F5344CB8AC3E}">
        <p14:creationId xmlns:p14="http://schemas.microsoft.com/office/powerpoint/2010/main" val="23526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7" name="Google Shape;1607;p45"/>
          <p:cNvSpPr txBox="1">
            <a:spLocks noGrp="1"/>
          </p:cNvSpPr>
          <p:nvPr>
            <p:ph type="subTitle" idx="2"/>
          </p:nvPr>
        </p:nvSpPr>
        <p:spPr>
          <a:xfrm>
            <a:off x="845775" y="657224"/>
            <a:ext cx="7863929" cy="42119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US" sz="1800" dirty="0"/>
              <a:t>• Envelope 1: Guided Sentences (Using sentence starters like "I can," "I see," "Have," "Is," "Love," "Like").</a:t>
            </a:r>
          </a:p>
          <a:p>
            <a:pPr marL="0" lvl="0" indent="0" algn="l" rtl="0">
              <a:spcBef>
                <a:spcPts val="0"/>
              </a:spcBef>
              <a:spcAft>
                <a:spcPts val="0"/>
              </a:spcAft>
            </a:pPr>
            <a:r>
              <a:rPr lang="en-US" sz="1800" dirty="0"/>
              <a:t>• Envelope 2: Sentence Maze (A puzzle where sentences must be correctly formed to find the way out).</a:t>
            </a:r>
          </a:p>
          <a:p>
            <a:pPr marL="0" lvl="0" indent="0" algn="l" rtl="0">
              <a:spcBef>
                <a:spcPts val="0"/>
              </a:spcBef>
              <a:spcAft>
                <a:spcPts val="0"/>
              </a:spcAft>
            </a:pPr>
            <a:r>
              <a:rPr lang="en-US" sz="1800" dirty="0"/>
              <a:t>• Envelope 3: Unjumble Sentences (Scrambled words that need to be arranged into correct sentences).</a:t>
            </a:r>
          </a:p>
          <a:p>
            <a:pPr marL="0" lvl="0" indent="0" algn="l" rtl="0">
              <a:spcBef>
                <a:spcPts val="0"/>
              </a:spcBef>
              <a:spcAft>
                <a:spcPts val="0"/>
              </a:spcAft>
            </a:pPr>
            <a:r>
              <a:rPr lang="en-US" sz="1800" dirty="0"/>
              <a:t>• Envelope 4: Sentence Stretch (Starting with a basic sentence and gradually adding more details).</a:t>
            </a:r>
          </a:p>
          <a:p>
            <a:pPr marL="0" lvl="0" indent="0" algn="l" rtl="0">
              <a:spcBef>
                <a:spcPts val="0"/>
              </a:spcBef>
              <a:spcAft>
                <a:spcPts val="0"/>
              </a:spcAft>
            </a:pPr>
            <a:r>
              <a:rPr lang="en-US" sz="1800" dirty="0"/>
              <a:t>• Envelope 5: Sentence Extension (Flipping, combining, altering vocabulary).</a:t>
            </a:r>
          </a:p>
          <a:p>
            <a:pPr marL="0" lvl="0" indent="0" algn="l" rtl="0">
              <a:spcBef>
                <a:spcPts val="0"/>
              </a:spcBef>
              <a:spcAft>
                <a:spcPts val="0"/>
              </a:spcAft>
            </a:pPr>
            <a:r>
              <a:rPr lang="en-US" sz="1800" dirty="0"/>
              <a:t>• Envelope 6: Sentence Assessment Checklists or Rubrics (Tools for evaluating sentence quality).</a:t>
            </a:r>
          </a:p>
        </p:txBody>
      </p:sp>
    </p:spTree>
    <p:extLst>
      <p:ext uri="{BB962C8B-B14F-4D97-AF65-F5344CB8AC3E}">
        <p14:creationId xmlns:p14="http://schemas.microsoft.com/office/powerpoint/2010/main" val="1336653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321469"/>
            <a:ext cx="7704000" cy="572700"/>
          </a:xfrm>
          <a:prstGeom prst="rect">
            <a:avLst/>
          </a:prstGeom>
        </p:spPr>
        <p:txBody>
          <a:bodyPr spcFirstLastPara="1" wrap="square" lIns="91425" tIns="91425" rIns="91425" bIns="91425" anchor="t" anchorCtr="0">
            <a:noAutofit/>
          </a:bodyPr>
          <a:lstStyle/>
          <a:p>
            <a:pPr lvl="0"/>
            <a:r>
              <a:rPr lang="en-US" sz="3200" dirty="0"/>
              <a:t>Guided Writing at the Primary Level</a:t>
            </a:r>
            <a:endParaRPr sz="3200" dirty="0"/>
          </a:p>
        </p:txBody>
      </p:sp>
      <p:sp>
        <p:nvSpPr>
          <p:cNvPr id="1607" name="Google Shape;1607;p45"/>
          <p:cNvSpPr txBox="1">
            <a:spLocks noGrp="1"/>
          </p:cNvSpPr>
          <p:nvPr>
            <p:ph type="subTitle" idx="2"/>
          </p:nvPr>
        </p:nvSpPr>
        <p:spPr>
          <a:xfrm>
            <a:off x="720001" y="1021556"/>
            <a:ext cx="8115434" cy="4121943"/>
          </a:xfrm>
          <a:prstGeom prst="rect">
            <a:avLst/>
          </a:prstGeom>
        </p:spPr>
        <p:txBody>
          <a:bodyPr spcFirstLastPara="1" wrap="square" lIns="91425" tIns="91425" rIns="91425" bIns="91425" anchor="t" anchorCtr="0">
            <a:noAutofit/>
          </a:bodyPr>
          <a:lstStyle/>
          <a:p>
            <a:pPr marL="0" lvl="0" indent="0" algn="ctr"/>
            <a:r>
              <a:rPr lang="en-US" sz="2400" b="1" dirty="0"/>
              <a:t>What is Guided Writing? </a:t>
            </a:r>
          </a:p>
          <a:p>
            <a:pPr marL="0" lvl="0" indent="0"/>
            <a:r>
              <a:rPr lang="en-US" sz="2800" dirty="0"/>
              <a:t>Guided Writing is a structured approach where the teacher provides targeted support to students as they write. This method is particularly beneficial at the primary level as it helps students develop foundational writing skills in a supportive and controlled environment.</a:t>
            </a:r>
          </a:p>
        </p:txBody>
      </p:sp>
    </p:spTree>
    <p:extLst>
      <p:ext uri="{BB962C8B-B14F-4D97-AF65-F5344CB8AC3E}">
        <p14:creationId xmlns:p14="http://schemas.microsoft.com/office/powerpoint/2010/main" val="1426581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0" y="428625"/>
            <a:ext cx="7704000" cy="572700"/>
          </a:xfrm>
          <a:prstGeom prst="rect">
            <a:avLst/>
          </a:prstGeom>
        </p:spPr>
        <p:txBody>
          <a:bodyPr spcFirstLastPara="1" wrap="square" lIns="91425" tIns="91425" rIns="91425" bIns="91425" anchor="t" anchorCtr="0">
            <a:noAutofit/>
          </a:bodyPr>
          <a:lstStyle/>
          <a:p>
            <a:pPr lvl="0"/>
            <a:r>
              <a:rPr lang="en-US" sz="2800" dirty="0"/>
              <a:t>Guided Writing at the Primary Level</a:t>
            </a:r>
            <a:endParaRPr sz="2800" dirty="0"/>
          </a:p>
        </p:txBody>
      </p:sp>
      <p:sp>
        <p:nvSpPr>
          <p:cNvPr id="1607" name="Google Shape;1607;p45"/>
          <p:cNvSpPr txBox="1">
            <a:spLocks noGrp="1"/>
          </p:cNvSpPr>
          <p:nvPr>
            <p:ph type="subTitle" idx="2"/>
          </p:nvPr>
        </p:nvSpPr>
        <p:spPr>
          <a:xfrm>
            <a:off x="720001" y="1001325"/>
            <a:ext cx="8115434" cy="4570799"/>
          </a:xfrm>
          <a:prstGeom prst="rect">
            <a:avLst/>
          </a:prstGeom>
        </p:spPr>
        <p:txBody>
          <a:bodyPr spcFirstLastPara="1" wrap="square" lIns="91425" tIns="91425" rIns="91425" bIns="91425" anchor="t" anchorCtr="0">
            <a:noAutofit/>
          </a:bodyPr>
          <a:lstStyle/>
          <a:p>
            <a:pPr marL="0" lvl="0" indent="0" algn="ctr"/>
            <a:r>
              <a:rPr lang="en-US" sz="2000" b="1" dirty="0"/>
              <a:t>Why is Guided Writing Needed? </a:t>
            </a:r>
          </a:p>
          <a:p>
            <a:pPr marL="0" lvl="0" indent="0"/>
            <a:r>
              <a:rPr lang="en-US" sz="2400" dirty="0"/>
              <a:t>At the primary level, students are still building their confidence and competence in writing. Guided Writing offers the necessary scaffolding, allowing students to experiment with language and ideas without the fear of failure. This approach also helps in differentiating instruction to meet the diverse needs of students.</a:t>
            </a:r>
            <a:endParaRPr lang="en-US" sz="2800" dirty="0"/>
          </a:p>
        </p:txBody>
      </p:sp>
    </p:spTree>
    <p:extLst>
      <p:ext uri="{BB962C8B-B14F-4D97-AF65-F5344CB8AC3E}">
        <p14:creationId xmlns:p14="http://schemas.microsoft.com/office/powerpoint/2010/main" val="1830294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8756" y="365560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Key Connections to Sentence Writing Strategies</a:t>
            </a:r>
            <a:endParaRPr lang="en-P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909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429"/>
        <p:cNvGrpSpPr/>
        <p:nvPr/>
      </p:nvGrpSpPr>
      <p:grpSpPr>
        <a:xfrm>
          <a:off x="0" y="0"/>
          <a:ext cx="0" cy="0"/>
          <a:chOff x="0" y="0"/>
          <a:chExt cx="0" cy="0"/>
        </a:xfrm>
      </p:grpSpPr>
      <p:sp>
        <p:nvSpPr>
          <p:cNvPr id="1430" name="Google Shape;1430;p42"/>
          <p:cNvSpPr txBox="1">
            <a:spLocks noGrp="1"/>
          </p:cNvSpPr>
          <p:nvPr>
            <p:ph type="title"/>
          </p:nvPr>
        </p:nvSpPr>
        <p:spPr>
          <a:xfrm>
            <a:off x="2405778" y="779108"/>
            <a:ext cx="5932659"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800" dirty="0"/>
              <a:t>Guided Sentence Writing Activities: </a:t>
            </a:r>
            <a:endParaRPr sz="4800" dirty="0"/>
          </a:p>
        </p:txBody>
      </p:sp>
      <p:sp>
        <p:nvSpPr>
          <p:cNvPr id="1431" name="Google Shape;1431;p42"/>
          <p:cNvSpPr txBox="1">
            <a:spLocks noGrp="1"/>
          </p:cNvSpPr>
          <p:nvPr>
            <p:ph type="subTitle" idx="1"/>
          </p:nvPr>
        </p:nvSpPr>
        <p:spPr>
          <a:xfrm>
            <a:off x="2947847" y="1843915"/>
            <a:ext cx="5470363" cy="34018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These activities form the bedrock of Guided Writing. By breaking down the writing process into manageable steps, students find the task of writing less daunting and more engaging. This gradual and structured approach not only makes writing more accessible but also fosters a genuine love for writing, ultimately helping students become confident and skilled writers.</a:t>
            </a:r>
            <a:endParaRPr sz="2000" dirty="0"/>
          </a:p>
        </p:txBody>
      </p:sp>
      <p:grpSp>
        <p:nvGrpSpPr>
          <p:cNvPr id="1432" name="Google Shape;1432;p42"/>
          <p:cNvGrpSpPr/>
          <p:nvPr/>
        </p:nvGrpSpPr>
        <p:grpSpPr>
          <a:xfrm>
            <a:off x="441207" y="1180169"/>
            <a:ext cx="2422309" cy="2080389"/>
            <a:chOff x="357270" y="1050014"/>
            <a:chExt cx="3934500" cy="3043472"/>
          </a:xfrm>
        </p:grpSpPr>
        <p:sp>
          <p:nvSpPr>
            <p:cNvPr id="1433" name="Google Shape;1433;p42"/>
            <p:cNvSpPr/>
            <p:nvPr/>
          </p:nvSpPr>
          <p:spPr>
            <a:xfrm>
              <a:off x="819510" y="1050014"/>
              <a:ext cx="2917347" cy="2636062"/>
            </a:xfrm>
            <a:custGeom>
              <a:avLst/>
              <a:gdLst/>
              <a:ahLst/>
              <a:cxnLst/>
              <a:rect l="l" t="t" r="r" b="b"/>
              <a:pathLst>
                <a:path w="118712" h="107266" extrusionOk="0">
                  <a:moveTo>
                    <a:pt x="66438" y="0"/>
                  </a:moveTo>
                  <a:lnTo>
                    <a:pt x="65035" y="44"/>
                  </a:lnTo>
                  <a:lnTo>
                    <a:pt x="63588" y="132"/>
                  </a:lnTo>
                  <a:lnTo>
                    <a:pt x="62185" y="219"/>
                  </a:lnTo>
                  <a:lnTo>
                    <a:pt x="60738" y="351"/>
                  </a:lnTo>
                  <a:lnTo>
                    <a:pt x="59290" y="526"/>
                  </a:lnTo>
                  <a:lnTo>
                    <a:pt x="57843" y="702"/>
                  </a:lnTo>
                  <a:lnTo>
                    <a:pt x="56396" y="921"/>
                  </a:lnTo>
                  <a:lnTo>
                    <a:pt x="54949" y="1184"/>
                  </a:lnTo>
                  <a:lnTo>
                    <a:pt x="53502" y="1491"/>
                  </a:lnTo>
                  <a:lnTo>
                    <a:pt x="52011" y="1798"/>
                  </a:lnTo>
                  <a:lnTo>
                    <a:pt x="50563" y="2149"/>
                  </a:lnTo>
                  <a:lnTo>
                    <a:pt x="49116" y="2544"/>
                  </a:lnTo>
                  <a:lnTo>
                    <a:pt x="47669" y="2982"/>
                  </a:lnTo>
                  <a:lnTo>
                    <a:pt x="46222" y="3421"/>
                  </a:lnTo>
                  <a:lnTo>
                    <a:pt x="44775" y="3947"/>
                  </a:lnTo>
                  <a:lnTo>
                    <a:pt x="43328" y="4429"/>
                  </a:lnTo>
                  <a:lnTo>
                    <a:pt x="41924" y="4999"/>
                  </a:lnTo>
                  <a:lnTo>
                    <a:pt x="40477" y="5613"/>
                  </a:lnTo>
                  <a:lnTo>
                    <a:pt x="39030" y="6227"/>
                  </a:lnTo>
                  <a:lnTo>
                    <a:pt x="37627" y="6885"/>
                  </a:lnTo>
                  <a:lnTo>
                    <a:pt x="36179" y="7587"/>
                  </a:lnTo>
                  <a:lnTo>
                    <a:pt x="34776" y="8288"/>
                  </a:lnTo>
                  <a:lnTo>
                    <a:pt x="33417" y="9034"/>
                  </a:lnTo>
                  <a:lnTo>
                    <a:pt x="32057" y="9823"/>
                  </a:lnTo>
                  <a:lnTo>
                    <a:pt x="30742" y="10613"/>
                  </a:lnTo>
                  <a:lnTo>
                    <a:pt x="29426" y="11446"/>
                  </a:lnTo>
                  <a:lnTo>
                    <a:pt x="28154" y="12279"/>
                  </a:lnTo>
                  <a:lnTo>
                    <a:pt x="26883" y="13156"/>
                  </a:lnTo>
                  <a:lnTo>
                    <a:pt x="25655" y="14033"/>
                  </a:lnTo>
                  <a:lnTo>
                    <a:pt x="24471" y="14954"/>
                  </a:lnTo>
                  <a:lnTo>
                    <a:pt x="23287" y="15875"/>
                  </a:lnTo>
                  <a:lnTo>
                    <a:pt x="22146" y="16840"/>
                  </a:lnTo>
                  <a:lnTo>
                    <a:pt x="21006" y="17805"/>
                  </a:lnTo>
                  <a:lnTo>
                    <a:pt x="19910" y="18813"/>
                  </a:lnTo>
                  <a:lnTo>
                    <a:pt x="18813" y="19822"/>
                  </a:lnTo>
                  <a:lnTo>
                    <a:pt x="17761" y="20830"/>
                  </a:lnTo>
                  <a:lnTo>
                    <a:pt x="16752" y="21883"/>
                  </a:lnTo>
                  <a:lnTo>
                    <a:pt x="15788" y="22935"/>
                  </a:lnTo>
                  <a:lnTo>
                    <a:pt x="14823" y="24032"/>
                  </a:lnTo>
                  <a:lnTo>
                    <a:pt x="13858" y="25128"/>
                  </a:lnTo>
                  <a:lnTo>
                    <a:pt x="12981" y="26224"/>
                  </a:lnTo>
                  <a:lnTo>
                    <a:pt x="12060" y="27365"/>
                  </a:lnTo>
                  <a:lnTo>
                    <a:pt x="11227" y="28505"/>
                  </a:lnTo>
                  <a:lnTo>
                    <a:pt x="10394" y="29645"/>
                  </a:lnTo>
                  <a:lnTo>
                    <a:pt x="9604" y="30785"/>
                  </a:lnTo>
                  <a:lnTo>
                    <a:pt x="8859" y="31969"/>
                  </a:lnTo>
                  <a:lnTo>
                    <a:pt x="8113" y="33153"/>
                  </a:lnTo>
                  <a:lnTo>
                    <a:pt x="7412" y="34337"/>
                  </a:lnTo>
                  <a:lnTo>
                    <a:pt x="6754" y="35565"/>
                  </a:lnTo>
                  <a:lnTo>
                    <a:pt x="6096" y="36793"/>
                  </a:lnTo>
                  <a:lnTo>
                    <a:pt x="5482" y="38021"/>
                  </a:lnTo>
                  <a:lnTo>
                    <a:pt x="4912" y="39249"/>
                  </a:lnTo>
                  <a:lnTo>
                    <a:pt x="4342" y="40477"/>
                  </a:lnTo>
                  <a:lnTo>
                    <a:pt x="3859" y="41749"/>
                  </a:lnTo>
                  <a:lnTo>
                    <a:pt x="3333" y="42976"/>
                  </a:lnTo>
                  <a:lnTo>
                    <a:pt x="2895" y="44248"/>
                  </a:lnTo>
                  <a:lnTo>
                    <a:pt x="2500" y="45520"/>
                  </a:lnTo>
                  <a:lnTo>
                    <a:pt x="2105" y="46792"/>
                  </a:lnTo>
                  <a:lnTo>
                    <a:pt x="1711" y="48063"/>
                  </a:lnTo>
                  <a:lnTo>
                    <a:pt x="1404" y="49379"/>
                  </a:lnTo>
                  <a:lnTo>
                    <a:pt x="1097" y="50651"/>
                  </a:lnTo>
                  <a:lnTo>
                    <a:pt x="877" y="51966"/>
                  </a:lnTo>
                  <a:lnTo>
                    <a:pt x="614" y="53238"/>
                  </a:lnTo>
                  <a:lnTo>
                    <a:pt x="439" y="54510"/>
                  </a:lnTo>
                  <a:lnTo>
                    <a:pt x="307" y="55825"/>
                  </a:lnTo>
                  <a:lnTo>
                    <a:pt x="176" y="57141"/>
                  </a:lnTo>
                  <a:lnTo>
                    <a:pt x="88" y="58413"/>
                  </a:lnTo>
                  <a:lnTo>
                    <a:pt x="44" y="59728"/>
                  </a:lnTo>
                  <a:lnTo>
                    <a:pt x="0" y="61000"/>
                  </a:lnTo>
                  <a:lnTo>
                    <a:pt x="44" y="62316"/>
                  </a:lnTo>
                  <a:lnTo>
                    <a:pt x="88" y="63588"/>
                  </a:lnTo>
                  <a:lnTo>
                    <a:pt x="176" y="64859"/>
                  </a:lnTo>
                  <a:lnTo>
                    <a:pt x="307" y="66175"/>
                  </a:lnTo>
                  <a:lnTo>
                    <a:pt x="483" y="67447"/>
                  </a:lnTo>
                  <a:lnTo>
                    <a:pt x="658" y="68718"/>
                  </a:lnTo>
                  <a:lnTo>
                    <a:pt x="921" y="69990"/>
                  </a:lnTo>
                  <a:lnTo>
                    <a:pt x="1184" y="71262"/>
                  </a:lnTo>
                  <a:lnTo>
                    <a:pt x="1491" y="72490"/>
                  </a:lnTo>
                  <a:lnTo>
                    <a:pt x="1842" y="73762"/>
                  </a:lnTo>
                  <a:lnTo>
                    <a:pt x="2237" y="74989"/>
                  </a:lnTo>
                  <a:lnTo>
                    <a:pt x="2631" y="76261"/>
                  </a:lnTo>
                  <a:lnTo>
                    <a:pt x="3114" y="77489"/>
                  </a:lnTo>
                  <a:lnTo>
                    <a:pt x="3596" y="78673"/>
                  </a:lnTo>
                  <a:lnTo>
                    <a:pt x="4166" y="79901"/>
                  </a:lnTo>
                  <a:lnTo>
                    <a:pt x="4736" y="81085"/>
                  </a:lnTo>
                  <a:lnTo>
                    <a:pt x="5350" y="82269"/>
                  </a:lnTo>
                  <a:lnTo>
                    <a:pt x="6008" y="83409"/>
                  </a:lnTo>
                  <a:lnTo>
                    <a:pt x="6666" y="84550"/>
                  </a:lnTo>
                  <a:lnTo>
                    <a:pt x="7368" y="85646"/>
                  </a:lnTo>
                  <a:lnTo>
                    <a:pt x="8113" y="86742"/>
                  </a:lnTo>
                  <a:lnTo>
                    <a:pt x="8903" y="87795"/>
                  </a:lnTo>
                  <a:lnTo>
                    <a:pt x="9692" y="88803"/>
                  </a:lnTo>
                  <a:lnTo>
                    <a:pt x="10525" y="89812"/>
                  </a:lnTo>
                  <a:lnTo>
                    <a:pt x="11358" y="90777"/>
                  </a:lnTo>
                  <a:lnTo>
                    <a:pt x="12235" y="91741"/>
                  </a:lnTo>
                  <a:lnTo>
                    <a:pt x="13156" y="92662"/>
                  </a:lnTo>
                  <a:lnTo>
                    <a:pt x="14077" y="93539"/>
                  </a:lnTo>
                  <a:lnTo>
                    <a:pt x="15042" y="94417"/>
                  </a:lnTo>
                  <a:lnTo>
                    <a:pt x="16007" y="95250"/>
                  </a:lnTo>
                  <a:lnTo>
                    <a:pt x="17015" y="96083"/>
                  </a:lnTo>
                  <a:lnTo>
                    <a:pt x="18024" y="96872"/>
                  </a:lnTo>
                  <a:lnTo>
                    <a:pt x="19077" y="97618"/>
                  </a:lnTo>
                  <a:lnTo>
                    <a:pt x="20173" y="98363"/>
                  </a:lnTo>
                  <a:lnTo>
                    <a:pt x="21269" y="99065"/>
                  </a:lnTo>
                  <a:lnTo>
                    <a:pt x="22366" y="99723"/>
                  </a:lnTo>
                  <a:lnTo>
                    <a:pt x="23506" y="100381"/>
                  </a:lnTo>
                  <a:lnTo>
                    <a:pt x="24646" y="100995"/>
                  </a:lnTo>
                  <a:lnTo>
                    <a:pt x="25830" y="101565"/>
                  </a:lnTo>
                  <a:lnTo>
                    <a:pt x="27014" y="102135"/>
                  </a:lnTo>
                  <a:lnTo>
                    <a:pt x="28198" y="102661"/>
                  </a:lnTo>
                  <a:lnTo>
                    <a:pt x="29426" y="103187"/>
                  </a:lnTo>
                  <a:lnTo>
                    <a:pt x="30698" y="103670"/>
                  </a:lnTo>
                  <a:lnTo>
                    <a:pt x="31926" y="104108"/>
                  </a:lnTo>
                  <a:lnTo>
                    <a:pt x="33197" y="104547"/>
                  </a:lnTo>
                  <a:lnTo>
                    <a:pt x="34513" y="104898"/>
                  </a:lnTo>
                  <a:lnTo>
                    <a:pt x="35785" y="105292"/>
                  </a:lnTo>
                  <a:lnTo>
                    <a:pt x="37100" y="105599"/>
                  </a:lnTo>
                  <a:lnTo>
                    <a:pt x="38416" y="105906"/>
                  </a:lnTo>
                  <a:lnTo>
                    <a:pt x="39775" y="106169"/>
                  </a:lnTo>
                  <a:lnTo>
                    <a:pt x="41135" y="106432"/>
                  </a:lnTo>
                  <a:lnTo>
                    <a:pt x="42494" y="106652"/>
                  </a:lnTo>
                  <a:lnTo>
                    <a:pt x="43854" y="106827"/>
                  </a:lnTo>
                  <a:lnTo>
                    <a:pt x="45213" y="106959"/>
                  </a:lnTo>
                  <a:lnTo>
                    <a:pt x="46617" y="107090"/>
                  </a:lnTo>
                  <a:lnTo>
                    <a:pt x="48020" y="107178"/>
                  </a:lnTo>
                  <a:lnTo>
                    <a:pt x="49423" y="107222"/>
                  </a:lnTo>
                  <a:lnTo>
                    <a:pt x="50827" y="107266"/>
                  </a:lnTo>
                  <a:lnTo>
                    <a:pt x="52274" y="107266"/>
                  </a:lnTo>
                  <a:lnTo>
                    <a:pt x="53677" y="107222"/>
                  </a:lnTo>
                  <a:lnTo>
                    <a:pt x="55124" y="107134"/>
                  </a:lnTo>
                  <a:lnTo>
                    <a:pt x="56528" y="107046"/>
                  </a:lnTo>
                  <a:lnTo>
                    <a:pt x="57975" y="106915"/>
                  </a:lnTo>
                  <a:lnTo>
                    <a:pt x="59422" y="106739"/>
                  </a:lnTo>
                  <a:lnTo>
                    <a:pt x="60869" y="106564"/>
                  </a:lnTo>
                  <a:lnTo>
                    <a:pt x="62316" y="106345"/>
                  </a:lnTo>
                  <a:lnTo>
                    <a:pt x="63763" y="106082"/>
                  </a:lnTo>
                  <a:lnTo>
                    <a:pt x="65211" y="105775"/>
                  </a:lnTo>
                  <a:lnTo>
                    <a:pt x="66702" y="105468"/>
                  </a:lnTo>
                  <a:lnTo>
                    <a:pt x="68149" y="105073"/>
                  </a:lnTo>
                  <a:lnTo>
                    <a:pt x="69596" y="104678"/>
                  </a:lnTo>
                  <a:lnTo>
                    <a:pt x="71043" y="104284"/>
                  </a:lnTo>
                  <a:lnTo>
                    <a:pt x="72490" y="103801"/>
                  </a:lnTo>
                  <a:lnTo>
                    <a:pt x="73937" y="103319"/>
                  </a:lnTo>
                  <a:lnTo>
                    <a:pt x="75385" y="102793"/>
                  </a:lnTo>
                  <a:lnTo>
                    <a:pt x="76788" y="102266"/>
                  </a:lnTo>
                  <a:lnTo>
                    <a:pt x="78235" y="101652"/>
                  </a:lnTo>
                  <a:lnTo>
                    <a:pt x="79682" y="101038"/>
                  </a:lnTo>
                  <a:lnTo>
                    <a:pt x="81086" y="100381"/>
                  </a:lnTo>
                  <a:lnTo>
                    <a:pt x="82533" y="99679"/>
                  </a:lnTo>
                  <a:lnTo>
                    <a:pt x="83892" y="98933"/>
                  </a:lnTo>
                  <a:lnTo>
                    <a:pt x="85296" y="98188"/>
                  </a:lnTo>
                  <a:lnTo>
                    <a:pt x="86655" y="97442"/>
                  </a:lnTo>
                  <a:lnTo>
                    <a:pt x="87971" y="96609"/>
                  </a:lnTo>
                  <a:lnTo>
                    <a:pt x="89286" y="95820"/>
                  </a:lnTo>
                  <a:lnTo>
                    <a:pt x="90558" y="94943"/>
                  </a:lnTo>
                  <a:lnTo>
                    <a:pt x="91830" y="94110"/>
                  </a:lnTo>
                  <a:lnTo>
                    <a:pt x="93058" y="93189"/>
                  </a:lnTo>
                  <a:lnTo>
                    <a:pt x="94242" y="92312"/>
                  </a:lnTo>
                  <a:lnTo>
                    <a:pt x="95426" y="91347"/>
                  </a:lnTo>
                  <a:lnTo>
                    <a:pt x="96566" y="90426"/>
                  </a:lnTo>
                  <a:lnTo>
                    <a:pt x="97706" y="89417"/>
                  </a:lnTo>
                  <a:lnTo>
                    <a:pt x="98802" y="88452"/>
                  </a:lnTo>
                  <a:lnTo>
                    <a:pt x="99899" y="87444"/>
                  </a:lnTo>
                  <a:lnTo>
                    <a:pt x="100951" y="86391"/>
                  </a:lnTo>
                  <a:lnTo>
                    <a:pt x="101960" y="85383"/>
                  </a:lnTo>
                  <a:lnTo>
                    <a:pt x="102925" y="84286"/>
                  </a:lnTo>
                  <a:lnTo>
                    <a:pt x="103889" y="83234"/>
                  </a:lnTo>
                  <a:lnTo>
                    <a:pt x="104854" y="82138"/>
                  </a:lnTo>
                  <a:lnTo>
                    <a:pt x="105731" y="81041"/>
                  </a:lnTo>
                  <a:lnTo>
                    <a:pt x="106652" y="79901"/>
                  </a:lnTo>
                  <a:lnTo>
                    <a:pt x="107485" y="78761"/>
                  </a:lnTo>
                  <a:lnTo>
                    <a:pt x="108319" y="77621"/>
                  </a:lnTo>
                  <a:lnTo>
                    <a:pt x="109108" y="76437"/>
                  </a:lnTo>
                  <a:lnTo>
                    <a:pt x="109854" y="75296"/>
                  </a:lnTo>
                  <a:lnTo>
                    <a:pt x="110599" y="74112"/>
                  </a:lnTo>
                  <a:lnTo>
                    <a:pt x="111301" y="72884"/>
                  </a:lnTo>
                  <a:lnTo>
                    <a:pt x="111959" y="71700"/>
                  </a:lnTo>
                  <a:lnTo>
                    <a:pt x="112616" y="70473"/>
                  </a:lnTo>
                  <a:lnTo>
                    <a:pt x="113230" y="69245"/>
                  </a:lnTo>
                  <a:lnTo>
                    <a:pt x="113800" y="68017"/>
                  </a:lnTo>
                  <a:lnTo>
                    <a:pt x="114370" y="66745"/>
                  </a:lnTo>
                  <a:lnTo>
                    <a:pt x="114853" y="65517"/>
                  </a:lnTo>
                  <a:lnTo>
                    <a:pt x="115335" y="64245"/>
                  </a:lnTo>
                  <a:lnTo>
                    <a:pt x="115818" y="62974"/>
                  </a:lnTo>
                  <a:lnTo>
                    <a:pt x="116212" y="61746"/>
                  </a:lnTo>
                  <a:lnTo>
                    <a:pt x="116607" y="60430"/>
                  </a:lnTo>
                  <a:lnTo>
                    <a:pt x="116958" y="59158"/>
                  </a:lnTo>
                  <a:lnTo>
                    <a:pt x="117309" y="57887"/>
                  </a:lnTo>
                  <a:lnTo>
                    <a:pt x="117616" y="56615"/>
                  </a:lnTo>
                  <a:lnTo>
                    <a:pt x="117835" y="55299"/>
                  </a:lnTo>
                  <a:lnTo>
                    <a:pt x="118054" y="54027"/>
                  </a:lnTo>
                  <a:lnTo>
                    <a:pt x="118273" y="52712"/>
                  </a:lnTo>
                  <a:lnTo>
                    <a:pt x="118405" y="51440"/>
                  </a:lnTo>
                  <a:lnTo>
                    <a:pt x="118537" y="50125"/>
                  </a:lnTo>
                  <a:lnTo>
                    <a:pt x="118624" y="48853"/>
                  </a:lnTo>
                  <a:lnTo>
                    <a:pt x="118668" y="47537"/>
                  </a:lnTo>
                  <a:lnTo>
                    <a:pt x="118712" y="46222"/>
                  </a:lnTo>
                  <a:lnTo>
                    <a:pt x="118668" y="44950"/>
                  </a:lnTo>
                  <a:lnTo>
                    <a:pt x="118624" y="43678"/>
                  </a:lnTo>
                  <a:lnTo>
                    <a:pt x="118537" y="42362"/>
                  </a:lnTo>
                  <a:lnTo>
                    <a:pt x="118405" y="41091"/>
                  </a:lnTo>
                  <a:lnTo>
                    <a:pt x="118230" y="39819"/>
                  </a:lnTo>
                  <a:lnTo>
                    <a:pt x="118054" y="38547"/>
                  </a:lnTo>
                  <a:lnTo>
                    <a:pt x="117791" y="37275"/>
                  </a:lnTo>
                  <a:lnTo>
                    <a:pt x="117528" y="36004"/>
                  </a:lnTo>
                  <a:lnTo>
                    <a:pt x="117221" y="34732"/>
                  </a:lnTo>
                  <a:lnTo>
                    <a:pt x="116870" y="33504"/>
                  </a:lnTo>
                  <a:lnTo>
                    <a:pt x="116475" y="32232"/>
                  </a:lnTo>
                  <a:lnTo>
                    <a:pt x="116081" y="31004"/>
                  </a:lnTo>
                  <a:lnTo>
                    <a:pt x="115598" y="29777"/>
                  </a:lnTo>
                  <a:lnTo>
                    <a:pt x="115116" y="28549"/>
                  </a:lnTo>
                  <a:lnTo>
                    <a:pt x="114546" y="27365"/>
                  </a:lnTo>
                  <a:lnTo>
                    <a:pt x="113976" y="26181"/>
                  </a:lnTo>
                  <a:lnTo>
                    <a:pt x="113362" y="24996"/>
                  </a:lnTo>
                  <a:lnTo>
                    <a:pt x="112704" y="23812"/>
                  </a:lnTo>
                  <a:lnTo>
                    <a:pt x="112046" y="22716"/>
                  </a:lnTo>
                  <a:lnTo>
                    <a:pt x="111345" y="21576"/>
                  </a:lnTo>
                  <a:lnTo>
                    <a:pt x="110599" y="20523"/>
                  </a:lnTo>
                  <a:lnTo>
                    <a:pt x="109810" y="19471"/>
                  </a:lnTo>
                  <a:lnTo>
                    <a:pt x="109020" y="18418"/>
                  </a:lnTo>
                  <a:lnTo>
                    <a:pt x="108187" y="17454"/>
                  </a:lnTo>
                  <a:lnTo>
                    <a:pt x="107354" y="16445"/>
                  </a:lnTo>
                  <a:lnTo>
                    <a:pt x="106477" y="15524"/>
                  </a:lnTo>
                  <a:lnTo>
                    <a:pt x="105556" y="14603"/>
                  </a:lnTo>
                  <a:lnTo>
                    <a:pt x="104635" y="13682"/>
                  </a:lnTo>
                  <a:lnTo>
                    <a:pt x="103670" y="12849"/>
                  </a:lnTo>
                  <a:lnTo>
                    <a:pt x="102705" y="12016"/>
                  </a:lnTo>
                  <a:lnTo>
                    <a:pt x="101697" y="11183"/>
                  </a:lnTo>
                  <a:lnTo>
                    <a:pt x="100688" y="10393"/>
                  </a:lnTo>
                  <a:lnTo>
                    <a:pt x="99636" y="9648"/>
                  </a:lnTo>
                  <a:lnTo>
                    <a:pt x="98539" y="8902"/>
                  </a:lnTo>
                  <a:lnTo>
                    <a:pt x="97443" y="8201"/>
                  </a:lnTo>
                  <a:lnTo>
                    <a:pt x="96347" y="7543"/>
                  </a:lnTo>
                  <a:lnTo>
                    <a:pt x="95206" y="6885"/>
                  </a:lnTo>
                  <a:lnTo>
                    <a:pt x="94066" y="6271"/>
                  </a:lnTo>
                  <a:lnTo>
                    <a:pt x="92882" y="5657"/>
                  </a:lnTo>
                  <a:lnTo>
                    <a:pt x="91698" y="5087"/>
                  </a:lnTo>
                  <a:lnTo>
                    <a:pt x="90514" y="4561"/>
                  </a:lnTo>
                  <a:lnTo>
                    <a:pt x="89286" y="4078"/>
                  </a:lnTo>
                  <a:lnTo>
                    <a:pt x="88014" y="3596"/>
                  </a:lnTo>
                  <a:lnTo>
                    <a:pt x="86787" y="3157"/>
                  </a:lnTo>
                  <a:lnTo>
                    <a:pt x="85515" y="2719"/>
                  </a:lnTo>
                  <a:lnTo>
                    <a:pt x="84199" y="2324"/>
                  </a:lnTo>
                  <a:lnTo>
                    <a:pt x="82927" y="1973"/>
                  </a:lnTo>
                  <a:lnTo>
                    <a:pt x="81612" y="1623"/>
                  </a:lnTo>
                  <a:lnTo>
                    <a:pt x="80296" y="1359"/>
                  </a:lnTo>
                  <a:lnTo>
                    <a:pt x="78937" y="1052"/>
                  </a:lnTo>
                  <a:lnTo>
                    <a:pt x="77577" y="833"/>
                  </a:lnTo>
                  <a:lnTo>
                    <a:pt x="76218" y="614"/>
                  </a:lnTo>
                  <a:lnTo>
                    <a:pt x="74858" y="439"/>
                  </a:lnTo>
                  <a:lnTo>
                    <a:pt x="73499" y="307"/>
                  </a:lnTo>
                  <a:lnTo>
                    <a:pt x="72096" y="175"/>
                  </a:lnTo>
                  <a:lnTo>
                    <a:pt x="70692" y="88"/>
                  </a:lnTo>
                  <a:lnTo>
                    <a:pt x="69289" y="44"/>
                  </a:lnTo>
                  <a:lnTo>
                    <a:pt x="678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2"/>
            <p:cNvSpPr/>
            <p:nvPr/>
          </p:nvSpPr>
          <p:spPr>
            <a:xfrm>
              <a:off x="1619159" y="2521065"/>
              <a:ext cx="2360183" cy="1572407"/>
            </a:xfrm>
            <a:custGeom>
              <a:avLst/>
              <a:gdLst/>
              <a:ahLst/>
              <a:cxnLst/>
              <a:rect l="l" t="t" r="r" b="b"/>
              <a:pathLst>
                <a:path w="96040" h="63984" extrusionOk="0">
                  <a:moveTo>
                    <a:pt x="65255" y="1"/>
                  </a:moveTo>
                  <a:lnTo>
                    <a:pt x="64422" y="45"/>
                  </a:lnTo>
                  <a:lnTo>
                    <a:pt x="62799" y="220"/>
                  </a:lnTo>
                  <a:lnTo>
                    <a:pt x="61220" y="483"/>
                  </a:lnTo>
                  <a:lnTo>
                    <a:pt x="59642" y="834"/>
                  </a:lnTo>
                  <a:lnTo>
                    <a:pt x="58151" y="1229"/>
                  </a:lnTo>
                  <a:lnTo>
                    <a:pt x="56703" y="1755"/>
                  </a:lnTo>
                  <a:lnTo>
                    <a:pt x="55256" y="2325"/>
                  </a:lnTo>
                  <a:lnTo>
                    <a:pt x="53897" y="2983"/>
                  </a:lnTo>
                  <a:lnTo>
                    <a:pt x="52537" y="3729"/>
                  </a:lnTo>
                  <a:lnTo>
                    <a:pt x="51222" y="4474"/>
                  </a:lnTo>
                  <a:lnTo>
                    <a:pt x="49950" y="5307"/>
                  </a:lnTo>
                  <a:lnTo>
                    <a:pt x="48722" y="6184"/>
                  </a:lnTo>
                  <a:lnTo>
                    <a:pt x="47538" y="7061"/>
                  </a:lnTo>
                  <a:lnTo>
                    <a:pt x="46354" y="8026"/>
                  </a:lnTo>
                  <a:lnTo>
                    <a:pt x="45214" y="8991"/>
                  </a:lnTo>
                  <a:lnTo>
                    <a:pt x="44117" y="9956"/>
                  </a:lnTo>
                  <a:lnTo>
                    <a:pt x="43065" y="10964"/>
                  </a:lnTo>
                  <a:lnTo>
                    <a:pt x="42012" y="11973"/>
                  </a:lnTo>
                  <a:lnTo>
                    <a:pt x="39995" y="13990"/>
                  </a:lnTo>
                  <a:lnTo>
                    <a:pt x="38109" y="15964"/>
                  </a:lnTo>
                  <a:lnTo>
                    <a:pt x="36355" y="17849"/>
                  </a:lnTo>
                  <a:lnTo>
                    <a:pt x="34645" y="19604"/>
                  </a:lnTo>
                  <a:lnTo>
                    <a:pt x="33066" y="21182"/>
                  </a:lnTo>
                  <a:lnTo>
                    <a:pt x="32277" y="21884"/>
                  </a:lnTo>
                  <a:lnTo>
                    <a:pt x="31531" y="22542"/>
                  </a:lnTo>
                  <a:lnTo>
                    <a:pt x="30786" y="23112"/>
                  </a:lnTo>
                  <a:lnTo>
                    <a:pt x="30084" y="23638"/>
                  </a:lnTo>
                  <a:lnTo>
                    <a:pt x="29339" y="24120"/>
                  </a:lnTo>
                  <a:lnTo>
                    <a:pt x="28462" y="24603"/>
                  </a:lnTo>
                  <a:lnTo>
                    <a:pt x="26444" y="25699"/>
                  </a:lnTo>
                  <a:lnTo>
                    <a:pt x="21577" y="28286"/>
                  </a:lnTo>
                  <a:lnTo>
                    <a:pt x="18858" y="29734"/>
                  </a:lnTo>
                  <a:lnTo>
                    <a:pt x="16051" y="31312"/>
                  </a:lnTo>
                  <a:lnTo>
                    <a:pt x="14648" y="32102"/>
                  </a:lnTo>
                  <a:lnTo>
                    <a:pt x="13244" y="32979"/>
                  </a:lnTo>
                  <a:lnTo>
                    <a:pt x="11885" y="33856"/>
                  </a:lnTo>
                  <a:lnTo>
                    <a:pt x="10526" y="34777"/>
                  </a:lnTo>
                  <a:lnTo>
                    <a:pt x="9210" y="35742"/>
                  </a:lnTo>
                  <a:lnTo>
                    <a:pt x="7938" y="36706"/>
                  </a:lnTo>
                  <a:lnTo>
                    <a:pt x="6754" y="37715"/>
                  </a:lnTo>
                  <a:lnTo>
                    <a:pt x="5614" y="38767"/>
                  </a:lnTo>
                  <a:lnTo>
                    <a:pt x="4561" y="39820"/>
                  </a:lnTo>
                  <a:lnTo>
                    <a:pt x="3553" y="40916"/>
                  </a:lnTo>
                  <a:lnTo>
                    <a:pt x="2720" y="42013"/>
                  </a:lnTo>
                  <a:lnTo>
                    <a:pt x="2281" y="42583"/>
                  </a:lnTo>
                  <a:lnTo>
                    <a:pt x="1930" y="43197"/>
                  </a:lnTo>
                  <a:lnTo>
                    <a:pt x="1579" y="43767"/>
                  </a:lnTo>
                  <a:lnTo>
                    <a:pt x="1272" y="44381"/>
                  </a:lnTo>
                  <a:lnTo>
                    <a:pt x="1009" y="44951"/>
                  </a:lnTo>
                  <a:lnTo>
                    <a:pt x="746" y="45565"/>
                  </a:lnTo>
                  <a:lnTo>
                    <a:pt x="527" y="46179"/>
                  </a:lnTo>
                  <a:lnTo>
                    <a:pt x="351" y="46837"/>
                  </a:lnTo>
                  <a:lnTo>
                    <a:pt x="220" y="47450"/>
                  </a:lnTo>
                  <a:lnTo>
                    <a:pt x="88" y="48108"/>
                  </a:lnTo>
                  <a:lnTo>
                    <a:pt x="44" y="48766"/>
                  </a:lnTo>
                  <a:lnTo>
                    <a:pt x="1" y="49380"/>
                  </a:lnTo>
                  <a:lnTo>
                    <a:pt x="44" y="50082"/>
                  </a:lnTo>
                  <a:lnTo>
                    <a:pt x="88" y="50739"/>
                  </a:lnTo>
                  <a:lnTo>
                    <a:pt x="176" y="51397"/>
                  </a:lnTo>
                  <a:lnTo>
                    <a:pt x="351" y="52099"/>
                  </a:lnTo>
                  <a:lnTo>
                    <a:pt x="527" y="52801"/>
                  </a:lnTo>
                  <a:lnTo>
                    <a:pt x="746" y="53502"/>
                  </a:lnTo>
                  <a:lnTo>
                    <a:pt x="965" y="53941"/>
                  </a:lnTo>
                  <a:lnTo>
                    <a:pt x="1272" y="54467"/>
                  </a:lnTo>
                  <a:lnTo>
                    <a:pt x="1667" y="55125"/>
                  </a:lnTo>
                  <a:lnTo>
                    <a:pt x="2193" y="55914"/>
                  </a:lnTo>
                  <a:lnTo>
                    <a:pt x="2851" y="56835"/>
                  </a:lnTo>
                  <a:lnTo>
                    <a:pt x="3684" y="57756"/>
                  </a:lnTo>
                  <a:lnTo>
                    <a:pt x="4649" y="58721"/>
                  </a:lnTo>
                  <a:lnTo>
                    <a:pt x="5219" y="59247"/>
                  </a:lnTo>
                  <a:lnTo>
                    <a:pt x="5789" y="59729"/>
                  </a:lnTo>
                  <a:lnTo>
                    <a:pt x="6447" y="60212"/>
                  </a:lnTo>
                  <a:lnTo>
                    <a:pt x="7105" y="60650"/>
                  </a:lnTo>
                  <a:lnTo>
                    <a:pt x="7807" y="61133"/>
                  </a:lnTo>
                  <a:lnTo>
                    <a:pt x="8596" y="61571"/>
                  </a:lnTo>
                  <a:lnTo>
                    <a:pt x="9385" y="61966"/>
                  </a:lnTo>
                  <a:lnTo>
                    <a:pt x="10219" y="62361"/>
                  </a:lnTo>
                  <a:lnTo>
                    <a:pt x="11139" y="62711"/>
                  </a:lnTo>
                  <a:lnTo>
                    <a:pt x="12060" y="63018"/>
                  </a:lnTo>
                  <a:lnTo>
                    <a:pt x="13069" y="63325"/>
                  </a:lnTo>
                  <a:lnTo>
                    <a:pt x="14121" y="63545"/>
                  </a:lnTo>
                  <a:lnTo>
                    <a:pt x="15218" y="63720"/>
                  </a:lnTo>
                  <a:lnTo>
                    <a:pt x="16358" y="63896"/>
                  </a:lnTo>
                  <a:lnTo>
                    <a:pt x="17586" y="63983"/>
                  </a:lnTo>
                  <a:lnTo>
                    <a:pt x="76481" y="63983"/>
                  </a:lnTo>
                  <a:lnTo>
                    <a:pt x="77358" y="63939"/>
                  </a:lnTo>
                  <a:lnTo>
                    <a:pt x="78235" y="63852"/>
                  </a:lnTo>
                  <a:lnTo>
                    <a:pt x="79113" y="63632"/>
                  </a:lnTo>
                  <a:lnTo>
                    <a:pt x="80033" y="63413"/>
                  </a:lnTo>
                  <a:lnTo>
                    <a:pt x="80954" y="63062"/>
                  </a:lnTo>
                  <a:lnTo>
                    <a:pt x="81875" y="62668"/>
                  </a:lnTo>
                  <a:lnTo>
                    <a:pt x="82796" y="62229"/>
                  </a:lnTo>
                  <a:lnTo>
                    <a:pt x="83717" y="61703"/>
                  </a:lnTo>
                  <a:lnTo>
                    <a:pt x="84638" y="61133"/>
                  </a:lnTo>
                  <a:lnTo>
                    <a:pt x="85559" y="60475"/>
                  </a:lnTo>
                  <a:lnTo>
                    <a:pt x="86436" y="59773"/>
                  </a:lnTo>
                  <a:lnTo>
                    <a:pt x="87313" y="59028"/>
                  </a:lnTo>
                  <a:lnTo>
                    <a:pt x="88146" y="58238"/>
                  </a:lnTo>
                  <a:lnTo>
                    <a:pt x="88980" y="57405"/>
                  </a:lnTo>
                  <a:lnTo>
                    <a:pt x="89769" y="56528"/>
                  </a:lnTo>
                  <a:lnTo>
                    <a:pt x="90558" y="55563"/>
                  </a:lnTo>
                  <a:lnTo>
                    <a:pt x="91260" y="54599"/>
                  </a:lnTo>
                  <a:lnTo>
                    <a:pt x="91962" y="53590"/>
                  </a:lnTo>
                  <a:lnTo>
                    <a:pt x="92619" y="52537"/>
                  </a:lnTo>
                  <a:lnTo>
                    <a:pt x="93233" y="51441"/>
                  </a:lnTo>
                  <a:lnTo>
                    <a:pt x="93760" y="50345"/>
                  </a:lnTo>
                  <a:lnTo>
                    <a:pt x="94286" y="49161"/>
                  </a:lnTo>
                  <a:lnTo>
                    <a:pt x="94724" y="48021"/>
                  </a:lnTo>
                  <a:lnTo>
                    <a:pt x="95119" y="46793"/>
                  </a:lnTo>
                  <a:lnTo>
                    <a:pt x="95426" y="45565"/>
                  </a:lnTo>
                  <a:lnTo>
                    <a:pt x="95689" y="44337"/>
                  </a:lnTo>
                  <a:lnTo>
                    <a:pt x="95908" y="43065"/>
                  </a:lnTo>
                  <a:lnTo>
                    <a:pt x="95996" y="41793"/>
                  </a:lnTo>
                  <a:lnTo>
                    <a:pt x="96040" y="40478"/>
                  </a:lnTo>
                  <a:lnTo>
                    <a:pt x="95996" y="39162"/>
                  </a:lnTo>
                  <a:lnTo>
                    <a:pt x="95865" y="37847"/>
                  </a:lnTo>
                  <a:lnTo>
                    <a:pt x="95645" y="36531"/>
                  </a:lnTo>
                  <a:lnTo>
                    <a:pt x="95031" y="33768"/>
                  </a:lnTo>
                  <a:lnTo>
                    <a:pt x="94681" y="32365"/>
                  </a:lnTo>
                  <a:lnTo>
                    <a:pt x="94286" y="30874"/>
                  </a:lnTo>
                  <a:lnTo>
                    <a:pt x="93891" y="29383"/>
                  </a:lnTo>
                  <a:lnTo>
                    <a:pt x="93409" y="27892"/>
                  </a:lnTo>
                  <a:lnTo>
                    <a:pt x="92926" y="26357"/>
                  </a:lnTo>
                  <a:lnTo>
                    <a:pt x="92400" y="24822"/>
                  </a:lnTo>
                  <a:lnTo>
                    <a:pt x="91786" y="23287"/>
                  </a:lnTo>
                  <a:lnTo>
                    <a:pt x="91172" y="21752"/>
                  </a:lnTo>
                  <a:lnTo>
                    <a:pt x="90514" y="20261"/>
                  </a:lnTo>
                  <a:lnTo>
                    <a:pt x="89813" y="18726"/>
                  </a:lnTo>
                  <a:lnTo>
                    <a:pt x="89067" y="17235"/>
                  </a:lnTo>
                  <a:lnTo>
                    <a:pt x="88278" y="15788"/>
                  </a:lnTo>
                  <a:lnTo>
                    <a:pt x="87445" y="14341"/>
                  </a:lnTo>
                  <a:lnTo>
                    <a:pt x="86568" y="12938"/>
                  </a:lnTo>
                  <a:lnTo>
                    <a:pt x="85691" y="11578"/>
                  </a:lnTo>
                  <a:lnTo>
                    <a:pt x="84726" y="10263"/>
                  </a:lnTo>
                  <a:lnTo>
                    <a:pt x="83717" y="9035"/>
                  </a:lnTo>
                  <a:lnTo>
                    <a:pt x="82621" y="7807"/>
                  </a:lnTo>
                  <a:lnTo>
                    <a:pt x="81524" y="6667"/>
                  </a:lnTo>
                  <a:lnTo>
                    <a:pt x="80384" y="5614"/>
                  </a:lnTo>
                  <a:lnTo>
                    <a:pt x="79200" y="4606"/>
                  </a:lnTo>
                  <a:lnTo>
                    <a:pt x="77928" y="3729"/>
                  </a:lnTo>
                  <a:lnTo>
                    <a:pt x="76657" y="2895"/>
                  </a:lnTo>
                  <a:lnTo>
                    <a:pt x="75955" y="2501"/>
                  </a:lnTo>
                  <a:lnTo>
                    <a:pt x="75297" y="2150"/>
                  </a:lnTo>
                  <a:lnTo>
                    <a:pt x="74596" y="1843"/>
                  </a:lnTo>
                  <a:lnTo>
                    <a:pt x="73894" y="1536"/>
                  </a:lnTo>
                  <a:lnTo>
                    <a:pt x="73148" y="1229"/>
                  </a:lnTo>
                  <a:lnTo>
                    <a:pt x="72447" y="1010"/>
                  </a:lnTo>
                  <a:lnTo>
                    <a:pt x="71701" y="747"/>
                  </a:lnTo>
                  <a:lnTo>
                    <a:pt x="70912" y="571"/>
                  </a:lnTo>
                  <a:lnTo>
                    <a:pt x="70166" y="396"/>
                  </a:lnTo>
                  <a:lnTo>
                    <a:pt x="69377" y="264"/>
                  </a:lnTo>
                  <a:lnTo>
                    <a:pt x="68588" y="133"/>
                  </a:lnTo>
                  <a:lnTo>
                    <a:pt x="67754" y="45"/>
                  </a:lnTo>
                  <a:lnTo>
                    <a:pt x="669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2"/>
            <p:cNvSpPr/>
            <p:nvPr/>
          </p:nvSpPr>
          <p:spPr>
            <a:xfrm>
              <a:off x="1619159" y="2788346"/>
              <a:ext cx="2070296" cy="1305129"/>
            </a:xfrm>
            <a:custGeom>
              <a:avLst/>
              <a:gdLst/>
              <a:ahLst/>
              <a:cxnLst/>
              <a:rect l="l" t="t" r="r" b="b"/>
              <a:pathLst>
                <a:path w="84244" h="53108" extrusionOk="0">
                  <a:moveTo>
                    <a:pt x="49248" y="1"/>
                  </a:moveTo>
                  <a:lnTo>
                    <a:pt x="48634" y="45"/>
                  </a:lnTo>
                  <a:lnTo>
                    <a:pt x="48020" y="88"/>
                  </a:lnTo>
                  <a:lnTo>
                    <a:pt x="47363" y="176"/>
                  </a:lnTo>
                  <a:lnTo>
                    <a:pt x="46749" y="308"/>
                  </a:lnTo>
                  <a:lnTo>
                    <a:pt x="46135" y="483"/>
                  </a:lnTo>
                  <a:lnTo>
                    <a:pt x="44863" y="878"/>
                  </a:lnTo>
                  <a:lnTo>
                    <a:pt x="43635" y="1360"/>
                  </a:lnTo>
                  <a:lnTo>
                    <a:pt x="42363" y="1930"/>
                  </a:lnTo>
                  <a:lnTo>
                    <a:pt x="41091" y="2588"/>
                  </a:lnTo>
                  <a:lnTo>
                    <a:pt x="39820" y="3290"/>
                  </a:lnTo>
                  <a:lnTo>
                    <a:pt x="37057" y="6184"/>
                  </a:lnTo>
                  <a:lnTo>
                    <a:pt x="34557" y="8815"/>
                  </a:lnTo>
                  <a:lnTo>
                    <a:pt x="33373" y="9999"/>
                  </a:lnTo>
                  <a:lnTo>
                    <a:pt x="32233" y="11052"/>
                  </a:lnTo>
                  <a:lnTo>
                    <a:pt x="31137" y="11973"/>
                  </a:lnTo>
                  <a:lnTo>
                    <a:pt x="30610" y="12367"/>
                  </a:lnTo>
                  <a:lnTo>
                    <a:pt x="30084" y="12762"/>
                  </a:lnTo>
                  <a:lnTo>
                    <a:pt x="29339" y="13244"/>
                  </a:lnTo>
                  <a:lnTo>
                    <a:pt x="28462" y="13727"/>
                  </a:lnTo>
                  <a:lnTo>
                    <a:pt x="26444" y="14823"/>
                  </a:lnTo>
                  <a:lnTo>
                    <a:pt x="21577" y="17410"/>
                  </a:lnTo>
                  <a:lnTo>
                    <a:pt x="18858" y="18858"/>
                  </a:lnTo>
                  <a:lnTo>
                    <a:pt x="16051" y="20436"/>
                  </a:lnTo>
                  <a:lnTo>
                    <a:pt x="14648" y="21226"/>
                  </a:lnTo>
                  <a:lnTo>
                    <a:pt x="13244" y="22103"/>
                  </a:lnTo>
                  <a:lnTo>
                    <a:pt x="11885" y="22980"/>
                  </a:lnTo>
                  <a:lnTo>
                    <a:pt x="10526" y="23901"/>
                  </a:lnTo>
                  <a:lnTo>
                    <a:pt x="9210" y="24866"/>
                  </a:lnTo>
                  <a:lnTo>
                    <a:pt x="7938" y="25830"/>
                  </a:lnTo>
                  <a:lnTo>
                    <a:pt x="6754" y="26839"/>
                  </a:lnTo>
                  <a:lnTo>
                    <a:pt x="5614" y="27891"/>
                  </a:lnTo>
                  <a:lnTo>
                    <a:pt x="4561" y="28944"/>
                  </a:lnTo>
                  <a:lnTo>
                    <a:pt x="3553" y="30040"/>
                  </a:lnTo>
                  <a:lnTo>
                    <a:pt x="2720" y="31137"/>
                  </a:lnTo>
                  <a:lnTo>
                    <a:pt x="2281" y="31707"/>
                  </a:lnTo>
                  <a:lnTo>
                    <a:pt x="1930" y="32321"/>
                  </a:lnTo>
                  <a:lnTo>
                    <a:pt x="1579" y="32891"/>
                  </a:lnTo>
                  <a:lnTo>
                    <a:pt x="1272" y="33505"/>
                  </a:lnTo>
                  <a:lnTo>
                    <a:pt x="1009" y="34075"/>
                  </a:lnTo>
                  <a:lnTo>
                    <a:pt x="746" y="34689"/>
                  </a:lnTo>
                  <a:lnTo>
                    <a:pt x="527" y="35303"/>
                  </a:lnTo>
                  <a:lnTo>
                    <a:pt x="351" y="35961"/>
                  </a:lnTo>
                  <a:lnTo>
                    <a:pt x="220" y="36574"/>
                  </a:lnTo>
                  <a:lnTo>
                    <a:pt x="88" y="37232"/>
                  </a:lnTo>
                  <a:lnTo>
                    <a:pt x="44" y="37890"/>
                  </a:lnTo>
                  <a:lnTo>
                    <a:pt x="1" y="38504"/>
                  </a:lnTo>
                  <a:lnTo>
                    <a:pt x="44" y="39206"/>
                  </a:lnTo>
                  <a:lnTo>
                    <a:pt x="88" y="39863"/>
                  </a:lnTo>
                  <a:lnTo>
                    <a:pt x="176" y="40521"/>
                  </a:lnTo>
                  <a:lnTo>
                    <a:pt x="351" y="41223"/>
                  </a:lnTo>
                  <a:lnTo>
                    <a:pt x="527" y="41925"/>
                  </a:lnTo>
                  <a:lnTo>
                    <a:pt x="746" y="42626"/>
                  </a:lnTo>
                  <a:lnTo>
                    <a:pt x="965" y="43065"/>
                  </a:lnTo>
                  <a:lnTo>
                    <a:pt x="1272" y="43591"/>
                  </a:lnTo>
                  <a:lnTo>
                    <a:pt x="1667" y="44249"/>
                  </a:lnTo>
                  <a:lnTo>
                    <a:pt x="2193" y="45038"/>
                  </a:lnTo>
                  <a:lnTo>
                    <a:pt x="2851" y="45959"/>
                  </a:lnTo>
                  <a:lnTo>
                    <a:pt x="3684" y="46880"/>
                  </a:lnTo>
                  <a:lnTo>
                    <a:pt x="4649" y="47845"/>
                  </a:lnTo>
                  <a:lnTo>
                    <a:pt x="5219" y="48371"/>
                  </a:lnTo>
                  <a:lnTo>
                    <a:pt x="5789" y="48853"/>
                  </a:lnTo>
                  <a:lnTo>
                    <a:pt x="6447" y="49336"/>
                  </a:lnTo>
                  <a:lnTo>
                    <a:pt x="7105" y="49774"/>
                  </a:lnTo>
                  <a:lnTo>
                    <a:pt x="7807" y="50257"/>
                  </a:lnTo>
                  <a:lnTo>
                    <a:pt x="8596" y="50695"/>
                  </a:lnTo>
                  <a:lnTo>
                    <a:pt x="9385" y="51090"/>
                  </a:lnTo>
                  <a:lnTo>
                    <a:pt x="10219" y="51485"/>
                  </a:lnTo>
                  <a:lnTo>
                    <a:pt x="11139" y="51835"/>
                  </a:lnTo>
                  <a:lnTo>
                    <a:pt x="12060" y="52142"/>
                  </a:lnTo>
                  <a:lnTo>
                    <a:pt x="13069" y="52449"/>
                  </a:lnTo>
                  <a:lnTo>
                    <a:pt x="14121" y="52669"/>
                  </a:lnTo>
                  <a:lnTo>
                    <a:pt x="15218" y="52844"/>
                  </a:lnTo>
                  <a:lnTo>
                    <a:pt x="16358" y="53020"/>
                  </a:lnTo>
                  <a:lnTo>
                    <a:pt x="17586" y="53107"/>
                  </a:lnTo>
                  <a:lnTo>
                    <a:pt x="41355" y="53107"/>
                  </a:lnTo>
                  <a:lnTo>
                    <a:pt x="41749" y="52493"/>
                  </a:lnTo>
                  <a:lnTo>
                    <a:pt x="42144" y="51923"/>
                  </a:lnTo>
                  <a:lnTo>
                    <a:pt x="42582" y="51309"/>
                  </a:lnTo>
                  <a:lnTo>
                    <a:pt x="43065" y="50739"/>
                  </a:lnTo>
                  <a:lnTo>
                    <a:pt x="43591" y="50213"/>
                  </a:lnTo>
                  <a:lnTo>
                    <a:pt x="44117" y="49643"/>
                  </a:lnTo>
                  <a:lnTo>
                    <a:pt x="44687" y="49117"/>
                  </a:lnTo>
                  <a:lnTo>
                    <a:pt x="45345" y="48634"/>
                  </a:lnTo>
                  <a:lnTo>
                    <a:pt x="46003" y="48108"/>
                  </a:lnTo>
                  <a:lnTo>
                    <a:pt x="46705" y="47669"/>
                  </a:lnTo>
                  <a:lnTo>
                    <a:pt x="47450" y="47187"/>
                  </a:lnTo>
                  <a:lnTo>
                    <a:pt x="48283" y="46748"/>
                  </a:lnTo>
                  <a:lnTo>
                    <a:pt x="49117" y="46310"/>
                  </a:lnTo>
                  <a:lnTo>
                    <a:pt x="50038" y="45871"/>
                  </a:lnTo>
                  <a:lnTo>
                    <a:pt x="51002" y="45477"/>
                  </a:lnTo>
                  <a:lnTo>
                    <a:pt x="52055" y="45038"/>
                  </a:lnTo>
                  <a:lnTo>
                    <a:pt x="52932" y="44731"/>
                  </a:lnTo>
                  <a:lnTo>
                    <a:pt x="53853" y="44468"/>
                  </a:lnTo>
                  <a:lnTo>
                    <a:pt x="54774" y="44249"/>
                  </a:lnTo>
                  <a:lnTo>
                    <a:pt x="55695" y="44030"/>
                  </a:lnTo>
                  <a:lnTo>
                    <a:pt x="56616" y="43854"/>
                  </a:lnTo>
                  <a:lnTo>
                    <a:pt x="57537" y="43723"/>
                  </a:lnTo>
                  <a:lnTo>
                    <a:pt x="58501" y="43635"/>
                  </a:lnTo>
                  <a:lnTo>
                    <a:pt x="59422" y="43547"/>
                  </a:lnTo>
                  <a:lnTo>
                    <a:pt x="61308" y="43416"/>
                  </a:lnTo>
                  <a:lnTo>
                    <a:pt x="63194" y="43416"/>
                  </a:lnTo>
                  <a:lnTo>
                    <a:pt x="65036" y="43459"/>
                  </a:lnTo>
                  <a:lnTo>
                    <a:pt x="66877" y="43591"/>
                  </a:lnTo>
                  <a:lnTo>
                    <a:pt x="68675" y="43723"/>
                  </a:lnTo>
                  <a:lnTo>
                    <a:pt x="70430" y="43854"/>
                  </a:lnTo>
                  <a:lnTo>
                    <a:pt x="73719" y="44205"/>
                  </a:lnTo>
                  <a:lnTo>
                    <a:pt x="75297" y="44337"/>
                  </a:lnTo>
                  <a:lnTo>
                    <a:pt x="76744" y="44424"/>
                  </a:lnTo>
                  <a:lnTo>
                    <a:pt x="78148" y="44468"/>
                  </a:lnTo>
                  <a:lnTo>
                    <a:pt x="79420" y="44468"/>
                  </a:lnTo>
                  <a:lnTo>
                    <a:pt x="79990" y="44380"/>
                  </a:lnTo>
                  <a:lnTo>
                    <a:pt x="80560" y="44293"/>
                  </a:lnTo>
                  <a:lnTo>
                    <a:pt x="81042" y="44117"/>
                  </a:lnTo>
                  <a:lnTo>
                    <a:pt x="81524" y="43898"/>
                  </a:lnTo>
                  <a:lnTo>
                    <a:pt x="81963" y="43635"/>
                  </a:lnTo>
                  <a:lnTo>
                    <a:pt x="82402" y="43328"/>
                  </a:lnTo>
                  <a:lnTo>
                    <a:pt x="82752" y="43021"/>
                  </a:lnTo>
                  <a:lnTo>
                    <a:pt x="83103" y="42626"/>
                  </a:lnTo>
                  <a:lnTo>
                    <a:pt x="83366" y="42232"/>
                  </a:lnTo>
                  <a:lnTo>
                    <a:pt x="83629" y="41793"/>
                  </a:lnTo>
                  <a:lnTo>
                    <a:pt x="83805" y="41311"/>
                  </a:lnTo>
                  <a:lnTo>
                    <a:pt x="83980" y="40784"/>
                  </a:lnTo>
                  <a:lnTo>
                    <a:pt x="84112" y="40302"/>
                  </a:lnTo>
                  <a:lnTo>
                    <a:pt x="84200" y="39732"/>
                  </a:lnTo>
                  <a:lnTo>
                    <a:pt x="84243" y="39162"/>
                  </a:lnTo>
                  <a:lnTo>
                    <a:pt x="84243" y="38592"/>
                  </a:lnTo>
                  <a:lnTo>
                    <a:pt x="84156" y="38022"/>
                  </a:lnTo>
                  <a:lnTo>
                    <a:pt x="84068" y="37408"/>
                  </a:lnTo>
                  <a:lnTo>
                    <a:pt x="83936" y="36794"/>
                  </a:lnTo>
                  <a:lnTo>
                    <a:pt x="83761" y="36180"/>
                  </a:lnTo>
                  <a:lnTo>
                    <a:pt x="83498" y="35522"/>
                  </a:lnTo>
                  <a:lnTo>
                    <a:pt x="83235" y="34908"/>
                  </a:lnTo>
                  <a:lnTo>
                    <a:pt x="82884" y="34294"/>
                  </a:lnTo>
                  <a:lnTo>
                    <a:pt x="82533" y="33680"/>
                  </a:lnTo>
                  <a:lnTo>
                    <a:pt x="82095" y="33066"/>
                  </a:lnTo>
                  <a:lnTo>
                    <a:pt x="81612" y="32452"/>
                  </a:lnTo>
                  <a:lnTo>
                    <a:pt x="81086" y="31838"/>
                  </a:lnTo>
                  <a:lnTo>
                    <a:pt x="80516" y="31268"/>
                  </a:lnTo>
                  <a:lnTo>
                    <a:pt x="79902" y="30698"/>
                  </a:lnTo>
                  <a:lnTo>
                    <a:pt x="79200" y="30172"/>
                  </a:lnTo>
                  <a:lnTo>
                    <a:pt x="78455" y="29646"/>
                  </a:lnTo>
                  <a:lnTo>
                    <a:pt x="77709" y="29163"/>
                  </a:lnTo>
                  <a:lnTo>
                    <a:pt x="76920" y="28681"/>
                  </a:lnTo>
                  <a:lnTo>
                    <a:pt x="76174" y="28155"/>
                  </a:lnTo>
                  <a:lnTo>
                    <a:pt x="75473" y="27628"/>
                  </a:lnTo>
                  <a:lnTo>
                    <a:pt x="74815" y="27102"/>
                  </a:lnTo>
                  <a:lnTo>
                    <a:pt x="74201" y="26576"/>
                  </a:lnTo>
                  <a:lnTo>
                    <a:pt x="73587" y="26006"/>
                  </a:lnTo>
                  <a:lnTo>
                    <a:pt x="73061" y="25480"/>
                  </a:lnTo>
                  <a:lnTo>
                    <a:pt x="72534" y="24866"/>
                  </a:lnTo>
                  <a:lnTo>
                    <a:pt x="72008" y="24295"/>
                  </a:lnTo>
                  <a:lnTo>
                    <a:pt x="71526" y="23682"/>
                  </a:lnTo>
                  <a:lnTo>
                    <a:pt x="70649" y="22454"/>
                  </a:lnTo>
                  <a:lnTo>
                    <a:pt x="69772" y="21138"/>
                  </a:lnTo>
                  <a:lnTo>
                    <a:pt x="68982" y="19779"/>
                  </a:lnTo>
                  <a:lnTo>
                    <a:pt x="67360" y="16928"/>
                  </a:lnTo>
                  <a:lnTo>
                    <a:pt x="66483" y="15393"/>
                  </a:lnTo>
                  <a:lnTo>
                    <a:pt x="65562" y="13815"/>
                  </a:lnTo>
                  <a:lnTo>
                    <a:pt x="64553" y="12192"/>
                  </a:lnTo>
                  <a:lnTo>
                    <a:pt x="63457" y="10482"/>
                  </a:lnTo>
                  <a:lnTo>
                    <a:pt x="62185" y="8771"/>
                  </a:lnTo>
                  <a:lnTo>
                    <a:pt x="60782" y="6973"/>
                  </a:lnTo>
                  <a:lnTo>
                    <a:pt x="60036" y="6096"/>
                  </a:lnTo>
                  <a:lnTo>
                    <a:pt x="59291" y="5263"/>
                  </a:lnTo>
                  <a:lnTo>
                    <a:pt x="58589" y="4518"/>
                  </a:lnTo>
                  <a:lnTo>
                    <a:pt x="57887" y="3860"/>
                  </a:lnTo>
                  <a:lnTo>
                    <a:pt x="57186" y="3246"/>
                  </a:lnTo>
                  <a:lnTo>
                    <a:pt x="56484" y="2676"/>
                  </a:lnTo>
                  <a:lnTo>
                    <a:pt x="55782" y="2193"/>
                  </a:lnTo>
                  <a:lnTo>
                    <a:pt x="55125" y="1755"/>
                  </a:lnTo>
                  <a:lnTo>
                    <a:pt x="54423" y="1360"/>
                  </a:lnTo>
                  <a:lnTo>
                    <a:pt x="53765" y="1009"/>
                  </a:lnTo>
                  <a:lnTo>
                    <a:pt x="53107" y="746"/>
                  </a:lnTo>
                  <a:lnTo>
                    <a:pt x="52450" y="527"/>
                  </a:lnTo>
                  <a:lnTo>
                    <a:pt x="51836" y="308"/>
                  </a:lnTo>
                  <a:lnTo>
                    <a:pt x="51178" y="176"/>
                  </a:lnTo>
                  <a:lnTo>
                    <a:pt x="50520" y="88"/>
                  </a:lnTo>
                  <a:lnTo>
                    <a:pt x="49906" y="45"/>
                  </a:lnTo>
                  <a:lnTo>
                    <a:pt x="4924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2"/>
            <p:cNvSpPr/>
            <p:nvPr/>
          </p:nvSpPr>
          <p:spPr>
            <a:xfrm>
              <a:off x="3020184" y="3690406"/>
              <a:ext cx="644479" cy="225254"/>
            </a:xfrm>
            <a:custGeom>
              <a:avLst/>
              <a:gdLst/>
              <a:ahLst/>
              <a:cxnLst/>
              <a:rect l="l" t="t" r="r" b="b"/>
              <a:pathLst>
                <a:path w="26225" h="9166" extrusionOk="0">
                  <a:moveTo>
                    <a:pt x="88" y="0"/>
                  </a:moveTo>
                  <a:lnTo>
                    <a:pt x="44" y="44"/>
                  </a:lnTo>
                  <a:lnTo>
                    <a:pt x="0" y="88"/>
                  </a:lnTo>
                  <a:lnTo>
                    <a:pt x="0" y="175"/>
                  </a:lnTo>
                  <a:lnTo>
                    <a:pt x="0" y="219"/>
                  </a:lnTo>
                  <a:lnTo>
                    <a:pt x="44" y="307"/>
                  </a:lnTo>
                  <a:lnTo>
                    <a:pt x="88" y="351"/>
                  </a:lnTo>
                  <a:lnTo>
                    <a:pt x="176" y="351"/>
                  </a:lnTo>
                  <a:lnTo>
                    <a:pt x="921" y="395"/>
                  </a:lnTo>
                  <a:lnTo>
                    <a:pt x="2895" y="614"/>
                  </a:lnTo>
                  <a:lnTo>
                    <a:pt x="4254" y="833"/>
                  </a:lnTo>
                  <a:lnTo>
                    <a:pt x="5833" y="1053"/>
                  </a:lnTo>
                  <a:lnTo>
                    <a:pt x="7587" y="1403"/>
                  </a:lnTo>
                  <a:lnTo>
                    <a:pt x="9517" y="1798"/>
                  </a:lnTo>
                  <a:lnTo>
                    <a:pt x="11490" y="2324"/>
                  </a:lnTo>
                  <a:lnTo>
                    <a:pt x="13595" y="2894"/>
                  </a:lnTo>
                  <a:lnTo>
                    <a:pt x="15744" y="3640"/>
                  </a:lnTo>
                  <a:lnTo>
                    <a:pt x="16796" y="4035"/>
                  </a:lnTo>
                  <a:lnTo>
                    <a:pt x="17893" y="4429"/>
                  </a:lnTo>
                  <a:lnTo>
                    <a:pt x="18945" y="4912"/>
                  </a:lnTo>
                  <a:lnTo>
                    <a:pt x="19998" y="5394"/>
                  </a:lnTo>
                  <a:lnTo>
                    <a:pt x="21050" y="5920"/>
                  </a:lnTo>
                  <a:lnTo>
                    <a:pt x="22059" y="6490"/>
                  </a:lnTo>
                  <a:lnTo>
                    <a:pt x="23067" y="7104"/>
                  </a:lnTo>
                  <a:lnTo>
                    <a:pt x="24076" y="7718"/>
                  </a:lnTo>
                  <a:lnTo>
                    <a:pt x="24997" y="8376"/>
                  </a:lnTo>
                  <a:lnTo>
                    <a:pt x="25918" y="9122"/>
                  </a:lnTo>
                  <a:lnTo>
                    <a:pt x="26049" y="9165"/>
                  </a:lnTo>
                  <a:lnTo>
                    <a:pt x="26137" y="9122"/>
                  </a:lnTo>
                  <a:lnTo>
                    <a:pt x="26181" y="9078"/>
                  </a:lnTo>
                  <a:lnTo>
                    <a:pt x="26225" y="9034"/>
                  </a:lnTo>
                  <a:lnTo>
                    <a:pt x="26225" y="8946"/>
                  </a:lnTo>
                  <a:lnTo>
                    <a:pt x="26225" y="8858"/>
                  </a:lnTo>
                  <a:lnTo>
                    <a:pt x="26181" y="8815"/>
                  </a:lnTo>
                  <a:lnTo>
                    <a:pt x="25260" y="8113"/>
                  </a:lnTo>
                  <a:lnTo>
                    <a:pt x="24295" y="7411"/>
                  </a:lnTo>
                  <a:lnTo>
                    <a:pt x="23287" y="6797"/>
                  </a:lnTo>
                  <a:lnTo>
                    <a:pt x="22278" y="6183"/>
                  </a:lnTo>
                  <a:lnTo>
                    <a:pt x="21225" y="5613"/>
                  </a:lnTo>
                  <a:lnTo>
                    <a:pt x="20173" y="5087"/>
                  </a:lnTo>
                  <a:lnTo>
                    <a:pt x="19120" y="4605"/>
                  </a:lnTo>
                  <a:lnTo>
                    <a:pt x="18024" y="4122"/>
                  </a:lnTo>
                  <a:lnTo>
                    <a:pt x="16972" y="3684"/>
                  </a:lnTo>
                  <a:lnTo>
                    <a:pt x="15875" y="3289"/>
                  </a:lnTo>
                  <a:lnTo>
                    <a:pt x="13726" y="2587"/>
                  </a:lnTo>
                  <a:lnTo>
                    <a:pt x="11622" y="1973"/>
                  </a:lnTo>
                  <a:lnTo>
                    <a:pt x="9604" y="1447"/>
                  </a:lnTo>
                  <a:lnTo>
                    <a:pt x="7675" y="1053"/>
                  </a:lnTo>
                  <a:lnTo>
                    <a:pt x="5921" y="702"/>
                  </a:lnTo>
                  <a:lnTo>
                    <a:pt x="4298" y="439"/>
                  </a:lnTo>
                  <a:lnTo>
                    <a:pt x="2939" y="263"/>
                  </a:lnTo>
                  <a:lnTo>
                    <a:pt x="921" y="44"/>
                  </a:lnTo>
                  <a:lnTo>
                    <a:pt x="1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2"/>
            <p:cNvSpPr/>
            <p:nvPr/>
          </p:nvSpPr>
          <p:spPr>
            <a:xfrm>
              <a:off x="3080541" y="2718306"/>
              <a:ext cx="236043" cy="272684"/>
            </a:xfrm>
            <a:custGeom>
              <a:avLst/>
              <a:gdLst/>
              <a:ahLst/>
              <a:cxnLst/>
              <a:rect l="l" t="t" r="r" b="b"/>
              <a:pathLst>
                <a:path w="9605" h="11096" extrusionOk="0">
                  <a:moveTo>
                    <a:pt x="9385" y="0"/>
                  </a:moveTo>
                  <a:lnTo>
                    <a:pt x="9034" y="132"/>
                  </a:lnTo>
                  <a:lnTo>
                    <a:pt x="8201" y="526"/>
                  </a:lnTo>
                  <a:lnTo>
                    <a:pt x="7674" y="833"/>
                  </a:lnTo>
                  <a:lnTo>
                    <a:pt x="7017" y="1228"/>
                  </a:lnTo>
                  <a:lnTo>
                    <a:pt x="6359" y="1667"/>
                  </a:lnTo>
                  <a:lnTo>
                    <a:pt x="5613" y="2237"/>
                  </a:lnTo>
                  <a:lnTo>
                    <a:pt x="4868" y="2851"/>
                  </a:lnTo>
                  <a:lnTo>
                    <a:pt x="4122" y="3596"/>
                  </a:lnTo>
                  <a:lnTo>
                    <a:pt x="3377" y="4473"/>
                  </a:lnTo>
                  <a:lnTo>
                    <a:pt x="2587" y="5438"/>
                  </a:lnTo>
                  <a:lnTo>
                    <a:pt x="2237" y="6008"/>
                  </a:lnTo>
                  <a:lnTo>
                    <a:pt x="1842" y="6578"/>
                  </a:lnTo>
                  <a:lnTo>
                    <a:pt x="1491" y="7192"/>
                  </a:lnTo>
                  <a:lnTo>
                    <a:pt x="1140" y="7850"/>
                  </a:lnTo>
                  <a:lnTo>
                    <a:pt x="833" y="8552"/>
                  </a:lnTo>
                  <a:lnTo>
                    <a:pt x="526" y="9297"/>
                  </a:lnTo>
                  <a:lnTo>
                    <a:pt x="263" y="10043"/>
                  </a:lnTo>
                  <a:lnTo>
                    <a:pt x="0" y="10832"/>
                  </a:lnTo>
                  <a:lnTo>
                    <a:pt x="0" y="10920"/>
                  </a:lnTo>
                  <a:lnTo>
                    <a:pt x="0" y="11007"/>
                  </a:lnTo>
                  <a:lnTo>
                    <a:pt x="44" y="11051"/>
                  </a:lnTo>
                  <a:lnTo>
                    <a:pt x="132" y="11095"/>
                  </a:lnTo>
                  <a:lnTo>
                    <a:pt x="176" y="11095"/>
                  </a:lnTo>
                  <a:lnTo>
                    <a:pt x="307" y="11051"/>
                  </a:lnTo>
                  <a:lnTo>
                    <a:pt x="351" y="10964"/>
                  </a:lnTo>
                  <a:lnTo>
                    <a:pt x="614" y="10218"/>
                  </a:lnTo>
                  <a:lnTo>
                    <a:pt x="833" y="9473"/>
                  </a:lnTo>
                  <a:lnTo>
                    <a:pt x="1140" y="8771"/>
                  </a:lnTo>
                  <a:lnTo>
                    <a:pt x="1447" y="8157"/>
                  </a:lnTo>
                  <a:lnTo>
                    <a:pt x="1754" y="7499"/>
                  </a:lnTo>
                  <a:lnTo>
                    <a:pt x="2061" y="6929"/>
                  </a:lnTo>
                  <a:lnTo>
                    <a:pt x="2763" y="5833"/>
                  </a:lnTo>
                  <a:lnTo>
                    <a:pt x="3508" y="4868"/>
                  </a:lnTo>
                  <a:lnTo>
                    <a:pt x="4298" y="3991"/>
                  </a:lnTo>
                  <a:lnTo>
                    <a:pt x="5043" y="3245"/>
                  </a:lnTo>
                  <a:lnTo>
                    <a:pt x="5789" y="2588"/>
                  </a:lnTo>
                  <a:lnTo>
                    <a:pt x="6534" y="2017"/>
                  </a:lnTo>
                  <a:lnTo>
                    <a:pt x="7192" y="1535"/>
                  </a:lnTo>
                  <a:lnTo>
                    <a:pt x="7806" y="1184"/>
                  </a:lnTo>
                  <a:lnTo>
                    <a:pt x="8376" y="877"/>
                  </a:lnTo>
                  <a:lnTo>
                    <a:pt x="9166" y="483"/>
                  </a:lnTo>
                  <a:lnTo>
                    <a:pt x="9472" y="351"/>
                  </a:lnTo>
                  <a:lnTo>
                    <a:pt x="9560" y="307"/>
                  </a:lnTo>
                  <a:lnTo>
                    <a:pt x="9604" y="263"/>
                  </a:lnTo>
                  <a:lnTo>
                    <a:pt x="9604" y="219"/>
                  </a:lnTo>
                  <a:lnTo>
                    <a:pt x="9604" y="132"/>
                  </a:lnTo>
                  <a:lnTo>
                    <a:pt x="9560" y="88"/>
                  </a:lnTo>
                  <a:lnTo>
                    <a:pt x="9516" y="44"/>
                  </a:lnTo>
                  <a:lnTo>
                    <a:pt x="94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2"/>
            <p:cNvSpPr/>
            <p:nvPr/>
          </p:nvSpPr>
          <p:spPr>
            <a:xfrm>
              <a:off x="3148417" y="3008196"/>
              <a:ext cx="281310" cy="49617"/>
            </a:xfrm>
            <a:custGeom>
              <a:avLst/>
              <a:gdLst/>
              <a:ahLst/>
              <a:cxnLst/>
              <a:rect l="l" t="t" r="r" b="b"/>
              <a:pathLst>
                <a:path w="11447" h="2019" extrusionOk="0">
                  <a:moveTo>
                    <a:pt x="7193" y="1"/>
                  </a:moveTo>
                  <a:lnTo>
                    <a:pt x="6228" y="88"/>
                  </a:lnTo>
                  <a:lnTo>
                    <a:pt x="5307" y="176"/>
                  </a:lnTo>
                  <a:lnTo>
                    <a:pt x="4430" y="352"/>
                  </a:lnTo>
                  <a:lnTo>
                    <a:pt x="3597" y="527"/>
                  </a:lnTo>
                  <a:lnTo>
                    <a:pt x="2851" y="702"/>
                  </a:lnTo>
                  <a:lnTo>
                    <a:pt x="2194" y="922"/>
                  </a:lnTo>
                  <a:lnTo>
                    <a:pt x="1097" y="1273"/>
                  </a:lnTo>
                  <a:lnTo>
                    <a:pt x="352" y="1579"/>
                  </a:lnTo>
                  <a:lnTo>
                    <a:pt x="89" y="1667"/>
                  </a:lnTo>
                  <a:lnTo>
                    <a:pt x="45" y="1711"/>
                  </a:lnTo>
                  <a:lnTo>
                    <a:pt x="1" y="1799"/>
                  </a:lnTo>
                  <a:lnTo>
                    <a:pt x="1" y="1843"/>
                  </a:lnTo>
                  <a:lnTo>
                    <a:pt x="1" y="1930"/>
                  </a:lnTo>
                  <a:lnTo>
                    <a:pt x="89" y="2018"/>
                  </a:lnTo>
                  <a:lnTo>
                    <a:pt x="264" y="2018"/>
                  </a:lnTo>
                  <a:lnTo>
                    <a:pt x="527" y="1886"/>
                  </a:lnTo>
                  <a:lnTo>
                    <a:pt x="1229" y="1623"/>
                  </a:lnTo>
                  <a:lnTo>
                    <a:pt x="2281" y="1273"/>
                  </a:lnTo>
                  <a:lnTo>
                    <a:pt x="2983" y="1053"/>
                  </a:lnTo>
                  <a:lnTo>
                    <a:pt x="3685" y="878"/>
                  </a:lnTo>
                  <a:lnTo>
                    <a:pt x="4518" y="702"/>
                  </a:lnTo>
                  <a:lnTo>
                    <a:pt x="5351" y="571"/>
                  </a:lnTo>
                  <a:lnTo>
                    <a:pt x="6272" y="439"/>
                  </a:lnTo>
                  <a:lnTo>
                    <a:pt x="7193" y="395"/>
                  </a:lnTo>
                  <a:lnTo>
                    <a:pt x="8158" y="352"/>
                  </a:lnTo>
                  <a:lnTo>
                    <a:pt x="9166" y="439"/>
                  </a:lnTo>
                  <a:lnTo>
                    <a:pt x="10175" y="527"/>
                  </a:lnTo>
                  <a:lnTo>
                    <a:pt x="11184" y="746"/>
                  </a:lnTo>
                  <a:lnTo>
                    <a:pt x="11359" y="746"/>
                  </a:lnTo>
                  <a:lnTo>
                    <a:pt x="11403" y="702"/>
                  </a:lnTo>
                  <a:lnTo>
                    <a:pt x="11447" y="615"/>
                  </a:lnTo>
                  <a:lnTo>
                    <a:pt x="11447" y="527"/>
                  </a:lnTo>
                  <a:lnTo>
                    <a:pt x="11403" y="483"/>
                  </a:lnTo>
                  <a:lnTo>
                    <a:pt x="11359" y="439"/>
                  </a:lnTo>
                  <a:lnTo>
                    <a:pt x="11271" y="395"/>
                  </a:lnTo>
                  <a:lnTo>
                    <a:pt x="10263" y="176"/>
                  </a:lnTo>
                  <a:lnTo>
                    <a:pt x="9210" y="45"/>
                  </a:lnTo>
                  <a:lnTo>
                    <a:pt x="8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2"/>
            <p:cNvSpPr/>
            <p:nvPr/>
          </p:nvSpPr>
          <p:spPr>
            <a:xfrm>
              <a:off x="3647414" y="3391865"/>
              <a:ext cx="189694" cy="211247"/>
            </a:xfrm>
            <a:custGeom>
              <a:avLst/>
              <a:gdLst/>
              <a:ahLst/>
              <a:cxnLst/>
              <a:rect l="l" t="t" r="r" b="b"/>
              <a:pathLst>
                <a:path w="7719" h="8596" extrusionOk="0">
                  <a:moveTo>
                    <a:pt x="88" y="1"/>
                  </a:moveTo>
                  <a:lnTo>
                    <a:pt x="44" y="44"/>
                  </a:lnTo>
                  <a:lnTo>
                    <a:pt x="0" y="88"/>
                  </a:lnTo>
                  <a:lnTo>
                    <a:pt x="0" y="176"/>
                  </a:lnTo>
                  <a:lnTo>
                    <a:pt x="0" y="220"/>
                  </a:lnTo>
                  <a:lnTo>
                    <a:pt x="44" y="308"/>
                  </a:lnTo>
                  <a:lnTo>
                    <a:pt x="88" y="351"/>
                  </a:lnTo>
                  <a:lnTo>
                    <a:pt x="351" y="483"/>
                  </a:lnTo>
                  <a:lnTo>
                    <a:pt x="1096" y="878"/>
                  </a:lnTo>
                  <a:lnTo>
                    <a:pt x="2105" y="1535"/>
                  </a:lnTo>
                  <a:lnTo>
                    <a:pt x="2675" y="1930"/>
                  </a:lnTo>
                  <a:lnTo>
                    <a:pt x="3289" y="2413"/>
                  </a:lnTo>
                  <a:lnTo>
                    <a:pt x="3903" y="2983"/>
                  </a:lnTo>
                  <a:lnTo>
                    <a:pt x="4517" y="3553"/>
                  </a:lnTo>
                  <a:lnTo>
                    <a:pt x="5131" y="4254"/>
                  </a:lnTo>
                  <a:lnTo>
                    <a:pt x="5701" y="4956"/>
                  </a:lnTo>
                  <a:lnTo>
                    <a:pt x="6227" y="5745"/>
                  </a:lnTo>
                  <a:lnTo>
                    <a:pt x="6710" y="6579"/>
                  </a:lnTo>
                  <a:lnTo>
                    <a:pt x="6885" y="7017"/>
                  </a:lnTo>
                  <a:lnTo>
                    <a:pt x="7104" y="7500"/>
                  </a:lnTo>
                  <a:lnTo>
                    <a:pt x="7236" y="7982"/>
                  </a:lnTo>
                  <a:lnTo>
                    <a:pt x="7368" y="8464"/>
                  </a:lnTo>
                  <a:lnTo>
                    <a:pt x="7455" y="8552"/>
                  </a:lnTo>
                  <a:lnTo>
                    <a:pt x="7543" y="8596"/>
                  </a:lnTo>
                  <a:lnTo>
                    <a:pt x="7587" y="8596"/>
                  </a:lnTo>
                  <a:lnTo>
                    <a:pt x="7674" y="8552"/>
                  </a:lnTo>
                  <a:lnTo>
                    <a:pt x="7718" y="8508"/>
                  </a:lnTo>
                  <a:lnTo>
                    <a:pt x="7718" y="8420"/>
                  </a:lnTo>
                  <a:lnTo>
                    <a:pt x="7718" y="8377"/>
                  </a:lnTo>
                  <a:lnTo>
                    <a:pt x="7587" y="7850"/>
                  </a:lnTo>
                  <a:lnTo>
                    <a:pt x="7455" y="7368"/>
                  </a:lnTo>
                  <a:lnTo>
                    <a:pt x="7236" y="6886"/>
                  </a:lnTo>
                  <a:lnTo>
                    <a:pt x="7061" y="6447"/>
                  </a:lnTo>
                  <a:lnTo>
                    <a:pt x="6578" y="5570"/>
                  </a:lnTo>
                  <a:lnTo>
                    <a:pt x="6008" y="4781"/>
                  </a:lnTo>
                  <a:lnTo>
                    <a:pt x="5438" y="4035"/>
                  </a:lnTo>
                  <a:lnTo>
                    <a:pt x="4824" y="3333"/>
                  </a:lnTo>
                  <a:lnTo>
                    <a:pt x="4166" y="2720"/>
                  </a:lnTo>
                  <a:lnTo>
                    <a:pt x="3508" y="2149"/>
                  </a:lnTo>
                  <a:lnTo>
                    <a:pt x="2894" y="1667"/>
                  </a:lnTo>
                  <a:lnTo>
                    <a:pt x="2280" y="1229"/>
                  </a:lnTo>
                  <a:lnTo>
                    <a:pt x="1272" y="571"/>
                  </a:lnTo>
                  <a:lnTo>
                    <a:pt x="526" y="132"/>
                  </a:lnTo>
                  <a:lnTo>
                    <a:pt x="2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2"/>
            <p:cNvSpPr/>
            <p:nvPr/>
          </p:nvSpPr>
          <p:spPr>
            <a:xfrm>
              <a:off x="669700" y="3777697"/>
              <a:ext cx="452672" cy="315789"/>
            </a:xfrm>
            <a:custGeom>
              <a:avLst/>
              <a:gdLst/>
              <a:ahLst/>
              <a:cxnLst/>
              <a:rect l="l" t="t" r="r" b="b"/>
              <a:pathLst>
                <a:path w="18420"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123" y="12718"/>
                  </a:lnTo>
                  <a:lnTo>
                    <a:pt x="4430" y="12542"/>
                  </a:lnTo>
                  <a:lnTo>
                    <a:pt x="4693" y="12367"/>
                  </a:lnTo>
                  <a:lnTo>
                    <a:pt x="4912" y="12148"/>
                  </a:lnTo>
                  <a:lnTo>
                    <a:pt x="5351" y="11665"/>
                  </a:lnTo>
                  <a:lnTo>
                    <a:pt x="5614" y="11358"/>
                  </a:lnTo>
                  <a:lnTo>
                    <a:pt x="6009" y="11051"/>
                  </a:lnTo>
                  <a:lnTo>
                    <a:pt x="6316" y="10876"/>
                  </a:lnTo>
                  <a:lnTo>
                    <a:pt x="6886" y="10657"/>
                  </a:lnTo>
                  <a:lnTo>
                    <a:pt x="7587" y="10481"/>
                  </a:lnTo>
                  <a:lnTo>
                    <a:pt x="8421" y="10262"/>
                  </a:lnTo>
                  <a:lnTo>
                    <a:pt x="10438" y="9823"/>
                  </a:lnTo>
                  <a:lnTo>
                    <a:pt x="12630" y="9385"/>
                  </a:lnTo>
                  <a:lnTo>
                    <a:pt x="16621" y="8683"/>
                  </a:lnTo>
                  <a:lnTo>
                    <a:pt x="18419" y="8420"/>
                  </a:lnTo>
                  <a:lnTo>
                    <a:pt x="17235" y="2544"/>
                  </a:lnTo>
                  <a:lnTo>
                    <a:pt x="15788" y="3114"/>
                  </a:lnTo>
                  <a:lnTo>
                    <a:pt x="12455" y="4298"/>
                  </a:lnTo>
                  <a:lnTo>
                    <a:pt x="10569" y="4956"/>
                  </a:lnTo>
                  <a:lnTo>
                    <a:pt x="8815" y="5482"/>
                  </a:lnTo>
                  <a:lnTo>
                    <a:pt x="7456" y="5877"/>
                  </a:lnTo>
                  <a:lnTo>
                    <a:pt x="6929" y="5964"/>
                  </a:lnTo>
                  <a:lnTo>
                    <a:pt x="6579" y="6008"/>
                  </a:lnTo>
                  <a:lnTo>
                    <a:pt x="6316" y="5964"/>
                  </a:lnTo>
                  <a:lnTo>
                    <a:pt x="6009" y="5833"/>
                  </a:lnTo>
                  <a:lnTo>
                    <a:pt x="5702" y="5657"/>
                  </a:lnTo>
                  <a:lnTo>
                    <a:pt x="5395" y="5438"/>
                  </a:lnTo>
                  <a:lnTo>
                    <a:pt x="4781" y="4868"/>
                  </a:lnTo>
                  <a:lnTo>
                    <a:pt x="4211" y="4210"/>
                  </a:lnTo>
                  <a:lnTo>
                    <a:pt x="3684" y="3552"/>
                  </a:lnTo>
                  <a:lnTo>
                    <a:pt x="3246" y="3026"/>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2"/>
            <p:cNvSpPr/>
            <p:nvPr/>
          </p:nvSpPr>
          <p:spPr>
            <a:xfrm>
              <a:off x="970376" y="3840192"/>
              <a:ext cx="151996" cy="158460"/>
            </a:xfrm>
            <a:custGeom>
              <a:avLst/>
              <a:gdLst/>
              <a:ahLst/>
              <a:cxnLst/>
              <a:rect l="l" t="t" r="r" b="b"/>
              <a:pathLst>
                <a:path w="6185" h="6448" extrusionOk="0">
                  <a:moveTo>
                    <a:pt x="5000" y="1"/>
                  </a:moveTo>
                  <a:lnTo>
                    <a:pt x="3465" y="571"/>
                  </a:lnTo>
                  <a:lnTo>
                    <a:pt x="1" y="1843"/>
                  </a:lnTo>
                  <a:lnTo>
                    <a:pt x="702" y="2851"/>
                  </a:lnTo>
                  <a:lnTo>
                    <a:pt x="1053" y="3421"/>
                  </a:lnTo>
                  <a:lnTo>
                    <a:pt x="1360" y="3991"/>
                  </a:lnTo>
                  <a:lnTo>
                    <a:pt x="1930" y="5263"/>
                  </a:lnTo>
                  <a:lnTo>
                    <a:pt x="2544" y="6447"/>
                  </a:lnTo>
                  <a:lnTo>
                    <a:pt x="6184" y="5877"/>
                  </a:lnTo>
                  <a:lnTo>
                    <a:pt x="500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2"/>
            <p:cNvSpPr/>
            <p:nvPr/>
          </p:nvSpPr>
          <p:spPr>
            <a:xfrm>
              <a:off x="1054448" y="3473775"/>
              <a:ext cx="1670461" cy="555026"/>
            </a:xfrm>
            <a:custGeom>
              <a:avLst/>
              <a:gdLst/>
              <a:ahLst/>
              <a:cxnLst/>
              <a:rect l="l" t="t" r="r" b="b"/>
              <a:pathLst>
                <a:path w="67974" h="22585" extrusionOk="0">
                  <a:moveTo>
                    <a:pt x="57449" y="0"/>
                  </a:moveTo>
                  <a:lnTo>
                    <a:pt x="55958" y="132"/>
                  </a:lnTo>
                  <a:lnTo>
                    <a:pt x="54335" y="307"/>
                  </a:lnTo>
                  <a:lnTo>
                    <a:pt x="50739" y="746"/>
                  </a:lnTo>
                  <a:lnTo>
                    <a:pt x="46880" y="1316"/>
                  </a:lnTo>
                  <a:lnTo>
                    <a:pt x="42889" y="1974"/>
                  </a:lnTo>
                  <a:lnTo>
                    <a:pt x="38986" y="2719"/>
                  </a:lnTo>
                  <a:lnTo>
                    <a:pt x="35259" y="3465"/>
                  </a:lnTo>
                  <a:lnTo>
                    <a:pt x="31926" y="4210"/>
                  </a:lnTo>
                  <a:lnTo>
                    <a:pt x="29163" y="4912"/>
                  </a:lnTo>
                  <a:lnTo>
                    <a:pt x="26049" y="5877"/>
                  </a:lnTo>
                  <a:lnTo>
                    <a:pt x="21839" y="7192"/>
                  </a:lnTo>
                  <a:lnTo>
                    <a:pt x="17059" y="8727"/>
                  </a:lnTo>
                  <a:lnTo>
                    <a:pt x="12148" y="10350"/>
                  </a:lnTo>
                  <a:lnTo>
                    <a:pt x="3684" y="13157"/>
                  </a:lnTo>
                  <a:lnTo>
                    <a:pt x="44" y="14384"/>
                  </a:lnTo>
                  <a:lnTo>
                    <a:pt x="0" y="15568"/>
                  </a:lnTo>
                  <a:lnTo>
                    <a:pt x="0" y="16884"/>
                  </a:lnTo>
                  <a:lnTo>
                    <a:pt x="0" y="18638"/>
                  </a:lnTo>
                  <a:lnTo>
                    <a:pt x="44" y="19559"/>
                  </a:lnTo>
                  <a:lnTo>
                    <a:pt x="176" y="20348"/>
                  </a:lnTo>
                  <a:lnTo>
                    <a:pt x="351" y="21050"/>
                  </a:lnTo>
                  <a:lnTo>
                    <a:pt x="527" y="21576"/>
                  </a:lnTo>
                  <a:lnTo>
                    <a:pt x="702" y="22015"/>
                  </a:lnTo>
                  <a:lnTo>
                    <a:pt x="877" y="22322"/>
                  </a:lnTo>
                  <a:lnTo>
                    <a:pt x="1053" y="22585"/>
                  </a:lnTo>
                  <a:lnTo>
                    <a:pt x="67973" y="14560"/>
                  </a:lnTo>
                  <a:lnTo>
                    <a:pt x="574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2"/>
            <p:cNvSpPr/>
            <p:nvPr/>
          </p:nvSpPr>
          <p:spPr>
            <a:xfrm>
              <a:off x="1593306" y="3473775"/>
              <a:ext cx="1131605" cy="406323"/>
            </a:xfrm>
            <a:custGeom>
              <a:avLst/>
              <a:gdLst/>
              <a:ahLst/>
              <a:cxnLst/>
              <a:rect l="l" t="t" r="r" b="b"/>
              <a:pathLst>
                <a:path w="46047" h="16534" extrusionOk="0">
                  <a:moveTo>
                    <a:pt x="35522" y="0"/>
                  </a:moveTo>
                  <a:lnTo>
                    <a:pt x="34031" y="132"/>
                  </a:lnTo>
                  <a:lnTo>
                    <a:pt x="32408" y="307"/>
                  </a:lnTo>
                  <a:lnTo>
                    <a:pt x="28812" y="746"/>
                  </a:lnTo>
                  <a:lnTo>
                    <a:pt x="24953" y="1316"/>
                  </a:lnTo>
                  <a:lnTo>
                    <a:pt x="20962" y="1974"/>
                  </a:lnTo>
                  <a:lnTo>
                    <a:pt x="17059" y="2719"/>
                  </a:lnTo>
                  <a:lnTo>
                    <a:pt x="13332" y="3465"/>
                  </a:lnTo>
                  <a:lnTo>
                    <a:pt x="9999" y="4210"/>
                  </a:lnTo>
                  <a:lnTo>
                    <a:pt x="7236" y="4912"/>
                  </a:lnTo>
                  <a:lnTo>
                    <a:pt x="5131" y="5526"/>
                  </a:lnTo>
                  <a:lnTo>
                    <a:pt x="2412" y="6403"/>
                  </a:lnTo>
                  <a:lnTo>
                    <a:pt x="1930" y="6578"/>
                  </a:lnTo>
                  <a:lnTo>
                    <a:pt x="1535" y="6798"/>
                  </a:lnTo>
                  <a:lnTo>
                    <a:pt x="1184" y="7061"/>
                  </a:lnTo>
                  <a:lnTo>
                    <a:pt x="877" y="7280"/>
                  </a:lnTo>
                  <a:lnTo>
                    <a:pt x="614" y="7499"/>
                  </a:lnTo>
                  <a:lnTo>
                    <a:pt x="395" y="7719"/>
                  </a:lnTo>
                  <a:lnTo>
                    <a:pt x="219" y="7982"/>
                  </a:lnTo>
                  <a:lnTo>
                    <a:pt x="132" y="8201"/>
                  </a:lnTo>
                  <a:lnTo>
                    <a:pt x="44" y="8420"/>
                  </a:lnTo>
                  <a:lnTo>
                    <a:pt x="0" y="8683"/>
                  </a:lnTo>
                  <a:lnTo>
                    <a:pt x="44" y="8903"/>
                  </a:lnTo>
                  <a:lnTo>
                    <a:pt x="88" y="9122"/>
                  </a:lnTo>
                  <a:lnTo>
                    <a:pt x="176" y="9385"/>
                  </a:lnTo>
                  <a:lnTo>
                    <a:pt x="307" y="9604"/>
                  </a:lnTo>
                  <a:lnTo>
                    <a:pt x="483" y="9824"/>
                  </a:lnTo>
                  <a:lnTo>
                    <a:pt x="702" y="10043"/>
                  </a:lnTo>
                  <a:lnTo>
                    <a:pt x="1228" y="10438"/>
                  </a:lnTo>
                  <a:lnTo>
                    <a:pt x="1886" y="10832"/>
                  </a:lnTo>
                  <a:lnTo>
                    <a:pt x="2631" y="11183"/>
                  </a:lnTo>
                  <a:lnTo>
                    <a:pt x="3508" y="11490"/>
                  </a:lnTo>
                  <a:lnTo>
                    <a:pt x="4517" y="11753"/>
                  </a:lnTo>
                  <a:lnTo>
                    <a:pt x="5570" y="11972"/>
                  </a:lnTo>
                  <a:lnTo>
                    <a:pt x="6710" y="12104"/>
                  </a:lnTo>
                  <a:lnTo>
                    <a:pt x="7938" y="12192"/>
                  </a:lnTo>
                  <a:lnTo>
                    <a:pt x="10525" y="12279"/>
                  </a:lnTo>
                  <a:lnTo>
                    <a:pt x="13332" y="12367"/>
                  </a:lnTo>
                  <a:lnTo>
                    <a:pt x="16270" y="12543"/>
                  </a:lnTo>
                  <a:lnTo>
                    <a:pt x="17761" y="12674"/>
                  </a:lnTo>
                  <a:lnTo>
                    <a:pt x="19252" y="12806"/>
                  </a:lnTo>
                  <a:lnTo>
                    <a:pt x="20699" y="13025"/>
                  </a:lnTo>
                  <a:lnTo>
                    <a:pt x="22146" y="13288"/>
                  </a:lnTo>
                  <a:lnTo>
                    <a:pt x="23550" y="13639"/>
                  </a:lnTo>
                  <a:lnTo>
                    <a:pt x="24865" y="14034"/>
                  </a:lnTo>
                  <a:lnTo>
                    <a:pt x="25523" y="14253"/>
                  </a:lnTo>
                  <a:lnTo>
                    <a:pt x="26181" y="14516"/>
                  </a:lnTo>
                  <a:lnTo>
                    <a:pt x="26795" y="14779"/>
                  </a:lnTo>
                  <a:lnTo>
                    <a:pt x="27365" y="15086"/>
                  </a:lnTo>
                  <a:lnTo>
                    <a:pt x="27935" y="15437"/>
                  </a:lnTo>
                  <a:lnTo>
                    <a:pt x="28461" y="15788"/>
                  </a:lnTo>
                  <a:lnTo>
                    <a:pt x="28987" y="16139"/>
                  </a:lnTo>
                  <a:lnTo>
                    <a:pt x="29514" y="16533"/>
                  </a:lnTo>
                  <a:lnTo>
                    <a:pt x="46046" y="14560"/>
                  </a:lnTo>
                  <a:lnTo>
                    <a:pt x="35522"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2"/>
            <p:cNvSpPr/>
            <p:nvPr/>
          </p:nvSpPr>
          <p:spPr>
            <a:xfrm>
              <a:off x="1066293" y="3670991"/>
              <a:ext cx="1399964" cy="264058"/>
            </a:xfrm>
            <a:custGeom>
              <a:avLst/>
              <a:gdLst/>
              <a:ahLst/>
              <a:cxnLst/>
              <a:rect l="l" t="t" r="r" b="b"/>
              <a:pathLst>
                <a:path w="56967" h="10745" extrusionOk="0">
                  <a:moveTo>
                    <a:pt x="56265" y="1"/>
                  </a:moveTo>
                  <a:lnTo>
                    <a:pt x="55519" y="45"/>
                  </a:lnTo>
                  <a:lnTo>
                    <a:pt x="54555" y="176"/>
                  </a:lnTo>
                  <a:lnTo>
                    <a:pt x="53371" y="395"/>
                  </a:lnTo>
                  <a:lnTo>
                    <a:pt x="50652" y="1009"/>
                  </a:lnTo>
                  <a:lnTo>
                    <a:pt x="47450" y="1799"/>
                  </a:lnTo>
                  <a:lnTo>
                    <a:pt x="44117" y="2632"/>
                  </a:lnTo>
                  <a:lnTo>
                    <a:pt x="42451" y="2983"/>
                  </a:lnTo>
                  <a:lnTo>
                    <a:pt x="40916" y="3334"/>
                  </a:lnTo>
                  <a:lnTo>
                    <a:pt x="39513" y="3597"/>
                  </a:lnTo>
                  <a:lnTo>
                    <a:pt x="38285" y="3772"/>
                  </a:lnTo>
                  <a:lnTo>
                    <a:pt x="37320" y="3860"/>
                  </a:lnTo>
                  <a:lnTo>
                    <a:pt x="36925" y="3860"/>
                  </a:lnTo>
                  <a:lnTo>
                    <a:pt x="36618" y="3772"/>
                  </a:lnTo>
                  <a:lnTo>
                    <a:pt x="36268" y="3728"/>
                  </a:lnTo>
                  <a:lnTo>
                    <a:pt x="35917" y="3684"/>
                  </a:lnTo>
                  <a:lnTo>
                    <a:pt x="35127" y="3684"/>
                  </a:lnTo>
                  <a:lnTo>
                    <a:pt x="34338" y="3728"/>
                  </a:lnTo>
                  <a:lnTo>
                    <a:pt x="33505" y="3860"/>
                  </a:lnTo>
                  <a:lnTo>
                    <a:pt x="32584" y="4079"/>
                  </a:lnTo>
                  <a:lnTo>
                    <a:pt x="31707" y="4298"/>
                  </a:lnTo>
                  <a:lnTo>
                    <a:pt x="29865" y="4825"/>
                  </a:lnTo>
                  <a:lnTo>
                    <a:pt x="27716" y="5438"/>
                  </a:lnTo>
                  <a:lnTo>
                    <a:pt x="26708" y="5658"/>
                  </a:lnTo>
                  <a:lnTo>
                    <a:pt x="25787" y="5833"/>
                  </a:lnTo>
                  <a:lnTo>
                    <a:pt x="23813" y="6140"/>
                  </a:lnTo>
                  <a:lnTo>
                    <a:pt x="20480" y="6666"/>
                  </a:lnTo>
                  <a:lnTo>
                    <a:pt x="11885" y="8201"/>
                  </a:lnTo>
                  <a:lnTo>
                    <a:pt x="132" y="10350"/>
                  </a:lnTo>
                  <a:lnTo>
                    <a:pt x="45" y="10394"/>
                  </a:lnTo>
                  <a:lnTo>
                    <a:pt x="1" y="10438"/>
                  </a:lnTo>
                  <a:lnTo>
                    <a:pt x="1" y="10525"/>
                  </a:lnTo>
                  <a:lnTo>
                    <a:pt x="1" y="10569"/>
                  </a:lnTo>
                  <a:lnTo>
                    <a:pt x="45" y="10701"/>
                  </a:lnTo>
                  <a:lnTo>
                    <a:pt x="176" y="10745"/>
                  </a:lnTo>
                  <a:lnTo>
                    <a:pt x="220" y="10745"/>
                  </a:lnTo>
                  <a:lnTo>
                    <a:pt x="11929" y="8596"/>
                  </a:lnTo>
                  <a:lnTo>
                    <a:pt x="20524" y="7061"/>
                  </a:lnTo>
                  <a:lnTo>
                    <a:pt x="23857" y="6491"/>
                  </a:lnTo>
                  <a:lnTo>
                    <a:pt x="25831" y="6184"/>
                  </a:lnTo>
                  <a:lnTo>
                    <a:pt x="26795" y="6009"/>
                  </a:lnTo>
                  <a:lnTo>
                    <a:pt x="27804" y="5789"/>
                  </a:lnTo>
                  <a:lnTo>
                    <a:pt x="29953" y="5175"/>
                  </a:lnTo>
                  <a:lnTo>
                    <a:pt x="31751" y="4649"/>
                  </a:lnTo>
                  <a:lnTo>
                    <a:pt x="32672" y="4430"/>
                  </a:lnTo>
                  <a:lnTo>
                    <a:pt x="33505" y="4254"/>
                  </a:lnTo>
                  <a:lnTo>
                    <a:pt x="34338" y="4123"/>
                  </a:lnTo>
                  <a:lnTo>
                    <a:pt x="35127" y="4035"/>
                  </a:lnTo>
                  <a:lnTo>
                    <a:pt x="35873" y="4035"/>
                  </a:lnTo>
                  <a:lnTo>
                    <a:pt x="36180" y="4079"/>
                  </a:lnTo>
                  <a:lnTo>
                    <a:pt x="36531" y="4167"/>
                  </a:lnTo>
                  <a:lnTo>
                    <a:pt x="36838" y="4211"/>
                  </a:lnTo>
                  <a:lnTo>
                    <a:pt x="37715" y="4211"/>
                  </a:lnTo>
                  <a:lnTo>
                    <a:pt x="38197" y="4167"/>
                  </a:lnTo>
                  <a:lnTo>
                    <a:pt x="39425" y="3991"/>
                  </a:lnTo>
                  <a:lnTo>
                    <a:pt x="40828" y="3728"/>
                  </a:lnTo>
                  <a:lnTo>
                    <a:pt x="42407" y="3377"/>
                  </a:lnTo>
                  <a:lnTo>
                    <a:pt x="44074" y="3027"/>
                  </a:lnTo>
                  <a:lnTo>
                    <a:pt x="47538" y="2149"/>
                  </a:lnTo>
                  <a:lnTo>
                    <a:pt x="50520" y="1448"/>
                  </a:lnTo>
                  <a:lnTo>
                    <a:pt x="53283" y="790"/>
                  </a:lnTo>
                  <a:lnTo>
                    <a:pt x="54423" y="571"/>
                  </a:lnTo>
                  <a:lnTo>
                    <a:pt x="55432" y="439"/>
                  </a:lnTo>
                  <a:lnTo>
                    <a:pt x="56221" y="351"/>
                  </a:lnTo>
                  <a:lnTo>
                    <a:pt x="56484" y="351"/>
                  </a:lnTo>
                  <a:lnTo>
                    <a:pt x="56703" y="395"/>
                  </a:lnTo>
                  <a:lnTo>
                    <a:pt x="56879" y="395"/>
                  </a:lnTo>
                  <a:lnTo>
                    <a:pt x="56923" y="351"/>
                  </a:lnTo>
                  <a:lnTo>
                    <a:pt x="56967" y="264"/>
                  </a:lnTo>
                  <a:lnTo>
                    <a:pt x="56967" y="220"/>
                  </a:lnTo>
                  <a:lnTo>
                    <a:pt x="56923" y="132"/>
                  </a:lnTo>
                  <a:lnTo>
                    <a:pt x="56879" y="88"/>
                  </a:lnTo>
                  <a:lnTo>
                    <a:pt x="56835" y="45"/>
                  </a:lnTo>
                  <a:lnTo>
                    <a:pt x="56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2"/>
            <p:cNvSpPr/>
            <p:nvPr/>
          </p:nvSpPr>
          <p:spPr>
            <a:xfrm>
              <a:off x="2034084" y="2526472"/>
              <a:ext cx="456972" cy="368600"/>
            </a:xfrm>
            <a:custGeom>
              <a:avLst/>
              <a:gdLst/>
              <a:ahLst/>
              <a:cxnLst/>
              <a:rect l="l" t="t" r="r" b="b"/>
              <a:pathLst>
                <a:path w="18595" h="14999" extrusionOk="0">
                  <a:moveTo>
                    <a:pt x="15437" y="0"/>
                  </a:moveTo>
                  <a:lnTo>
                    <a:pt x="14384" y="44"/>
                  </a:lnTo>
                  <a:lnTo>
                    <a:pt x="13770" y="88"/>
                  </a:lnTo>
                  <a:lnTo>
                    <a:pt x="13069" y="176"/>
                  </a:lnTo>
                  <a:lnTo>
                    <a:pt x="12367" y="263"/>
                  </a:lnTo>
                  <a:lnTo>
                    <a:pt x="11621" y="439"/>
                  </a:lnTo>
                  <a:lnTo>
                    <a:pt x="10832" y="658"/>
                  </a:lnTo>
                  <a:lnTo>
                    <a:pt x="10087" y="921"/>
                  </a:lnTo>
                  <a:lnTo>
                    <a:pt x="9341" y="1272"/>
                  </a:lnTo>
                  <a:lnTo>
                    <a:pt x="8596" y="1711"/>
                  </a:lnTo>
                  <a:lnTo>
                    <a:pt x="7894" y="2193"/>
                  </a:lnTo>
                  <a:lnTo>
                    <a:pt x="7236" y="2763"/>
                  </a:lnTo>
                  <a:lnTo>
                    <a:pt x="7105" y="2675"/>
                  </a:lnTo>
                  <a:lnTo>
                    <a:pt x="6754" y="2456"/>
                  </a:lnTo>
                  <a:lnTo>
                    <a:pt x="6184" y="2105"/>
                  </a:lnTo>
                  <a:lnTo>
                    <a:pt x="5789" y="1930"/>
                  </a:lnTo>
                  <a:lnTo>
                    <a:pt x="5394" y="1754"/>
                  </a:lnTo>
                  <a:lnTo>
                    <a:pt x="4912" y="1579"/>
                  </a:lnTo>
                  <a:lnTo>
                    <a:pt x="4342" y="1447"/>
                  </a:lnTo>
                  <a:lnTo>
                    <a:pt x="3772" y="1360"/>
                  </a:lnTo>
                  <a:lnTo>
                    <a:pt x="3114" y="1272"/>
                  </a:lnTo>
                  <a:lnTo>
                    <a:pt x="2412" y="1228"/>
                  </a:lnTo>
                  <a:lnTo>
                    <a:pt x="1667" y="1272"/>
                  </a:lnTo>
                  <a:lnTo>
                    <a:pt x="877" y="1360"/>
                  </a:lnTo>
                  <a:lnTo>
                    <a:pt x="0" y="1491"/>
                  </a:lnTo>
                  <a:lnTo>
                    <a:pt x="4956" y="14384"/>
                  </a:lnTo>
                  <a:lnTo>
                    <a:pt x="10306" y="14867"/>
                  </a:lnTo>
                  <a:lnTo>
                    <a:pt x="11227" y="14603"/>
                  </a:lnTo>
                  <a:lnTo>
                    <a:pt x="12192" y="14384"/>
                  </a:lnTo>
                  <a:lnTo>
                    <a:pt x="13419" y="14209"/>
                  </a:lnTo>
                  <a:lnTo>
                    <a:pt x="14077" y="14165"/>
                  </a:lnTo>
                  <a:lnTo>
                    <a:pt x="14779" y="14121"/>
                  </a:lnTo>
                  <a:lnTo>
                    <a:pt x="15437" y="14121"/>
                  </a:lnTo>
                  <a:lnTo>
                    <a:pt x="16138" y="14209"/>
                  </a:lnTo>
                  <a:lnTo>
                    <a:pt x="16796" y="14296"/>
                  </a:lnTo>
                  <a:lnTo>
                    <a:pt x="17454" y="14472"/>
                  </a:lnTo>
                  <a:lnTo>
                    <a:pt x="18068" y="14691"/>
                  </a:lnTo>
                  <a:lnTo>
                    <a:pt x="18594" y="14998"/>
                  </a:lnTo>
                  <a:lnTo>
                    <a:pt x="16402" y="44"/>
                  </a:lnTo>
                  <a:lnTo>
                    <a:pt x="16138" y="44"/>
                  </a:lnTo>
                  <a:lnTo>
                    <a:pt x="154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2"/>
            <p:cNvSpPr/>
            <p:nvPr/>
          </p:nvSpPr>
          <p:spPr>
            <a:xfrm>
              <a:off x="2025458" y="2549106"/>
              <a:ext cx="450509" cy="359975"/>
            </a:xfrm>
            <a:custGeom>
              <a:avLst/>
              <a:gdLst/>
              <a:ahLst/>
              <a:cxnLst/>
              <a:rect l="l" t="t" r="r" b="b"/>
              <a:pathLst>
                <a:path w="18332" h="14648" extrusionOk="0">
                  <a:moveTo>
                    <a:pt x="15086" y="0"/>
                  </a:moveTo>
                  <a:lnTo>
                    <a:pt x="14121" y="44"/>
                  </a:lnTo>
                  <a:lnTo>
                    <a:pt x="13551" y="44"/>
                  </a:lnTo>
                  <a:lnTo>
                    <a:pt x="12893" y="132"/>
                  </a:lnTo>
                  <a:lnTo>
                    <a:pt x="12236" y="219"/>
                  </a:lnTo>
                  <a:lnTo>
                    <a:pt x="11578" y="395"/>
                  </a:lnTo>
                  <a:lnTo>
                    <a:pt x="10876" y="570"/>
                  </a:lnTo>
                  <a:lnTo>
                    <a:pt x="10174" y="790"/>
                  </a:lnTo>
                  <a:lnTo>
                    <a:pt x="9473" y="1097"/>
                  </a:lnTo>
                  <a:lnTo>
                    <a:pt x="8815" y="1491"/>
                  </a:lnTo>
                  <a:lnTo>
                    <a:pt x="8157" y="1930"/>
                  </a:lnTo>
                  <a:lnTo>
                    <a:pt x="7587" y="2456"/>
                  </a:lnTo>
                  <a:lnTo>
                    <a:pt x="7456" y="2324"/>
                  </a:lnTo>
                  <a:lnTo>
                    <a:pt x="7017" y="2061"/>
                  </a:lnTo>
                  <a:lnTo>
                    <a:pt x="6315" y="1754"/>
                  </a:lnTo>
                  <a:lnTo>
                    <a:pt x="5921" y="1579"/>
                  </a:lnTo>
                  <a:lnTo>
                    <a:pt x="5438" y="1403"/>
                  </a:lnTo>
                  <a:lnTo>
                    <a:pt x="4868" y="1272"/>
                  </a:lnTo>
                  <a:lnTo>
                    <a:pt x="4298" y="1140"/>
                  </a:lnTo>
                  <a:lnTo>
                    <a:pt x="3684" y="1097"/>
                  </a:lnTo>
                  <a:lnTo>
                    <a:pt x="3026" y="1097"/>
                  </a:lnTo>
                  <a:lnTo>
                    <a:pt x="2325" y="1140"/>
                  </a:lnTo>
                  <a:lnTo>
                    <a:pt x="1579" y="1272"/>
                  </a:lnTo>
                  <a:lnTo>
                    <a:pt x="790" y="1491"/>
                  </a:lnTo>
                  <a:lnTo>
                    <a:pt x="0" y="1798"/>
                  </a:lnTo>
                  <a:lnTo>
                    <a:pt x="4912" y="14077"/>
                  </a:lnTo>
                  <a:lnTo>
                    <a:pt x="5438" y="14033"/>
                  </a:lnTo>
                  <a:lnTo>
                    <a:pt x="6008" y="13989"/>
                  </a:lnTo>
                  <a:lnTo>
                    <a:pt x="6710" y="13989"/>
                  </a:lnTo>
                  <a:lnTo>
                    <a:pt x="7587" y="14033"/>
                  </a:lnTo>
                  <a:lnTo>
                    <a:pt x="8552" y="14165"/>
                  </a:lnTo>
                  <a:lnTo>
                    <a:pt x="9561" y="14340"/>
                  </a:lnTo>
                  <a:lnTo>
                    <a:pt x="10087" y="14472"/>
                  </a:lnTo>
                  <a:lnTo>
                    <a:pt x="10613" y="14647"/>
                  </a:lnTo>
                  <a:lnTo>
                    <a:pt x="11271" y="14472"/>
                  </a:lnTo>
                  <a:lnTo>
                    <a:pt x="12104" y="14253"/>
                  </a:lnTo>
                  <a:lnTo>
                    <a:pt x="13113" y="14077"/>
                  </a:lnTo>
                  <a:lnTo>
                    <a:pt x="14297" y="13946"/>
                  </a:lnTo>
                  <a:lnTo>
                    <a:pt x="14911" y="13902"/>
                  </a:lnTo>
                  <a:lnTo>
                    <a:pt x="15612" y="13858"/>
                  </a:lnTo>
                  <a:lnTo>
                    <a:pt x="16270" y="13902"/>
                  </a:lnTo>
                  <a:lnTo>
                    <a:pt x="16972" y="13946"/>
                  </a:lnTo>
                  <a:lnTo>
                    <a:pt x="17630" y="14033"/>
                  </a:lnTo>
                  <a:lnTo>
                    <a:pt x="18331" y="14165"/>
                  </a:lnTo>
                  <a:lnTo>
                    <a:pt x="15963" y="44"/>
                  </a:lnTo>
                  <a:lnTo>
                    <a:pt x="15744" y="44"/>
                  </a:lnTo>
                  <a:lnTo>
                    <a:pt x="150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2"/>
            <p:cNvSpPr/>
            <p:nvPr/>
          </p:nvSpPr>
          <p:spPr>
            <a:xfrm>
              <a:off x="2210828" y="2625608"/>
              <a:ext cx="74389" cy="260839"/>
            </a:xfrm>
            <a:custGeom>
              <a:avLst/>
              <a:gdLst/>
              <a:ahLst/>
              <a:cxnLst/>
              <a:rect l="l" t="t" r="r" b="b"/>
              <a:pathLst>
                <a:path w="3027" h="10614" extrusionOk="0">
                  <a:moveTo>
                    <a:pt x="132" y="1"/>
                  </a:moveTo>
                  <a:lnTo>
                    <a:pt x="88" y="45"/>
                  </a:lnTo>
                  <a:lnTo>
                    <a:pt x="44" y="88"/>
                  </a:lnTo>
                  <a:lnTo>
                    <a:pt x="0" y="176"/>
                  </a:lnTo>
                  <a:lnTo>
                    <a:pt x="0" y="220"/>
                  </a:lnTo>
                  <a:lnTo>
                    <a:pt x="2675" y="10482"/>
                  </a:lnTo>
                  <a:lnTo>
                    <a:pt x="2763" y="10569"/>
                  </a:lnTo>
                  <a:lnTo>
                    <a:pt x="2851" y="10613"/>
                  </a:lnTo>
                  <a:lnTo>
                    <a:pt x="2895" y="10613"/>
                  </a:lnTo>
                  <a:lnTo>
                    <a:pt x="2982" y="10569"/>
                  </a:lnTo>
                  <a:lnTo>
                    <a:pt x="3026" y="10526"/>
                  </a:lnTo>
                  <a:lnTo>
                    <a:pt x="3026" y="10482"/>
                  </a:lnTo>
                  <a:lnTo>
                    <a:pt x="3026" y="10394"/>
                  </a:lnTo>
                  <a:lnTo>
                    <a:pt x="351" y="132"/>
                  </a:lnTo>
                  <a:lnTo>
                    <a:pt x="351" y="88"/>
                  </a:lnTo>
                  <a:lnTo>
                    <a:pt x="307" y="45"/>
                  </a:lnTo>
                  <a:lnTo>
                    <a:pt x="2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2"/>
            <p:cNvSpPr/>
            <p:nvPr/>
          </p:nvSpPr>
          <p:spPr>
            <a:xfrm>
              <a:off x="2146171" y="2679502"/>
              <a:ext cx="595993" cy="599212"/>
            </a:xfrm>
            <a:custGeom>
              <a:avLst/>
              <a:gdLst/>
              <a:ahLst/>
              <a:cxnLst/>
              <a:rect l="l" t="t" r="r" b="b"/>
              <a:pathLst>
                <a:path w="24252" h="24383" extrusionOk="0">
                  <a:moveTo>
                    <a:pt x="3289" y="0"/>
                  </a:moveTo>
                  <a:lnTo>
                    <a:pt x="3201" y="88"/>
                  </a:lnTo>
                  <a:lnTo>
                    <a:pt x="3026" y="351"/>
                  </a:lnTo>
                  <a:lnTo>
                    <a:pt x="2587" y="1272"/>
                  </a:lnTo>
                  <a:lnTo>
                    <a:pt x="2149" y="2149"/>
                  </a:lnTo>
                  <a:lnTo>
                    <a:pt x="1973" y="2544"/>
                  </a:lnTo>
                  <a:lnTo>
                    <a:pt x="1710" y="3114"/>
                  </a:lnTo>
                  <a:lnTo>
                    <a:pt x="1096" y="4430"/>
                  </a:lnTo>
                  <a:lnTo>
                    <a:pt x="746" y="5263"/>
                  </a:lnTo>
                  <a:lnTo>
                    <a:pt x="395" y="6140"/>
                  </a:lnTo>
                  <a:lnTo>
                    <a:pt x="132" y="7017"/>
                  </a:lnTo>
                  <a:lnTo>
                    <a:pt x="44" y="7456"/>
                  </a:lnTo>
                  <a:lnTo>
                    <a:pt x="0" y="7806"/>
                  </a:lnTo>
                  <a:lnTo>
                    <a:pt x="0" y="8333"/>
                  </a:lnTo>
                  <a:lnTo>
                    <a:pt x="44" y="9122"/>
                  </a:lnTo>
                  <a:lnTo>
                    <a:pt x="175" y="10087"/>
                  </a:lnTo>
                  <a:lnTo>
                    <a:pt x="395" y="11271"/>
                  </a:lnTo>
                  <a:lnTo>
                    <a:pt x="614" y="12543"/>
                  </a:lnTo>
                  <a:lnTo>
                    <a:pt x="965" y="13946"/>
                  </a:lnTo>
                  <a:lnTo>
                    <a:pt x="1360" y="15393"/>
                  </a:lnTo>
                  <a:lnTo>
                    <a:pt x="1798" y="16884"/>
                  </a:lnTo>
                  <a:lnTo>
                    <a:pt x="2280" y="18331"/>
                  </a:lnTo>
                  <a:lnTo>
                    <a:pt x="2894" y="19691"/>
                  </a:lnTo>
                  <a:lnTo>
                    <a:pt x="3201" y="20348"/>
                  </a:lnTo>
                  <a:lnTo>
                    <a:pt x="3508" y="20962"/>
                  </a:lnTo>
                  <a:lnTo>
                    <a:pt x="3859" y="21533"/>
                  </a:lnTo>
                  <a:lnTo>
                    <a:pt x="4210" y="22103"/>
                  </a:lnTo>
                  <a:lnTo>
                    <a:pt x="4561" y="22585"/>
                  </a:lnTo>
                  <a:lnTo>
                    <a:pt x="4956" y="23067"/>
                  </a:lnTo>
                  <a:lnTo>
                    <a:pt x="5350" y="23462"/>
                  </a:lnTo>
                  <a:lnTo>
                    <a:pt x="5745" y="23769"/>
                  </a:lnTo>
                  <a:lnTo>
                    <a:pt x="6183" y="24032"/>
                  </a:lnTo>
                  <a:lnTo>
                    <a:pt x="6622" y="24251"/>
                  </a:lnTo>
                  <a:lnTo>
                    <a:pt x="7060" y="24383"/>
                  </a:lnTo>
                  <a:lnTo>
                    <a:pt x="7981" y="24383"/>
                  </a:lnTo>
                  <a:lnTo>
                    <a:pt x="8508" y="24295"/>
                  </a:lnTo>
                  <a:lnTo>
                    <a:pt x="9034" y="24120"/>
                  </a:lnTo>
                  <a:lnTo>
                    <a:pt x="9560" y="23901"/>
                  </a:lnTo>
                  <a:lnTo>
                    <a:pt x="10130" y="23681"/>
                  </a:lnTo>
                  <a:lnTo>
                    <a:pt x="10700" y="23374"/>
                  </a:lnTo>
                  <a:lnTo>
                    <a:pt x="11270" y="23024"/>
                  </a:lnTo>
                  <a:lnTo>
                    <a:pt x="11841" y="22629"/>
                  </a:lnTo>
                  <a:lnTo>
                    <a:pt x="13025" y="21796"/>
                  </a:lnTo>
                  <a:lnTo>
                    <a:pt x="14165" y="20831"/>
                  </a:lnTo>
                  <a:lnTo>
                    <a:pt x="15305" y="19822"/>
                  </a:lnTo>
                  <a:lnTo>
                    <a:pt x="16445" y="18770"/>
                  </a:lnTo>
                  <a:lnTo>
                    <a:pt x="17498" y="17717"/>
                  </a:lnTo>
                  <a:lnTo>
                    <a:pt x="18462" y="16709"/>
                  </a:lnTo>
                  <a:lnTo>
                    <a:pt x="20085" y="14911"/>
                  </a:lnTo>
                  <a:lnTo>
                    <a:pt x="21181" y="13639"/>
                  </a:lnTo>
                  <a:lnTo>
                    <a:pt x="21576" y="13157"/>
                  </a:lnTo>
                  <a:lnTo>
                    <a:pt x="24251" y="746"/>
                  </a:lnTo>
                  <a:lnTo>
                    <a:pt x="23637" y="965"/>
                  </a:lnTo>
                  <a:lnTo>
                    <a:pt x="22979" y="1272"/>
                  </a:lnTo>
                  <a:lnTo>
                    <a:pt x="22322" y="1667"/>
                  </a:lnTo>
                  <a:lnTo>
                    <a:pt x="21664" y="2149"/>
                  </a:lnTo>
                  <a:lnTo>
                    <a:pt x="20962" y="2719"/>
                  </a:lnTo>
                  <a:lnTo>
                    <a:pt x="20304" y="3289"/>
                  </a:lnTo>
                  <a:lnTo>
                    <a:pt x="19646" y="3947"/>
                  </a:lnTo>
                  <a:lnTo>
                    <a:pt x="19033" y="4605"/>
                  </a:lnTo>
                  <a:lnTo>
                    <a:pt x="17805" y="6008"/>
                  </a:lnTo>
                  <a:lnTo>
                    <a:pt x="16752" y="7324"/>
                  </a:lnTo>
                  <a:lnTo>
                    <a:pt x="15831" y="8552"/>
                  </a:lnTo>
                  <a:lnTo>
                    <a:pt x="15130" y="9473"/>
                  </a:lnTo>
                  <a:lnTo>
                    <a:pt x="8508" y="18638"/>
                  </a:lnTo>
                  <a:lnTo>
                    <a:pt x="1623" y="7763"/>
                  </a:lnTo>
                  <a:lnTo>
                    <a:pt x="2412" y="6359"/>
                  </a:lnTo>
                  <a:lnTo>
                    <a:pt x="3026" y="5219"/>
                  </a:lnTo>
                  <a:lnTo>
                    <a:pt x="3289" y="4737"/>
                  </a:lnTo>
                  <a:lnTo>
                    <a:pt x="3421" y="4386"/>
                  </a:lnTo>
                  <a:lnTo>
                    <a:pt x="3552" y="4079"/>
                  </a:lnTo>
                  <a:lnTo>
                    <a:pt x="3815" y="3772"/>
                  </a:lnTo>
                  <a:lnTo>
                    <a:pt x="4122" y="3421"/>
                  </a:lnTo>
                  <a:lnTo>
                    <a:pt x="4429" y="3114"/>
                  </a:lnTo>
                  <a:lnTo>
                    <a:pt x="4999" y="2588"/>
                  </a:lnTo>
                  <a:lnTo>
                    <a:pt x="5131" y="2412"/>
                  </a:lnTo>
                  <a:lnTo>
                    <a:pt x="5175" y="2369"/>
                  </a:lnTo>
                  <a:lnTo>
                    <a:pt x="5131" y="2325"/>
                  </a:lnTo>
                  <a:lnTo>
                    <a:pt x="4999" y="2325"/>
                  </a:lnTo>
                  <a:lnTo>
                    <a:pt x="4780" y="2456"/>
                  </a:lnTo>
                  <a:lnTo>
                    <a:pt x="4122" y="2895"/>
                  </a:lnTo>
                  <a:lnTo>
                    <a:pt x="3245" y="3596"/>
                  </a:lnTo>
                  <a:lnTo>
                    <a:pt x="3508" y="3246"/>
                  </a:lnTo>
                  <a:lnTo>
                    <a:pt x="4122" y="2456"/>
                  </a:lnTo>
                  <a:lnTo>
                    <a:pt x="4429" y="2018"/>
                  </a:lnTo>
                  <a:lnTo>
                    <a:pt x="4692" y="1623"/>
                  </a:lnTo>
                  <a:lnTo>
                    <a:pt x="4824" y="1316"/>
                  </a:lnTo>
                  <a:lnTo>
                    <a:pt x="4868" y="1228"/>
                  </a:lnTo>
                  <a:lnTo>
                    <a:pt x="4824" y="1141"/>
                  </a:lnTo>
                  <a:lnTo>
                    <a:pt x="4736" y="1141"/>
                  </a:lnTo>
                  <a:lnTo>
                    <a:pt x="4649" y="1185"/>
                  </a:lnTo>
                  <a:lnTo>
                    <a:pt x="4429" y="1360"/>
                  </a:lnTo>
                  <a:lnTo>
                    <a:pt x="4166" y="1623"/>
                  </a:lnTo>
                  <a:lnTo>
                    <a:pt x="3859" y="1930"/>
                  </a:lnTo>
                  <a:lnTo>
                    <a:pt x="3333" y="2544"/>
                  </a:lnTo>
                  <a:lnTo>
                    <a:pt x="3070" y="2851"/>
                  </a:lnTo>
                  <a:lnTo>
                    <a:pt x="3333" y="2456"/>
                  </a:lnTo>
                  <a:lnTo>
                    <a:pt x="3859" y="1535"/>
                  </a:lnTo>
                  <a:lnTo>
                    <a:pt x="4078" y="1053"/>
                  </a:lnTo>
                  <a:lnTo>
                    <a:pt x="4298" y="614"/>
                  </a:lnTo>
                  <a:lnTo>
                    <a:pt x="4385" y="307"/>
                  </a:lnTo>
                  <a:lnTo>
                    <a:pt x="4385" y="220"/>
                  </a:lnTo>
                  <a:lnTo>
                    <a:pt x="4254" y="220"/>
                  </a:lnTo>
                  <a:lnTo>
                    <a:pt x="4166" y="264"/>
                  </a:lnTo>
                  <a:lnTo>
                    <a:pt x="3947" y="483"/>
                  </a:lnTo>
                  <a:lnTo>
                    <a:pt x="3728" y="834"/>
                  </a:lnTo>
                  <a:lnTo>
                    <a:pt x="3464" y="1185"/>
                  </a:lnTo>
                  <a:lnTo>
                    <a:pt x="3026" y="1886"/>
                  </a:lnTo>
                  <a:lnTo>
                    <a:pt x="2851" y="2237"/>
                  </a:lnTo>
                  <a:lnTo>
                    <a:pt x="2938" y="1886"/>
                  </a:lnTo>
                  <a:lnTo>
                    <a:pt x="3201" y="1141"/>
                  </a:lnTo>
                  <a:lnTo>
                    <a:pt x="3377" y="351"/>
                  </a:lnTo>
                  <a:lnTo>
                    <a:pt x="3421" y="88"/>
                  </a:lnTo>
                  <a:lnTo>
                    <a:pt x="3377" y="44"/>
                  </a:lnTo>
                  <a:lnTo>
                    <a:pt x="3333"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2"/>
            <p:cNvSpPr/>
            <p:nvPr/>
          </p:nvSpPr>
          <p:spPr>
            <a:xfrm>
              <a:off x="2563235" y="2697811"/>
              <a:ext cx="178931" cy="383689"/>
            </a:xfrm>
            <a:custGeom>
              <a:avLst/>
              <a:gdLst/>
              <a:ahLst/>
              <a:cxnLst/>
              <a:rect l="l" t="t" r="r" b="b"/>
              <a:pathLst>
                <a:path w="7281" h="15613" extrusionOk="0">
                  <a:moveTo>
                    <a:pt x="7280" y="1"/>
                  </a:moveTo>
                  <a:lnTo>
                    <a:pt x="6842" y="176"/>
                  </a:lnTo>
                  <a:lnTo>
                    <a:pt x="6359" y="352"/>
                  </a:lnTo>
                  <a:lnTo>
                    <a:pt x="5877" y="571"/>
                  </a:lnTo>
                  <a:lnTo>
                    <a:pt x="5438" y="878"/>
                  </a:lnTo>
                  <a:lnTo>
                    <a:pt x="4956" y="1229"/>
                  </a:lnTo>
                  <a:lnTo>
                    <a:pt x="4473" y="1580"/>
                  </a:lnTo>
                  <a:lnTo>
                    <a:pt x="3509" y="2413"/>
                  </a:lnTo>
                  <a:lnTo>
                    <a:pt x="2544" y="3334"/>
                  </a:lnTo>
                  <a:lnTo>
                    <a:pt x="1667" y="4342"/>
                  </a:lnTo>
                  <a:lnTo>
                    <a:pt x="790" y="5351"/>
                  </a:lnTo>
                  <a:lnTo>
                    <a:pt x="0" y="6316"/>
                  </a:lnTo>
                  <a:lnTo>
                    <a:pt x="0" y="6316"/>
                  </a:lnTo>
                  <a:lnTo>
                    <a:pt x="220" y="6272"/>
                  </a:lnTo>
                  <a:lnTo>
                    <a:pt x="439" y="6316"/>
                  </a:lnTo>
                  <a:lnTo>
                    <a:pt x="658" y="6360"/>
                  </a:lnTo>
                  <a:lnTo>
                    <a:pt x="790" y="6491"/>
                  </a:lnTo>
                  <a:lnTo>
                    <a:pt x="965" y="6623"/>
                  </a:lnTo>
                  <a:lnTo>
                    <a:pt x="1053" y="6798"/>
                  </a:lnTo>
                  <a:lnTo>
                    <a:pt x="1184" y="7018"/>
                  </a:lnTo>
                  <a:lnTo>
                    <a:pt x="1272" y="7237"/>
                  </a:lnTo>
                  <a:lnTo>
                    <a:pt x="1360" y="7763"/>
                  </a:lnTo>
                  <a:lnTo>
                    <a:pt x="1448" y="8377"/>
                  </a:lnTo>
                  <a:lnTo>
                    <a:pt x="1491" y="9079"/>
                  </a:lnTo>
                  <a:lnTo>
                    <a:pt x="1491" y="9824"/>
                  </a:lnTo>
                  <a:lnTo>
                    <a:pt x="1448" y="11447"/>
                  </a:lnTo>
                  <a:lnTo>
                    <a:pt x="1404" y="13025"/>
                  </a:lnTo>
                  <a:lnTo>
                    <a:pt x="1448" y="13771"/>
                  </a:lnTo>
                  <a:lnTo>
                    <a:pt x="1491" y="14473"/>
                  </a:lnTo>
                  <a:lnTo>
                    <a:pt x="1623" y="15087"/>
                  </a:lnTo>
                  <a:lnTo>
                    <a:pt x="1842" y="15613"/>
                  </a:lnTo>
                  <a:lnTo>
                    <a:pt x="2982" y="14341"/>
                  </a:lnTo>
                  <a:lnTo>
                    <a:pt x="3860" y="13332"/>
                  </a:lnTo>
                  <a:lnTo>
                    <a:pt x="4605" y="12412"/>
                  </a:lnTo>
                  <a:lnTo>
                    <a:pt x="728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2"/>
            <p:cNvSpPr/>
            <p:nvPr/>
          </p:nvSpPr>
          <p:spPr>
            <a:xfrm>
              <a:off x="2641900" y="2667657"/>
              <a:ext cx="576603" cy="1036770"/>
            </a:xfrm>
            <a:custGeom>
              <a:avLst/>
              <a:gdLst/>
              <a:ahLst/>
              <a:cxnLst/>
              <a:rect l="l" t="t" r="r" b="b"/>
              <a:pathLst>
                <a:path w="23463" h="42188" extrusionOk="0">
                  <a:moveTo>
                    <a:pt x="16534" y="0"/>
                  </a:moveTo>
                  <a:lnTo>
                    <a:pt x="16183" y="44"/>
                  </a:lnTo>
                  <a:lnTo>
                    <a:pt x="15832" y="88"/>
                  </a:lnTo>
                  <a:lnTo>
                    <a:pt x="15525" y="219"/>
                  </a:lnTo>
                  <a:lnTo>
                    <a:pt x="15218" y="395"/>
                  </a:lnTo>
                  <a:lnTo>
                    <a:pt x="14999" y="658"/>
                  </a:lnTo>
                  <a:lnTo>
                    <a:pt x="14911" y="789"/>
                  </a:lnTo>
                  <a:lnTo>
                    <a:pt x="14736" y="921"/>
                  </a:lnTo>
                  <a:lnTo>
                    <a:pt x="14341" y="1140"/>
                  </a:lnTo>
                  <a:lnTo>
                    <a:pt x="13815" y="1316"/>
                  </a:lnTo>
                  <a:lnTo>
                    <a:pt x="13157" y="1447"/>
                  </a:lnTo>
                  <a:lnTo>
                    <a:pt x="12455" y="1535"/>
                  </a:lnTo>
                  <a:lnTo>
                    <a:pt x="11710" y="1623"/>
                  </a:lnTo>
                  <a:lnTo>
                    <a:pt x="10087" y="1710"/>
                  </a:lnTo>
                  <a:lnTo>
                    <a:pt x="7193" y="1710"/>
                  </a:lnTo>
                  <a:lnTo>
                    <a:pt x="5921" y="1623"/>
                  </a:lnTo>
                  <a:lnTo>
                    <a:pt x="5877" y="1491"/>
                  </a:lnTo>
                  <a:lnTo>
                    <a:pt x="5746" y="1184"/>
                  </a:lnTo>
                  <a:lnTo>
                    <a:pt x="5614" y="1009"/>
                  </a:lnTo>
                  <a:lnTo>
                    <a:pt x="5482" y="877"/>
                  </a:lnTo>
                  <a:lnTo>
                    <a:pt x="5263" y="746"/>
                  </a:lnTo>
                  <a:lnTo>
                    <a:pt x="5000" y="702"/>
                  </a:lnTo>
                  <a:lnTo>
                    <a:pt x="4474" y="746"/>
                  </a:lnTo>
                  <a:lnTo>
                    <a:pt x="4211" y="789"/>
                  </a:lnTo>
                  <a:lnTo>
                    <a:pt x="3991" y="833"/>
                  </a:lnTo>
                  <a:lnTo>
                    <a:pt x="3728" y="921"/>
                  </a:lnTo>
                  <a:lnTo>
                    <a:pt x="3553" y="1053"/>
                  </a:lnTo>
                  <a:lnTo>
                    <a:pt x="3377" y="1228"/>
                  </a:lnTo>
                  <a:lnTo>
                    <a:pt x="3202" y="1447"/>
                  </a:lnTo>
                  <a:lnTo>
                    <a:pt x="3114" y="1798"/>
                  </a:lnTo>
                  <a:lnTo>
                    <a:pt x="2983" y="2280"/>
                  </a:lnTo>
                  <a:lnTo>
                    <a:pt x="2632" y="3771"/>
                  </a:lnTo>
                  <a:lnTo>
                    <a:pt x="2457" y="4736"/>
                  </a:lnTo>
                  <a:lnTo>
                    <a:pt x="2150" y="5789"/>
                  </a:lnTo>
                  <a:lnTo>
                    <a:pt x="1843" y="6973"/>
                  </a:lnTo>
                  <a:lnTo>
                    <a:pt x="1404" y="8201"/>
                  </a:lnTo>
                  <a:lnTo>
                    <a:pt x="965" y="9429"/>
                  </a:lnTo>
                  <a:lnTo>
                    <a:pt x="659" y="10569"/>
                  </a:lnTo>
                  <a:lnTo>
                    <a:pt x="395" y="11577"/>
                  </a:lnTo>
                  <a:lnTo>
                    <a:pt x="264" y="12454"/>
                  </a:lnTo>
                  <a:lnTo>
                    <a:pt x="264" y="12893"/>
                  </a:lnTo>
                  <a:lnTo>
                    <a:pt x="264" y="13288"/>
                  </a:lnTo>
                  <a:lnTo>
                    <a:pt x="264" y="13639"/>
                  </a:lnTo>
                  <a:lnTo>
                    <a:pt x="352" y="13989"/>
                  </a:lnTo>
                  <a:lnTo>
                    <a:pt x="439" y="14296"/>
                  </a:lnTo>
                  <a:lnTo>
                    <a:pt x="571" y="14603"/>
                  </a:lnTo>
                  <a:lnTo>
                    <a:pt x="702" y="14910"/>
                  </a:lnTo>
                  <a:lnTo>
                    <a:pt x="878" y="15130"/>
                  </a:lnTo>
                  <a:lnTo>
                    <a:pt x="1272" y="15656"/>
                  </a:lnTo>
                  <a:lnTo>
                    <a:pt x="1579" y="16182"/>
                  </a:lnTo>
                  <a:lnTo>
                    <a:pt x="1843" y="16752"/>
                  </a:lnTo>
                  <a:lnTo>
                    <a:pt x="2018" y="17322"/>
                  </a:lnTo>
                  <a:lnTo>
                    <a:pt x="2106" y="17936"/>
                  </a:lnTo>
                  <a:lnTo>
                    <a:pt x="2150" y="18506"/>
                  </a:lnTo>
                  <a:lnTo>
                    <a:pt x="2106" y="19120"/>
                  </a:lnTo>
                  <a:lnTo>
                    <a:pt x="1974" y="19734"/>
                  </a:lnTo>
                  <a:lnTo>
                    <a:pt x="1843" y="20304"/>
                  </a:lnTo>
                  <a:lnTo>
                    <a:pt x="1623" y="20874"/>
                  </a:lnTo>
                  <a:lnTo>
                    <a:pt x="1185" y="21971"/>
                  </a:lnTo>
                  <a:lnTo>
                    <a:pt x="659" y="23067"/>
                  </a:lnTo>
                  <a:lnTo>
                    <a:pt x="45" y="24207"/>
                  </a:lnTo>
                  <a:lnTo>
                    <a:pt x="1" y="24295"/>
                  </a:lnTo>
                  <a:lnTo>
                    <a:pt x="1" y="24426"/>
                  </a:lnTo>
                  <a:lnTo>
                    <a:pt x="45" y="24558"/>
                  </a:lnTo>
                  <a:lnTo>
                    <a:pt x="132" y="24690"/>
                  </a:lnTo>
                  <a:lnTo>
                    <a:pt x="352" y="25040"/>
                  </a:lnTo>
                  <a:lnTo>
                    <a:pt x="702" y="25435"/>
                  </a:lnTo>
                  <a:lnTo>
                    <a:pt x="1141" y="25874"/>
                  </a:lnTo>
                  <a:lnTo>
                    <a:pt x="1711" y="26356"/>
                  </a:lnTo>
                  <a:lnTo>
                    <a:pt x="3027" y="27408"/>
                  </a:lnTo>
                  <a:lnTo>
                    <a:pt x="4474" y="28549"/>
                  </a:lnTo>
                  <a:lnTo>
                    <a:pt x="6052" y="29820"/>
                  </a:lnTo>
                  <a:lnTo>
                    <a:pt x="7587" y="31092"/>
                  </a:lnTo>
                  <a:lnTo>
                    <a:pt x="8289" y="31750"/>
                  </a:lnTo>
                  <a:lnTo>
                    <a:pt x="8947" y="32408"/>
                  </a:lnTo>
                  <a:lnTo>
                    <a:pt x="9605" y="33109"/>
                  </a:lnTo>
                  <a:lnTo>
                    <a:pt x="10219" y="33899"/>
                  </a:lnTo>
                  <a:lnTo>
                    <a:pt x="10833" y="34688"/>
                  </a:lnTo>
                  <a:lnTo>
                    <a:pt x="11446" y="35521"/>
                  </a:lnTo>
                  <a:lnTo>
                    <a:pt x="12631" y="37188"/>
                  </a:lnTo>
                  <a:lnTo>
                    <a:pt x="13771" y="38810"/>
                  </a:lnTo>
                  <a:lnTo>
                    <a:pt x="14341" y="39556"/>
                  </a:lnTo>
                  <a:lnTo>
                    <a:pt x="14911" y="40214"/>
                  </a:lnTo>
                  <a:lnTo>
                    <a:pt x="15481" y="40828"/>
                  </a:lnTo>
                  <a:lnTo>
                    <a:pt x="16007" y="41354"/>
                  </a:lnTo>
                  <a:lnTo>
                    <a:pt x="16577" y="41749"/>
                  </a:lnTo>
                  <a:lnTo>
                    <a:pt x="16840" y="41880"/>
                  </a:lnTo>
                  <a:lnTo>
                    <a:pt x="17104" y="42012"/>
                  </a:lnTo>
                  <a:lnTo>
                    <a:pt x="17367" y="42099"/>
                  </a:lnTo>
                  <a:lnTo>
                    <a:pt x="17630" y="42143"/>
                  </a:lnTo>
                  <a:lnTo>
                    <a:pt x="17937" y="42187"/>
                  </a:lnTo>
                  <a:lnTo>
                    <a:pt x="18200" y="42143"/>
                  </a:lnTo>
                  <a:lnTo>
                    <a:pt x="18419" y="42099"/>
                  </a:lnTo>
                  <a:lnTo>
                    <a:pt x="18682" y="42012"/>
                  </a:lnTo>
                  <a:lnTo>
                    <a:pt x="18902" y="41880"/>
                  </a:lnTo>
                  <a:lnTo>
                    <a:pt x="19077" y="41749"/>
                  </a:lnTo>
                  <a:lnTo>
                    <a:pt x="19428" y="41442"/>
                  </a:lnTo>
                  <a:lnTo>
                    <a:pt x="19735" y="41047"/>
                  </a:lnTo>
                  <a:lnTo>
                    <a:pt x="19954" y="40608"/>
                  </a:lnTo>
                  <a:lnTo>
                    <a:pt x="20173" y="40082"/>
                  </a:lnTo>
                  <a:lnTo>
                    <a:pt x="20305" y="39556"/>
                  </a:lnTo>
                  <a:lnTo>
                    <a:pt x="20393" y="38986"/>
                  </a:lnTo>
                  <a:lnTo>
                    <a:pt x="20436" y="38416"/>
                  </a:lnTo>
                  <a:lnTo>
                    <a:pt x="20480" y="37846"/>
                  </a:lnTo>
                  <a:lnTo>
                    <a:pt x="20436" y="36749"/>
                  </a:lnTo>
                  <a:lnTo>
                    <a:pt x="20393" y="35741"/>
                  </a:lnTo>
                  <a:lnTo>
                    <a:pt x="20261" y="34951"/>
                  </a:lnTo>
                  <a:lnTo>
                    <a:pt x="20217" y="34118"/>
                  </a:lnTo>
                  <a:lnTo>
                    <a:pt x="20173" y="32978"/>
                  </a:lnTo>
                  <a:lnTo>
                    <a:pt x="20217" y="31662"/>
                  </a:lnTo>
                  <a:lnTo>
                    <a:pt x="20305" y="30127"/>
                  </a:lnTo>
                  <a:lnTo>
                    <a:pt x="20436" y="28549"/>
                  </a:lnTo>
                  <a:lnTo>
                    <a:pt x="20612" y="26926"/>
                  </a:lnTo>
                  <a:lnTo>
                    <a:pt x="20831" y="25391"/>
                  </a:lnTo>
                  <a:lnTo>
                    <a:pt x="21094" y="23944"/>
                  </a:lnTo>
                  <a:lnTo>
                    <a:pt x="21708" y="21137"/>
                  </a:lnTo>
                  <a:lnTo>
                    <a:pt x="22366" y="18199"/>
                  </a:lnTo>
                  <a:lnTo>
                    <a:pt x="22980" y="15568"/>
                  </a:lnTo>
                  <a:lnTo>
                    <a:pt x="23199" y="14428"/>
                  </a:lnTo>
                  <a:lnTo>
                    <a:pt x="23375" y="13463"/>
                  </a:lnTo>
                  <a:lnTo>
                    <a:pt x="23419" y="12630"/>
                  </a:lnTo>
                  <a:lnTo>
                    <a:pt x="23462" y="11709"/>
                  </a:lnTo>
                  <a:lnTo>
                    <a:pt x="23419" y="10744"/>
                  </a:lnTo>
                  <a:lnTo>
                    <a:pt x="23331" y="9779"/>
                  </a:lnTo>
                  <a:lnTo>
                    <a:pt x="23155" y="8771"/>
                  </a:lnTo>
                  <a:lnTo>
                    <a:pt x="22980" y="7762"/>
                  </a:lnTo>
                  <a:lnTo>
                    <a:pt x="22717" y="6754"/>
                  </a:lnTo>
                  <a:lnTo>
                    <a:pt x="22454" y="5833"/>
                  </a:lnTo>
                  <a:lnTo>
                    <a:pt x="22191" y="4912"/>
                  </a:lnTo>
                  <a:lnTo>
                    <a:pt x="21884" y="4035"/>
                  </a:lnTo>
                  <a:lnTo>
                    <a:pt x="21577" y="3245"/>
                  </a:lnTo>
                  <a:lnTo>
                    <a:pt x="21226" y="2587"/>
                  </a:lnTo>
                  <a:lnTo>
                    <a:pt x="20919" y="1973"/>
                  </a:lnTo>
                  <a:lnTo>
                    <a:pt x="20612" y="1491"/>
                  </a:lnTo>
                  <a:lnTo>
                    <a:pt x="20305" y="1184"/>
                  </a:lnTo>
                  <a:lnTo>
                    <a:pt x="20129" y="1053"/>
                  </a:lnTo>
                  <a:lnTo>
                    <a:pt x="19998" y="965"/>
                  </a:lnTo>
                  <a:lnTo>
                    <a:pt x="19165" y="614"/>
                  </a:lnTo>
                  <a:lnTo>
                    <a:pt x="18507" y="395"/>
                  </a:lnTo>
                  <a:lnTo>
                    <a:pt x="17718" y="175"/>
                  </a:lnTo>
                  <a:lnTo>
                    <a:pt x="17323" y="88"/>
                  </a:lnTo>
                  <a:lnTo>
                    <a:pt x="16928" y="44"/>
                  </a:lnTo>
                  <a:lnTo>
                    <a:pt x="16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2"/>
            <p:cNvSpPr/>
            <p:nvPr/>
          </p:nvSpPr>
          <p:spPr>
            <a:xfrm>
              <a:off x="2641900" y="3248542"/>
              <a:ext cx="511946" cy="82990"/>
            </a:xfrm>
            <a:custGeom>
              <a:avLst/>
              <a:gdLst/>
              <a:ahLst/>
              <a:cxnLst/>
              <a:rect l="l" t="t" r="r" b="b"/>
              <a:pathLst>
                <a:path w="20832" h="3377" extrusionOk="0">
                  <a:moveTo>
                    <a:pt x="352" y="0"/>
                  </a:moveTo>
                  <a:lnTo>
                    <a:pt x="45" y="570"/>
                  </a:lnTo>
                  <a:lnTo>
                    <a:pt x="1" y="658"/>
                  </a:lnTo>
                  <a:lnTo>
                    <a:pt x="1" y="746"/>
                  </a:lnTo>
                  <a:lnTo>
                    <a:pt x="45" y="965"/>
                  </a:lnTo>
                  <a:lnTo>
                    <a:pt x="220" y="1228"/>
                  </a:lnTo>
                  <a:lnTo>
                    <a:pt x="439" y="1491"/>
                  </a:lnTo>
                  <a:lnTo>
                    <a:pt x="4342" y="1974"/>
                  </a:lnTo>
                  <a:lnTo>
                    <a:pt x="9254" y="2500"/>
                  </a:lnTo>
                  <a:lnTo>
                    <a:pt x="11973" y="2763"/>
                  </a:lnTo>
                  <a:lnTo>
                    <a:pt x="14779" y="3026"/>
                  </a:lnTo>
                  <a:lnTo>
                    <a:pt x="17674" y="3201"/>
                  </a:lnTo>
                  <a:lnTo>
                    <a:pt x="20612" y="3377"/>
                  </a:lnTo>
                  <a:lnTo>
                    <a:pt x="20831" y="1930"/>
                  </a:lnTo>
                  <a:lnTo>
                    <a:pt x="17805" y="1754"/>
                  </a:lnTo>
                  <a:lnTo>
                    <a:pt x="14867" y="1535"/>
                  </a:lnTo>
                  <a:lnTo>
                    <a:pt x="11973" y="1316"/>
                  </a:lnTo>
                  <a:lnTo>
                    <a:pt x="9210" y="1053"/>
                  </a:lnTo>
                  <a:lnTo>
                    <a:pt x="4254" y="48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2"/>
            <p:cNvSpPr/>
            <p:nvPr/>
          </p:nvSpPr>
          <p:spPr>
            <a:xfrm>
              <a:off x="2760450" y="3375695"/>
              <a:ext cx="378308" cy="122900"/>
            </a:xfrm>
            <a:custGeom>
              <a:avLst/>
              <a:gdLst/>
              <a:ahLst/>
              <a:cxnLst/>
              <a:rect l="l" t="t" r="r" b="b"/>
              <a:pathLst>
                <a:path w="15394" h="5001" extrusionOk="0">
                  <a:moveTo>
                    <a:pt x="1" y="1"/>
                  </a:moveTo>
                  <a:lnTo>
                    <a:pt x="1316" y="1053"/>
                  </a:lnTo>
                  <a:lnTo>
                    <a:pt x="2632" y="2193"/>
                  </a:lnTo>
                  <a:lnTo>
                    <a:pt x="5614" y="2895"/>
                  </a:lnTo>
                  <a:lnTo>
                    <a:pt x="8771" y="3641"/>
                  </a:lnTo>
                  <a:lnTo>
                    <a:pt x="12016" y="4342"/>
                  </a:lnTo>
                  <a:lnTo>
                    <a:pt x="15349" y="5000"/>
                  </a:lnTo>
                  <a:lnTo>
                    <a:pt x="15393" y="3509"/>
                  </a:lnTo>
                  <a:lnTo>
                    <a:pt x="11227" y="2676"/>
                  </a:lnTo>
                  <a:lnTo>
                    <a:pt x="7193" y="1755"/>
                  </a:lnTo>
                  <a:lnTo>
                    <a:pt x="3377" y="87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2"/>
            <p:cNvSpPr/>
            <p:nvPr/>
          </p:nvSpPr>
          <p:spPr>
            <a:xfrm>
              <a:off x="2649445" y="2846540"/>
              <a:ext cx="561514" cy="122900"/>
            </a:xfrm>
            <a:custGeom>
              <a:avLst/>
              <a:gdLst/>
              <a:ahLst/>
              <a:cxnLst/>
              <a:rect l="l" t="t" r="r" b="b"/>
              <a:pathLst>
                <a:path w="22849" h="5001" extrusionOk="0">
                  <a:moveTo>
                    <a:pt x="22541" y="1"/>
                  </a:moveTo>
                  <a:lnTo>
                    <a:pt x="19252" y="659"/>
                  </a:lnTo>
                  <a:lnTo>
                    <a:pt x="15920" y="1272"/>
                  </a:lnTo>
                  <a:lnTo>
                    <a:pt x="12718" y="1799"/>
                  </a:lnTo>
                  <a:lnTo>
                    <a:pt x="9648" y="2237"/>
                  </a:lnTo>
                  <a:lnTo>
                    <a:pt x="6842" y="2676"/>
                  </a:lnTo>
                  <a:lnTo>
                    <a:pt x="4254" y="2983"/>
                  </a:lnTo>
                  <a:lnTo>
                    <a:pt x="308" y="3465"/>
                  </a:lnTo>
                  <a:lnTo>
                    <a:pt x="88" y="4255"/>
                  </a:lnTo>
                  <a:lnTo>
                    <a:pt x="1" y="5000"/>
                  </a:lnTo>
                  <a:lnTo>
                    <a:pt x="1886" y="4781"/>
                  </a:lnTo>
                  <a:lnTo>
                    <a:pt x="5965" y="4255"/>
                  </a:lnTo>
                  <a:lnTo>
                    <a:pt x="11096" y="3509"/>
                  </a:lnTo>
                  <a:lnTo>
                    <a:pt x="13946" y="3070"/>
                  </a:lnTo>
                  <a:lnTo>
                    <a:pt x="16840" y="2588"/>
                  </a:lnTo>
                  <a:lnTo>
                    <a:pt x="19866" y="2018"/>
                  </a:lnTo>
                  <a:lnTo>
                    <a:pt x="22848" y="1448"/>
                  </a:lnTo>
                  <a:lnTo>
                    <a:pt x="2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2"/>
            <p:cNvSpPr/>
            <p:nvPr/>
          </p:nvSpPr>
          <p:spPr>
            <a:xfrm>
              <a:off x="2666696" y="3010359"/>
              <a:ext cx="547482" cy="69007"/>
            </a:xfrm>
            <a:custGeom>
              <a:avLst/>
              <a:gdLst/>
              <a:ahLst/>
              <a:cxnLst/>
              <a:rect l="l" t="t" r="r" b="b"/>
              <a:pathLst>
                <a:path w="22278" h="2808" extrusionOk="0">
                  <a:moveTo>
                    <a:pt x="22278" y="0"/>
                  </a:moveTo>
                  <a:lnTo>
                    <a:pt x="19033" y="351"/>
                  </a:lnTo>
                  <a:lnTo>
                    <a:pt x="15744" y="614"/>
                  </a:lnTo>
                  <a:lnTo>
                    <a:pt x="12586" y="834"/>
                  </a:lnTo>
                  <a:lnTo>
                    <a:pt x="9560" y="1009"/>
                  </a:lnTo>
                  <a:lnTo>
                    <a:pt x="6710" y="1141"/>
                  </a:lnTo>
                  <a:lnTo>
                    <a:pt x="4123" y="1228"/>
                  </a:lnTo>
                  <a:lnTo>
                    <a:pt x="0" y="1360"/>
                  </a:lnTo>
                  <a:lnTo>
                    <a:pt x="263" y="1711"/>
                  </a:lnTo>
                  <a:lnTo>
                    <a:pt x="483" y="2062"/>
                  </a:lnTo>
                  <a:lnTo>
                    <a:pt x="658" y="2412"/>
                  </a:lnTo>
                  <a:lnTo>
                    <a:pt x="834" y="2807"/>
                  </a:lnTo>
                  <a:lnTo>
                    <a:pt x="4912" y="2676"/>
                  </a:lnTo>
                  <a:lnTo>
                    <a:pt x="10087" y="2456"/>
                  </a:lnTo>
                  <a:lnTo>
                    <a:pt x="12937" y="2281"/>
                  </a:lnTo>
                  <a:lnTo>
                    <a:pt x="15919" y="2062"/>
                  </a:lnTo>
                  <a:lnTo>
                    <a:pt x="18945" y="1798"/>
                  </a:lnTo>
                  <a:lnTo>
                    <a:pt x="21971" y="1491"/>
                  </a:lnTo>
                  <a:lnTo>
                    <a:pt x="22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2"/>
            <p:cNvSpPr/>
            <p:nvPr/>
          </p:nvSpPr>
          <p:spPr>
            <a:xfrm>
              <a:off x="2680704" y="3149381"/>
              <a:ext cx="501158" cy="48511"/>
            </a:xfrm>
            <a:custGeom>
              <a:avLst/>
              <a:gdLst/>
              <a:ahLst/>
              <a:cxnLst/>
              <a:rect l="l" t="t" r="r" b="b"/>
              <a:pathLst>
                <a:path w="20393" h="1974" extrusionOk="0">
                  <a:moveTo>
                    <a:pt x="439" y="1"/>
                  </a:moveTo>
                  <a:lnTo>
                    <a:pt x="395" y="132"/>
                  </a:lnTo>
                  <a:lnTo>
                    <a:pt x="220" y="790"/>
                  </a:lnTo>
                  <a:lnTo>
                    <a:pt x="0" y="1448"/>
                  </a:lnTo>
                  <a:lnTo>
                    <a:pt x="3903" y="1667"/>
                  </a:lnTo>
                  <a:lnTo>
                    <a:pt x="8771" y="1886"/>
                  </a:lnTo>
                  <a:lnTo>
                    <a:pt x="11446" y="1930"/>
                  </a:lnTo>
                  <a:lnTo>
                    <a:pt x="14253" y="1974"/>
                  </a:lnTo>
                  <a:lnTo>
                    <a:pt x="20042" y="1974"/>
                  </a:lnTo>
                  <a:lnTo>
                    <a:pt x="20392" y="483"/>
                  </a:lnTo>
                  <a:lnTo>
                    <a:pt x="20392" y="483"/>
                  </a:lnTo>
                  <a:lnTo>
                    <a:pt x="17498" y="527"/>
                  </a:lnTo>
                  <a:lnTo>
                    <a:pt x="14691" y="527"/>
                  </a:lnTo>
                  <a:lnTo>
                    <a:pt x="11929" y="483"/>
                  </a:lnTo>
                  <a:lnTo>
                    <a:pt x="9254" y="395"/>
                  </a:lnTo>
                  <a:lnTo>
                    <a:pt x="4386" y="220"/>
                  </a:lnTo>
                  <a:lnTo>
                    <a:pt x="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2"/>
            <p:cNvSpPr/>
            <p:nvPr/>
          </p:nvSpPr>
          <p:spPr>
            <a:xfrm>
              <a:off x="1640711" y="2764631"/>
              <a:ext cx="1467865" cy="1070192"/>
            </a:xfrm>
            <a:custGeom>
              <a:avLst/>
              <a:gdLst/>
              <a:ahLst/>
              <a:cxnLst/>
              <a:rect l="l" t="t" r="r" b="b"/>
              <a:pathLst>
                <a:path w="59730" h="43548" extrusionOk="0">
                  <a:moveTo>
                    <a:pt x="12981" y="1"/>
                  </a:moveTo>
                  <a:lnTo>
                    <a:pt x="12367" y="89"/>
                  </a:lnTo>
                  <a:lnTo>
                    <a:pt x="11753" y="264"/>
                  </a:lnTo>
                  <a:lnTo>
                    <a:pt x="11183" y="396"/>
                  </a:lnTo>
                  <a:lnTo>
                    <a:pt x="10657" y="615"/>
                  </a:lnTo>
                  <a:lnTo>
                    <a:pt x="10175" y="878"/>
                  </a:lnTo>
                  <a:lnTo>
                    <a:pt x="9692" y="1141"/>
                  </a:lnTo>
                  <a:lnTo>
                    <a:pt x="9254" y="1404"/>
                  </a:lnTo>
                  <a:lnTo>
                    <a:pt x="8859" y="1711"/>
                  </a:lnTo>
                  <a:lnTo>
                    <a:pt x="8464" y="2062"/>
                  </a:lnTo>
                  <a:lnTo>
                    <a:pt x="8114" y="2413"/>
                  </a:lnTo>
                  <a:lnTo>
                    <a:pt x="7763" y="2764"/>
                  </a:lnTo>
                  <a:lnTo>
                    <a:pt x="7456" y="3114"/>
                  </a:lnTo>
                  <a:lnTo>
                    <a:pt x="6930" y="3904"/>
                  </a:lnTo>
                  <a:lnTo>
                    <a:pt x="6491" y="4649"/>
                  </a:lnTo>
                  <a:lnTo>
                    <a:pt x="6140" y="5439"/>
                  </a:lnTo>
                  <a:lnTo>
                    <a:pt x="5833" y="6184"/>
                  </a:lnTo>
                  <a:lnTo>
                    <a:pt x="5614" y="6842"/>
                  </a:lnTo>
                  <a:lnTo>
                    <a:pt x="5439" y="7456"/>
                  </a:lnTo>
                  <a:lnTo>
                    <a:pt x="5219" y="8377"/>
                  </a:lnTo>
                  <a:lnTo>
                    <a:pt x="5175" y="8684"/>
                  </a:lnTo>
                  <a:lnTo>
                    <a:pt x="4912" y="9122"/>
                  </a:lnTo>
                  <a:lnTo>
                    <a:pt x="4693" y="9561"/>
                  </a:lnTo>
                  <a:lnTo>
                    <a:pt x="4474" y="10087"/>
                  </a:lnTo>
                  <a:lnTo>
                    <a:pt x="4298" y="10613"/>
                  </a:lnTo>
                  <a:lnTo>
                    <a:pt x="3991" y="11754"/>
                  </a:lnTo>
                  <a:lnTo>
                    <a:pt x="3728" y="12982"/>
                  </a:lnTo>
                  <a:lnTo>
                    <a:pt x="3334" y="15481"/>
                  </a:lnTo>
                  <a:lnTo>
                    <a:pt x="3114" y="16753"/>
                  </a:lnTo>
                  <a:lnTo>
                    <a:pt x="2851" y="17937"/>
                  </a:lnTo>
                  <a:lnTo>
                    <a:pt x="1" y="29514"/>
                  </a:lnTo>
                  <a:lnTo>
                    <a:pt x="702" y="29427"/>
                  </a:lnTo>
                  <a:lnTo>
                    <a:pt x="1360" y="29383"/>
                  </a:lnTo>
                  <a:lnTo>
                    <a:pt x="2062" y="29339"/>
                  </a:lnTo>
                  <a:lnTo>
                    <a:pt x="2763" y="29383"/>
                  </a:lnTo>
                  <a:lnTo>
                    <a:pt x="3465" y="29427"/>
                  </a:lnTo>
                  <a:lnTo>
                    <a:pt x="4167" y="29514"/>
                  </a:lnTo>
                  <a:lnTo>
                    <a:pt x="4912" y="29646"/>
                  </a:lnTo>
                  <a:lnTo>
                    <a:pt x="5614" y="29777"/>
                  </a:lnTo>
                  <a:lnTo>
                    <a:pt x="7017" y="30128"/>
                  </a:lnTo>
                  <a:lnTo>
                    <a:pt x="8377" y="30567"/>
                  </a:lnTo>
                  <a:lnTo>
                    <a:pt x="9692" y="31049"/>
                  </a:lnTo>
                  <a:lnTo>
                    <a:pt x="10920" y="31575"/>
                  </a:lnTo>
                  <a:lnTo>
                    <a:pt x="12104" y="32102"/>
                  </a:lnTo>
                  <a:lnTo>
                    <a:pt x="13157" y="32628"/>
                  </a:lnTo>
                  <a:lnTo>
                    <a:pt x="14122" y="33110"/>
                  </a:lnTo>
                  <a:lnTo>
                    <a:pt x="14911" y="33593"/>
                  </a:lnTo>
                  <a:lnTo>
                    <a:pt x="16051" y="34294"/>
                  </a:lnTo>
                  <a:lnTo>
                    <a:pt x="16490" y="34557"/>
                  </a:lnTo>
                  <a:lnTo>
                    <a:pt x="18858" y="22059"/>
                  </a:lnTo>
                  <a:lnTo>
                    <a:pt x="18989" y="22410"/>
                  </a:lnTo>
                  <a:lnTo>
                    <a:pt x="19121" y="22673"/>
                  </a:lnTo>
                  <a:lnTo>
                    <a:pt x="19252" y="22892"/>
                  </a:lnTo>
                  <a:lnTo>
                    <a:pt x="19384" y="23068"/>
                  </a:lnTo>
                  <a:lnTo>
                    <a:pt x="19516" y="23199"/>
                  </a:lnTo>
                  <a:lnTo>
                    <a:pt x="19647" y="23331"/>
                  </a:lnTo>
                  <a:lnTo>
                    <a:pt x="19954" y="23462"/>
                  </a:lnTo>
                  <a:lnTo>
                    <a:pt x="20217" y="23506"/>
                  </a:lnTo>
                  <a:lnTo>
                    <a:pt x="20393" y="23506"/>
                  </a:lnTo>
                  <a:lnTo>
                    <a:pt x="20612" y="23462"/>
                  </a:lnTo>
                  <a:lnTo>
                    <a:pt x="21007" y="24252"/>
                  </a:lnTo>
                  <a:lnTo>
                    <a:pt x="21489" y="25217"/>
                  </a:lnTo>
                  <a:lnTo>
                    <a:pt x="22234" y="26532"/>
                  </a:lnTo>
                  <a:lnTo>
                    <a:pt x="23199" y="28199"/>
                  </a:lnTo>
                  <a:lnTo>
                    <a:pt x="24427" y="30128"/>
                  </a:lnTo>
                  <a:lnTo>
                    <a:pt x="25918" y="32321"/>
                  </a:lnTo>
                  <a:lnTo>
                    <a:pt x="27672" y="34777"/>
                  </a:lnTo>
                  <a:lnTo>
                    <a:pt x="28637" y="36005"/>
                  </a:lnTo>
                  <a:lnTo>
                    <a:pt x="29646" y="37145"/>
                  </a:lnTo>
                  <a:lnTo>
                    <a:pt x="30698" y="38153"/>
                  </a:lnTo>
                  <a:lnTo>
                    <a:pt x="31751" y="39118"/>
                  </a:lnTo>
                  <a:lnTo>
                    <a:pt x="32803" y="39951"/>
                  </a:lnTo>
                  <a:lnTo>
                    <a:pt x="33900" y="40653"/>
                  </a:lnTo>
                  <a:lnTo>
                    <a:pt x="34952" y="41311"/>
                  </a:lnTo>
                  <a:lnTo>
                    <a:pt x="36048" y="41881"/>
                  </a:lnTo>
                  <a:lnTo>
                    <a:pt x="37101" y="42363"/>
                  </a:lnTo>
                  <a:lnTo>
                    <a:pt x="38153" y="42758"/>
                  </a:lnTo>
                  <a:lnTo>
                    <a:pt x="39162" y="43065"/>
                  </a:lnTo>
                  <a:lnTo>
                    <a:pt x="40127" y="43284"/>
                  </a:lnTo>
                  <a:lnTo>
                    <a:pt x="41048" y="43460"/>
                  </a:lnTo>
                  <a:lnTo>
                    <a:pt x="41925" y="43547"/>
                  </a:lnTo>
                  <a:lnTo>
                    <a:pt x="42758" y="43547"/>
                  </a:lnTo>
                  <a:lnTo>
                    <a:pt x="43503" y="43504"/>
                  </a:lnTo>
                  <a:lnTo>
                    <a:pt x="45828" y="43197"/>
                  </a:lnTo>
                  <a:lnTo>
                    <a:pt x="47889" y="42846"/>
                  </a:lnTo>
                  <a:lnTo>
                    <a:pt x="49731" y="42495"/>
                  </a:lnTo>
                  <a:lnTo>
                    <a:pt x="51397" y="42100"/>
                  </a:lnTo>
                  <a:lnTo>
                    <a:pt x="52800" y="41662"/>
                  </a:lnTo>
                  <a:lnTo>
                    <a:pt x="54072" y="41223"/>
                  </a:lnTo>
                  <a:lnTo>
                    <a:pt x="55125" y="40785"/>
                  </a:lnTo>
                  <a:lnTo>
                    <a:pt x="56046" y="40302"/>
                  </a:lnTo>
                  <a:lnTo>
                    <a:pt x="56835" y="39820"/>
                  </a:lnTo>
                  <a:lnTo>
                    <a:pt x="57493" y="39337"/>
                  </a:lnTo>
                  <a:lnTo>
                    <a:pt x="58019" y="38811"/>
                  </a:lnTo>
                  <a:lnTo>
                    <a:pt x="58501" y="38285"/>
                  </a:lnTo>
                  <a:lnTo>
                    <a:pt x="58896" y="37803"/>
                  </a:lnTo>
                  <a:lnTo>
                    <a:pt x="59203" y="37276"/>
                  </a:lnTo>
                  <a:lnTo>
                    <a:pt x="59466" y="36706"/>
                  </a:lnTo>
                  <a:lnTo>
                    <a:pt x="59729" y="36180"/>
                  </a:lnTo>
                  <a:lnTo>
                    <a:pt x="59554" y="35829"/>
                  </a:lnTo>
                  <a:lnTo>
                    <a:pt x="59335" y="35434"/>
                  </a:lnTo>
                  <a:lnTo>
                    <a:pt x="59028" y="34996"/>
                  </a:lnTo>
                  <a:lnTo>
                    <a:pt x="58633" y="34557"/>
                  </a:lnTo>
                  <a:lnTo>
                    <a:pt x="58194" y="34075"/>
                  </a:lnTo>
                  <a:lnTo>
                    <a:pt x="57668" y="33549"/>
                  </a:lnTo>
                  <a:lnTo>
                    <a:pt x="56484" y="32452"/>
                  </a:lnTo>
                  <a:lnTo>
                    <a:pt x="55081" y="31268"/>
                  </a:lnTo>
                  <a:lnTo>
                    <a:pt x="53590" y="30041"/>
                  </a:lnTo>
                  <a:lnTo>
                    <a:pt x="51967" y="28856"/>
                  </a:lnTo>
                  <a:lnTo>
                    <a:pt x="50345" y="27629"/>
                  </a:lnTo>
                  <a:lnTo>
                    <a:pt x="47143" y="25392"/>
                  </a:lnTo>
                  <a:lnTo>
                    <a:pt x="44381" y="23506"/>
                  </a:lnTo>
                  <a:lnTo>
                    <a:pt x="41749" y="21752"/>
                  </a:lnTo>
                  <a:lnTo>
                    <a:pt x="40785" y="20787"/>
                  </a:lnTo>
                  <a:lnTo>
                    <a:pt x="38197" y="18244"/>
                  </a:lnTo>
                  <a:lnTo>
                    <a:pt x="36443" y="16534"/>
                  </a:lnTo>
                  <a:lnTo>
                    <a:pt x="34470" y="14648"/>
                  </a:lnTo>
                  <a:lnTo>
                    <a:pt x="32277" y="12631"/>
                  </a:lnTo>
                  <a:lnTo>
                    <a:pt x="29953" y="10570"/>
                  </a:lnTo>
                  <a:lnTo>
                    <a:pt x="27541" y="8508"/>
                  </a:lnTo>
                  <a:lnTo>
                    <a:pt x="25129" y="6535"/>
                  </a:lnTo>
                  <a:lnTo>
                    <a:pt x="23901" y="5570"/>
                  </a:lnTo>
                  <a:lnTo>
                    <a:pt x="22717" y="4693"/>
                  </a:lnTo>
                  <a:lnTo>
                    <a:pt x="21533" y="3860"/>
                  </a:lnTo>
                  <a:lnTo>
                    <a:pt x="20393" y="3071"/>
                  </a:lnTo>
                  <a:lnTo>
                    <a:pt x="19296" y="2325"/>
                  </a:lnTo>
                  <a:lnTo>
                    <a:pt x="18200" y="1711"/>
                  </a:lnTo>
                  <a:lnTo>
                    <a:pt x="17191" y="1141"/>
                  </a:lnTo>
                  <a:lnTo>
                    <a:pt x="16227" y="703"/>
                  </a:lnTo>
                  <a:lnTo>
                    <a:pt x="15306" y="352"/>
                  </a:lnTo>
                  <a:lnTo>
                    <a:pt x="14429" y="132"/>
                  </a:lnTo>
                  <a:lnTo>
                    <a:pt x="14034" y="45"/>
                  </a:lnTo>
                  <a:lnTo>
                    <a:pt x="136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2"/>
            <p:cNvSpPr/>
            <p:nvPr/>
          </p:nvSpPr>
          <p:spPr>
            <a:xfrm>
              <a:off x="2666696" y="3299192"/>
              <a:ext cx="441883" cy="497914"/>
            </a:xfrm>
            <a:custGeom>
              <a:avLst/>
              <a:gdLst/>
              <a:ahLst/>
              <a:cxnLst/>
              <a:rect l="l" t="t" r="r" b="b"/>
              <a:pathLst>
                <a:path w="17981" h="20261" extrusionOk="0">
                  <a:moveTo>
                    <a:pt x="0" y="0"/>
                  </a:moveTo>
                  <a:lnTo>
                    <a:pt x="351" y="483"/>
                  </a:lnTo>
                  <a:lnTo>
                    <a:pt x="746" y="1009"/>
                  </a:lnTo>
                  <a:lnTo>
                    <a:pt x="1184" y="1710"/>
                  </a:lnTo>
                  <a:lnTo>
                    <a:pt x="1711" y="2544"/>
                  </a:lnTo>
                  <a:lnTo>
                    <a:pt x="2193" y="3552"/>
                  </a:lnTo>
                  <a:lnTo>
                    <a:pt x="2675" y="4649"/>
                  </a:lnTo>
                  <a:lnTo>
                    <a:pt x="2851" y="5219"/>
                  </a:lnTo>
                  <a:lnTo>
                    <a:pt x="3026" y="5789"/>
                  </a:lnTo>
                  <a:lnTo>
                    <a:pt x="3158" y="6359"/>
                  </a:lnTo>
                  <a:lnTo>
                    <a:pt x="3289" y="7017"/>
                  </a:lnTo>
                  <a:lnTo>
                    <a:pt x="3552" y="8727"/>
                  </a:lnTo>
                  <a:lnTo>
                    <a:pt x="3728" y="9692"/>
                  </a:lnTo>
                  <a:lnTo>
                    <a:pt x="3903" y="10700"/>
                  </a:lnTo>
                  <a:lnTo>
                    <a:pt x="4166" y="11797"/>
                  </a:lnTo>
                  <a:lnTo>
                    <a:pt x="4473" y="12893"/>
                  </a:lnTo>
                  <a:lnTo>
                    <a:pt x="4824" y="13989"/>
                  </a:lnTo>
                  <a:lnTo>
                    <a:pt x="5263" y="15086"/>
                  </a:lnTo>
                  <a:lnTo>
                    <a:pt x="5745" y="16138"/>
                  </a:lnTo>
                  <a:lnTo>
                    <a:pt x="6052" y="16621"/>
                  </a:lnTo>
                  <a:lnTo>
                    <a:pt x="6359" y="17103"/>
                  </a:lnTo>
                  <a:lnTo>
                    <a:pt x="6710" y="17585"/>
                  </a:lnTo>
                  <a:lnTo>
                    <a:pt x="7061" y="18068"/>
                  </a:lnTo>
                  <a:lnTo>
                    <a:pt x="7455" y="18506"/>
                  </a:lnTo>
                  <a:lnTo>
                    <a:pt x="7894" y="18901"/>
                  </a:lnTo>
                  <a:lnTo>
                    <a:pt x="8333" y="19296"/>
                  </a:lnTo>
                  <a:lnTo>
                    <a:pt x="8815" y="19647"/>
                  </a:lnTo>
                  <a:lnTo>
                    <a:pt x="9341" y="19954"/>
                  </a:lnTo>
                  <a:lnTo>
                    <a:pt x="9867" y="20261"/>
                  </a:lnTo>
                  <a:lnTo>
                    <a:pt x="10920" y="19954"/>
                  </a:lnTo>
                  <a:lnTo>
                    <a:pt x="11885" y="19647"/>
                  </a:lnTo>
                  <a:lnTo>
                    <a:pt x="12718" y="19296"/>
                  </a:lnTo>
                  <a:lnTo>
                    <a:pt x="13507" y="18989"/>
                  </a:lnTo>
                  <a:lnTo>
                    <a:pt x="14165" y="18638"/>
                  </a:lnTo>
                  <a:lnTo>
                    <a:pt x="14779" y="18287"/>
                  </a:lnTo>
                  <a:lnTo>
                    <a:pt x="15305" y="17892"/>
                  </a:lnTo>
                  <a:lnTo>
                    <a:pt x="15788" y="17542"/>
                  </a:lnTo>
                  <a:lnTo>
                    <a:pt x="16182" y="17147"/>
                  </a:lnTo>
                  <a:lnTo>
                    <a:pt x="16577" y="16796"/>
                  </a:lnTo>
                  <a:lnTo>
                    <a:pt x="16884" y="16401"/>
                  </a:lnTo>
                  <a:lnTo>
                    <a:pt x="17147" y="16007"/>
                  </a:lnTo>
                  <a:lnTo>
                    <a:pt x="17366" y="15612"/>
                  </a:lnTo>
                  <a:lnTo>
                    <a:pt x="17586" y="15217"/>
                  </a:lnTo>
                  <a:lnTo>
                    <a:pt x="17980" y="14428"/>
                  </a:lnTo>
                  <a:lnTo>
                    <a:pt x="17805" y="14077"/>
                  </a:lnTo>
                  <a:lnTo>
                    <a:pt x="17586" y="13682"/>
                  </a:lnTo>
                  <a:lnTo>
                    <a:pt x="17279" y="13244"/>
                  </a:lnTo>
                  <a:lnTo>
                    <a:pt x="16884" y="12805"/>
                  </a:lnTo>
                  <a:lnTo>
                    <a:pt x="16445" y="12323"/>
                  </a:lnTo>
                  <a:lnTo>
                    <a:pt x="15919" y="11797"/>
                  </a:lnTo>
                  <a:lnTo>
                    <a:pt x="14735" y="10700"/>
                  </a:lnTo>
                  <a:lnTo>
                    <a:pt x="13332" y="9516"/>
                  </a:lnTo>
                  <a:lnTo>
                    <a:pt x="11841" y="8289"/>
                  </a:lnTo>
                  <a:lnTo>
                    <a:pt x="10218" y="7104"/>
                  </a:lnTo>
                  <a:lnTo>
                    <a:pt x="8596" y="5877"/>
                  </a:lnTo>
                  <a:lnTo>
                    <a:pt x="5394" y="3640"/>
                  </a:lnTo>
                  <a:lnTo>
                    <a:pt x="2632" y="1754"/>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2"/>
            <p:cNvSpPr/>
            <p:nvPr/>
          </p:nvSpPr>
          <p:spPr>
            <a:xfrm>
              <a:off x="2099823" y="3085805"/>
              <a:ext cx="46373" cy="225254"/>
            </a:xfrm>
            <a:custGeom>
              <a:avLst/>
              <a:gdLst/>
              <a:ahLst/>
              <a:cxnLst/>
              <a:rect l="l" t="t" r="r" b="b"/>
              <a:pathLst>
                <a:path w="1887" h="9166" extrusionOk="0">
                  <a:moveTo>
                    <a:pt x="1623" y="0"/>
                  </a:moveTo>
                  <a:lnTo>
                    <a:pt x="1579" y="44"/>
                  </a:lnTo>
                  <a:lnTo>
                    <a:pt x="1535" y="88"/>
                  </a:lnTo>
                  <a:lnTo>
                    <a:pt x="1535" y="176"/>
                  </a:lnTo>
                  <a:lnTo>
                    <a:pt x="1535" y="1053"/>
                  </a:lnTo>
                  <a:lnTo>
                    <a:pt x="1448" y="1842"/>
                  </a:lnTo>
                  <a:lnTo>
                    <a:pt x="1316" y="2544"/>
                  </a:lnTo>
                  <a:lnTo>
                    <a:pt x="1141" y="3114"/>
                  </a:lnTo>
                  <a:lnTo>
                    <a:pt x="1009" y="3552"/>
                  </a:lnTo>
                  <a:lnTo>
                    <a:pt x="834" y="3903"/>
                  </a:lnTo>
                  <a:lnTo>
                    <a:pt x="702" y="4166"/>
                  </a:lnTo>
                  <a:lnTo>
                    <a:pt x="658" y="4254"/>
                  </a:lnTo>
                  <a:lnTo>
                    <a:pt x="0" y="8990"/>
                  </a:lnTo>
                  <a:lnTo>
                    <a:pt x="0" y="9034"/>
                  </a:lnTo>
                  <a:lnTo>
                    <a:pt x="44" y="9122"/>
                  </a:lnTo>
                  <a:lnTo>
                    <a:pt x="88" y="9166"/>
                  </a:lnTo>
                  <a:lnTo>
                    <a:pt x="176" y="9166"/>
                  </a:lnTo>
                  <a:lnTo>
                    <a:pt x="307" y="9122"/>
                  </a:lnTo>
                  <a:lnTo>
                    <a:pt x="351" y="9034"/>
                  </a:lnTo>
                  <a:lnTo>
                    <a:pt x="1053" y="4342"/>
                  </a:lnTo>
                  <a:lnTo>
                    <a:pt x="1228" y="3947"/>
                  </a:lnTo>
                  <a:lnTo>
                    <a:pt x="1404" y="3552"/>
                  </a:lnTo>
                  <a:lnTo>
                    <a:pt x="1579" y="3070"/>
                  </a:lnTo>
                  <a:lnTo>
                    <a:pt x="1711" y="2500"/>
                  </a:lnTo>
                  <a:lnTo>
                    <a:pt x="1842" y="1798"/>
                  </a:lnTo>
                  <a:lnTo>
                    <a:pt x="1886" y="1053"/>
                  </a:lnTo>
                  <a:lnTo>
                    <a:pt x="1886" y="176"/>
                  </a:lnTo>
                  <a:lnTo>
                    <a:pt x="1886" y="88"/>
                  </a:lnTo>
                  <a:lnTo>
                    <a:pt x="1842" y="44"/>
                  </a:lnTo>
                  <a:lnTo>
                    <a:pt x="1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2"/>
            <p:cNvSpPr/>
            <p:nvPr/>
          </p:nvSpPr>
          <p:spPr>
            <a:xfrm>
              <a:off x="2107367" y="3147219"/>
              <a:ext cx="127200" cy="109949"/>
            </a:xfrm>
            <a:custGeom>
              <a:avLst/>
              <a:gdLst/>
              <a:ahLst/>
              <a:cxnLst/>
              <a:rect l="l" t="t" r="r" b="b"/>
              <a:pathLst>
                <a:path w="5176" h="4474" extrusionOk="0">
                  <a:moveTo>
                    <a:pt x="4956" y="1"/>
                  </a:moveTo>
                  <a:lnTo>
                    <a:pt x="4868" y="45"/>
                  </a:lnTo>
                  <a:lnTo>
                    <a:pt x="4824" y="89"/>
                  </a:lnTo>
                  <a:lnTo>
                    <a:pt x="4386" y="703"/>
                  </a:lnTo>
                  <a:lnTo>
                    <a:pt x="3947" y="1273"/>
                  </a:lnTo>
                  <a:lnTo>
                    <a:pt x="3333" y="1974"/>
                  </a:lnTo>
                  <a:lnTo>
                    <a:pt x="2632" y="2676"/>
                  </a:lnTo>
                  <a:lnTo>
                    <a:pt x="2237" y="3027"/>
                  </a:lnTo>
                  <a:lnTo>
                    <a:pt x="1842" y="3334"/>
                  </a:lnTo>
                  <a:lnTo>
                    <a:pt x="1447" y="3597"/>
                  </a:lnTo>
                  <a:lnTo>
                    <a:pt x="1009" y="3816"/>
                  </a:lnTo>
                  <a:lnTo>
                    <a:pt x="614" y="3992"/>
                  </a:lnTo>
                  <a:lnTo>
                    <a:pt x="176" y="4079"/>
                  </a:lnTo>
                  <a:lnTo>
                    <a:pt x="88" y="4123"/>
                  </a:lnTo>
                  <a:lnTo>
                    <a:pt x="44" y="4167"/>
                  </a:lnTo>
                  <a:lnTo>
                    <a:pt x="0" y="4255"/>
                  </a:lnTo>
                  <a:lnTo>
                    <a:pt x="0" y="4299"/>
                  </a:lnTo>
                  <a:lnTo>
                    <a:pt x="88" y="4430"/>
                  </a:lnTo>
                  <a:lnTo>
                    <a:pt x="176" y="4474"/>
                  </a:lnTo>
                  <a:lnTo>
                    <a:pt x="220" y="4474"/>
                  </a:lnTo>
                  <a:lnTo>
                    <a:pt x="658" y="4342"/>
                  </a:lnTo>
                  <a:lnTo>
                    <a:pt x="1141" y="4167"/>
                  </a:lnTo>
                  <a:lnTo>
                    <a:pt x="1579" y="3948"/>
                  </a:lnTo>
                  <a:lnTo>
                    <a:pt x="2018" y="3685"/>
                  </a:lnTo>
                  <a:lnTo>
                    <a:pt x="2412" y="3378"/>
                  </a:lnTo>
                  <a:lnTo>
                    <a:pt x="2807" y="3027"/>
                  </a:lnTo>
                  <a:lnTo>
                    <a:pt x="3552" y="2281"/>
                  </a:lnTo>
                  <a:lnTo>
                    <a:pt x="4166" y="1580"/>
                  </a:lnTo>
                  <a:lnTo>
                    <a:pt x="4649" y="966"/>
                  </a:lnTo>
                  <a:lnTo>
                    <a:pt x="5131" y="308"/>
                  </a:lnTo>
                  <a:lnTo>
                    <a:pt x="5175" y="220"/>
                  </a:lnTo>
                  <a:lnTo>
                    <a:pt x="5131" y="132"/>
                  </a:lnTo>
                  <a:lnTo>
                    <a:pt x="5131" y="89"/>
                  </a:lnTo>
                  <a:lnTo>
                    <a:pt x="5087" y="45"/>
                  </a:lnTo>
                  <a:lnTo>
                    <a:pt x="5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2"/>
            <p:cNvSpPr/>
            <p:nvPr/>
          </p:nvSpPr>
          <p:spPr>
            <a:xfrm>
              <a:off x="2153716" y="3300273"/>
              <a:ext cx="134720" cy="36666"/>
            </a:xfrm>
            <a:custGeom>
              <a:avLst/>
              <a:gdLst/>
              <a:ahLst/>
              <a:cxnLst/>
              <a:rect l="l" t="t" r="r" b="b"/>
              <a:pathLst>
                <a:path w="5482" h="1492" extrusionOk="0">
                  <a:moveTo>
                    <a:pt x="5306" y="0"/>
                  </a:moveTo>
                  <a:lnTo>
                    <a:pt x="5262" y="44"/>
                  </a:lnTo>
                  <a:lnTo>
                    <a:pt x="4473" y="307"/>
                  </a:lnTo>
                  <a:lnTo>
                    <a:pt x="3640" y="526"/>
                  </a:lnTo>
                  <a:lnTo>
                    <a:pt x="2807" y="702"/>
                  </a:lnTo>
                  <a:lnTo>
                    <a:pt x="2017" y="877"/>
                  </a:lnTo>
                  <a:lnTo>
                    <a:pt x="702" y="1053"/>
                  </a:lnTo>
                  <a:lnTo>
                    <a:pt x="175" y="1140"/>
                  </a:lnTo>
                  <a:lnTo>
                    <a:pt x="88" y="1184"/>
                  </a:lnTo>
                  <a:lnTo>
                    <a:pt x="44" y="1228"/>
                  </a:lnTo>
                  <a:lnTo>
                    <a:pt x="0" y="1272"/>
                  </a:lnTo>
                  <a:lnTo>
                    <a:pt x="0" y="1360"/>
                  </a:lnTo>
                  <a:lnTo>
                    <a:pt x="44" y="1447"/>
                  </a:lnTo>
                  <a:lnTo>
                    <a:pt x="175" y="1491"/>
                  </a:lnTo>
                  <a:lnTo>
                    <a:pt x="219" y="1491"/>
                  </a:lnTo>
                  <a:lnTo>
                    <a:pt x="789" y="1447"/>
                  </a:lnTo>
                  <a:lnTo>
                    <a:pt x="2105" y="1228"/>
                  </a:lnTo>
                  <a:lnTo>
                    <a:pt x="2938" y="1053"/>
                  </a:lnTo>
                  <a:lnTo>
                    <a:pt x="3771" y="877"/>
                  </a:lnTo>
                  <a:lnTo>
                    <a:pt x="4605" y="658"/>
                  </a:lnTo>
                  <a:lnTo>
                    <a:pt x="5394" y="351"/>
                  </a:lnTo>
                  <a:lnTo>
                    <a:pt x="5438" y="351"/>
                  </a:lnTo>
                  <a:lnTo>
                    <a:pt x="5482" y="263"/>
                  </a:lnTo>
                  <a:lnTo>
                    <a:pt x="5482" y="219"/>
                  </a:lnTo>
                  <a:lnTo>
                    <a:pt x="5482" y="132"/>
                  </a:lnTo>
                  <a:lnTo>
                    <a:pt x="5438" y="88"/>
                  </a:lnTo>
                  <a:lnTo>
                    <a:pt x="5394" y="44"/>
                  </a:lnTo>
                  <a:lnTo>
                    <a:pt x="5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2"/>
            <p:cNvSpPr/>
            <p:nvPr/>
          </p:nvSpPr>
          <p:spPr>
            <a:xfrm>
              <a:off x="1636410" y="3468393"/>
              <a:ext cx="409542" cy="167061"/>
            </a:xfrm>
            <a:custGeom>
              <a:avLst/>
              <a:gdLst/>
              <a:ahLst/>
              <a:cxnLst/>
              <a:rect l="l" t="t" r="r" b="b"/>
              <a:pathLst>
                <a:path w="16665" h="6798" extrusionOk="0">
                  <a:moveTo>
                    <a:pt x="3816" y="0"/>
                  </a:moveTo>
                  <a:lnTo>
                    <a:pt x="3070" y="88"/>
                  </a:lnTo>
                  <a:lnTo>
                    <a:pt x="2325" y="219"/>
                  </a:lnTo>
                  <a:lnTo>
                    <a:pt x="1623" y="395"/>
                  </a:lnTo>
                  <a:lnTo>
                    <a:pt x="877" y="614"/>
                  </a:lnTo>
                  <a:lnTo>
                    <a:pt x="176" y="877"/>
                  </a:lnTo>
                  <a:lnTo>
                    <a:pt x="88" y="965"/>
                  </a:lnTo>
                  <a:lnTo>
                    <a:pt x="44" y="1009"/>
                  </a:lnTo>
                  <a:lnTo>
                    <a:pt x="0" y="1140"/>
                  </a:lnTo>
                  <a:lnTo>
                    <a:pt x="0" y="1228"/>
                  </a:lnTo>
                  <a:lnTo>
                    <a:pt x="132" y="1491"/>
                  </a:lnTo>
                  <a:lnTo>
                    <a:pt x="351" y="1798"/>
                  </a:lnTo>
                  <a:lnTo>
                    <a:pt x="658" y="2105"/>
                  </a:lnTo>
                  <a:lnTo>
                    <a:pt x="1053" y="2500"/>
                  </a:lnTo>
                  <a:lnTo>
                    <a:pt x="1535" y="2895"/>
                  </a:lnTo>
                  <a:lnTo>
                    <a:pt x="2105" y="3289"/>
                  </a:lnTo>
                  <a:lnTo>
                    <a:pt x="2719" y="3684"/>
                  </a:lnTo>
                  <a:lnTo>
                    <a:pt x="3377" y="4079"/>
                  </a:lnTo>
                  <a:lnTo>
                    <a:pt x="4123" y="4473"/>
                  </a:lnTo>
                  <a:lnTo>
                    <a:pt x="4868" y="4868"/>
                  </a:lnTo>
                  <a:lnTo>
                    <a:pt x="5614" y="5219"/>
                  </a:lnTo>
                  <a:lnTo>
                    <a:pt x="6403" y="5526"/>
                  </a:lnTo>
                  <a:lnTo>
                    <a:pt x="7192" y="5789"/>
                  </a:lnTo>
                  <a:lnTo>
                    <a:pt x="7938" y="6052"/>
                  </a:lnTo>
                  <a:lnTo>
                    <a:pt x="9473" y="6403"/>
                  </a:lnTo>
                  <a:lnTo>
                    <a:pt x="11008" y="6622"/>
                  </a:lnTo>
                  <a:lnTo>
                    <a:pt x="12411" y="6754"/>
                  </a:lnTo>
                  <a:lnTo>
                    <a:pt x="13683" y="6797"/>
                  </a:lnTo>
                  <a:lnTo>
                    <a:pt x="14297" y="6797"/>
                  </a:lnTo>
                  <a:lnTo>
                    <a:pt x="14823" y="6754"/>
                  </a:lnTo>
                  <a:lnTo>
                    <a:pt x="15305" y="6666"/>
                  </a:lnTo>
                  <a:lnTo>
                    <a:pt x="15700" y="6578"/>
                  </a:lnTo>
                  <a:lnTo>
                    <a:pt x="16051" y="6447"/>
                  </a:lnTo>
                  <a:lnTo>
                    <a:pt x="16358" y="6271"/>
                  </a:lnTo>
                  <a:lnTo>
                    <a:pt x="16533" y="6096"/>
                  </a:lnTo>
                  <a:lnTo>
                    <a:pt x="16665" y="5920"/>
                  </a:lnTo>
                  <a:lnTo>
                    <a:pt x="16665" y="5701"/>
                  </a:lnTo>
                  <a:lnTo>
                    <a:pt x="16665" y="5526"/>
                  </a:lnTo>
                  <a:lnTo>
                    <a:pt x="16577" y="5263"/>
                  </a:lnTo>
                  <a:lnTo>
                    <a:pt x="16445" y="5043"/>
                  </a:lnTo>
                  <a:lnTo>
                    <a:pt x="16226" y="4736"/>
                  </a:lnTo>
                  <a:lnTo>
                    <a:pt x="16007" y="4473"/>
                  </a:lnTo>
                  <a:lnTo>
                    <a:pt x="15393" y="3903"/>
                  </a:lnTo>
                  <a:lnTo>
                    <a:pt x="14604" y="3245"/>
                  </a:lnTo>
                  <a:lnTo>
                    <a:pt x="13683" y="2631"/>
                  </a:lnTo>
                  <a:lnTo>
                    <a:pt x="12630" y="2061"/>
                  </a:lnTo>
                  <a:lnTo>
                    <a:pt x="11446" y="1491"/>
                  </a:lnTo>
                  <a:lnTo>
                    <a:pt x="10174" y="965"/>
                  </a:lnTo>
                  <a:lnTo>
                    <a:pt x="9517" y="746"/>
                  </a:lnTo>
                  <a:lnTo>
                    <a:pt x="8859" y="570"/>
                  </a:lnTo>
                  <a:lnTo>
                    <a:pt x="8157" y="395"/>
                  </a:lnTo>
                  <a:lnTo>
                    <a:pt x="7455" y="219"/>
                  </a:lnTo>
                  <a:lnTo>
                    <a:pt x="6710" y="132"/>
                  </a:lnTo>
                  <a:lnTo>
                    <a:pt x="6008" y="44"/>
                  </a:lnTo>
                  <a:lnTo>
                    <a:pt x="5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2"/>
            <p:cNvSpPr/>
            <p:nvPr/>
          </p:nvSpPr>
          <p:spPr>
            <a:xfrm>
              <a:off x="1689222" y="3489945"/>
              <a:ext cx="323333" cy="531336"/>
            </a:xfrm>
            <a:custGeom>
              <a:avLst/>
              <a:gdLst/>
              <a:ahLst/>
              <a:cxnLst/>
              <a:rect l="l" t="t" r="r" b="b"/>
              <a:pathLst>
                <a:path w="13157" h="21621" extrusionOk="0">
                  <a:moveTo>
                    <a:pt x="7192" y="0"/>
                  </a:moveTo>
                  <a:lnTo>
                    <a:pt x="7236" y="2149"/>
                  </a:lnTo>
                  <a:lnTo>
                    <a:pt x="7324" y="6973"/>
                  </a:lnTo>
                  <a:lnTo>
                    <a:pt x="7368" y="9648"/>
                  </a:lnTo>
                  <a:lnTo>
                    <a:pt x="7368" y="12104"/>
                  </a:lnTo>
                  <a:lnTo>
                    <a:pt x="7324" y="14033"/>
                  </a:lnTo>
                  <a:lnTo>
                    <a:pt x="7280" y="14691"/>
                  </a:lnTo>
                  <a:lnTo>
                    <a:pt x="7236" y="15130"/>
                  </a:lnTo>
                  <a:lnTo>
                    <a:pt x="7104" y="15437"/>
                  </a:lnTo>
                  <a:lnTo>
                    <a:pt x="6929" y="15788"/>
                  </a:lnTo>
                  <a:lnTo>
                    <a:pt x="6622" y="16138"/>
                  </a:lnTo>
                  <a:lnTo>
                    <a:pt x="6271" y="16533"/>
                  </a:lnTo>
                  <a:lnTo>
                    <a:pt x="5438" y="17279"/>
                  </a:lnTo>
                  <a:lnTo>
                    <a:pt x="4473" y="18024"/>
                  </a:lnTo>
                  <a:lnTo>
                    <a:pt x="3552" y="18682"/>
                  </a:lnTo>
                  <a:lnTo>
                    <a:pt x="2763" y="19252"/>
                  </a:lnTo>
                  <a:lnTo>
                    <a:pt x="1974" y="19734"/>
                  </a:lnTo>
                  <a:lnTo>
                    <a:pt x="1623" y="19822"/>
                  </a:lnTo>
                  <a:lnTo>
                    <a:pt x="877" y="20085"/>
                  </a:lnTo>
                  <a:lnTo>
                    <a:pt x="526" y="20261"/>
                  </a:lnTo>
                  <a:lnTo>
                    <a:pt x="219" y="20436"/>
                  </a:lnTo>
                  <a:lnTo>
                    <a:pt x="88" y="20524"/>
                  </a:lnTo>
                  <a:lnTo>
                    <a:pt x="44" y="20611"/>
                  </a:lnTo>
                  <a:lnTo>
                    <a:pt x="0" y="20699"/>
                  </a:lnTo>
                  <a:lnTo>
                    <a:pt x="44" y="20787"/>
                  </a:lnTo>
                  <a:lnTo>
                    <a:pt x="132" y="20962"/>
                  </a:lnTo>
                  <a:lnTo>
                    <a:pt x="263" y="21094"/>
                  </a:lnTo>
                  <a:lnTo>
                    <a:pt x="570" y="21313"/>
                  </a:lnTo>
                  <a:lnTo>
                    <a:pt x="965" y="21488"/>
                  </a:lnTo>
                  <a:lnTo>
                    <a:pt x="1360" y="21576"/>
                  </a:lnTo>
                  <a:lnTo>
                    <a:pt x="1798" y="21620"/>
                  </a:lnTo>
                  <a:lnTo>
                    <a:pt x="2281" y="21576"/>
                  </a:lnTo>
                  <a:lnTo>
                    <a:pt x="2807" y="21532"/>
                  </a:lnTo>
                  <a:lnTo>
                    <a:pt x="3333" y="21445"/>
                  </a:lnTo>
                  <a:lnTo>
                    <a:pt x="4385" y="21182"/>
                  </a:lnTo>
                  <a:lnTo>
                    <a:pt x="5394" y="20831"/>
                  </a:lnTo>
                  <a:lnTo>
                    <a:pt x="6973" y="20261"/>
                  </a:lnTo>
                  <a:lnTo>
                    <a:pt x="7543" y="20041"/>
                  </a:lnTo>
                  <a:lnTo>
                    <a:pt x="8157" y="19954"/>
                  </a:lnTo>
                  <a:lnTo>
                    <a:pt x="9209" y="19778"/>
                  </a:lnTo>
                  <a:lnTo>
                    <a:pt x="9736" y="19734"/>
                  </a:lnTo>
                  <a:lnTo>
                    <a:pt x="10174" y="19647"/>
                  </a:lnTo>
                  <a:lnTo>
                    <a:pt x="10613" y="19515"/>
                  </a:lnTo>
                  <a:lnTo>
                    <a:pt x="10964" y="19340"/>
                  </a:lnTo>
                  <a:lnTo>
                    <a:pt x="11139" y="19208"/>
                  </a:lnTo>
                  <a:lnTo>
                    <a:pt x="11227" y="19077"/>
                  </a:lnTo>
                  <a:lnTo>
                    <a:pt x="11358" y="18901"/>
                  </a:lnTo>
                  <a:lnTo>
                    <a:pt x="11402" y="18726"/>
                  </a:lnTo>
                  <a:lnTo>
                    <a:pt x="11490" y="18287"/>
                  </a:lnTo>
                  <a:lnTo>
                    <a:pt x="11534" y="17761"/>
                  </a:lnTo>
                  <a:lnTo>
                    <a:pt x="11490" y="17191"/>
                  </a:lnTo>
                  <a:lnTo>
                    <a:pt x="11446" y="16533"/>
                  </a:lnTo>
                  <a:lnTo>
                    <a:pt x="11314" y="15174"/>
                  </a:lnTo>
                  <a:lnTo>
                    <a:pt x="11270" y="14691"/>
                  </a:lnTo>
                  <a:lnTo>
                    <a:pt x="11314" y="14077"/>
                  </a:lnTo>
                  <a:lnTo>
                    <a:pt x="11534" y="12455"/>
                  </a:lnTo>
                  <a:lnTo>
                    <a:pt x="11841" y="10481"/>
                  </a:lnTo>
                  <a:lnTo>
                    <a:pt x="12191" y="8420"/>
                  </a:lnTo>
                  <a:lnTo>
                    <a:pt x="12849" y="4736"/>
                  </a:lnTo>
                  <a:lnTo>
                    <a:pt x="13156" y="3114"/>
                  </a:lnTo>
                  <a:lnTo>
                    <a:pt x="12718" y="2675"/>
                  </a:lnTo>
                  <a:lnTo>
                    <a:pt x="12235" y="2281"/>
                  </a:lnTo>
                  <a:lnTo>
                    <a:pt x="11753" y="1930"/>
                  </a:lnTo>
                  <a:lnTo>
                    <a:pt x="11270" y="1623"/>
                  </a:lnTo>
                  <a:lnTo>
                    <a:pt x="10744" y="1316"/>
                  </a:lnTo>
                  <a:lnTo>
                    <a:pt x="10262" y="1053"/>
                  </a:lnTo>
                  <a:lnTo>
                    <a:pt x="9297" y="658"/>
                  </a:lnTo>
                  <a:lnTo>
                    <a:pt x="8464" y="351"/>
                  </a:lnTo>
                  <a:lnTo>
                    <a:pt x="7806" y="132"/>
                  </a:lnTo>
                  <a:lnTo>
                    <a:pt x="7192"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2"/>
            <p:cNvSpPr/>
            <p:nvPr/>
          </p:nvSpPr>
          <p:spPr>
            <a:xfrm>
              <a:off x="1689222" y="3883297"/>
              <a:ext cx="283448" cy="137989"/>
            </a:xfrm>
            <a:custGeom>
              <a:avLst/>
              <a:gdLst/>
              <a:ahLst/>
              <a:cxnLst/>
              <a:rect l="l" t="t" r="r" b="b"/>
              <a:pathLst>
                <a:path w="11534" h="5615" extrusionOk="0">
                  <a:moveTo>
                    <a:pt x="6754" y="1"/>
                  </a:moveTo>
                  <a:lnTo>
                    <a:pt x="6140" y="615"/>
                  </a:lnTo>
                  <a:lnTo>
                    <a:pt x="5438" y="1273"/>
                  </a:lnTo>
                  <a:lnTo>
                    <a:pt x="4649" y="1886"/>
                  </a:lnTo>
                  <a:lnTo>
                    <a:pt x="3859" y="2457"/>
                  </a:lnTo>
                  <a:lnTo>
                    <a:pt x="2544" y="3378"/>
                  </a:lnTo>
                  <a:lnTo>
                    <a:pt x="1974" y="3728"/>
                  </a:lnTo>
                  <a:lnTo>
                    <a:pt x="1623" y="3816"/>
                  </a:lnTo>
                  <a:lnTo>
                    <a:pt x="877" y="4079"/>
                  </a:lnTo>
                  <a:lnTo>
                    <a:pt x="526" y="4255"/>
                  </a:lnTo>
                  <a:lnTo>
                    <a:pt x="219" y="4430"/>
                  </a:lnTo>
                  <a:lnTo>
                    <a:pt x="88" y="4518"/>
                  </a:lnTo>
                  <a:lnTo>
                    <a:pt x="44" y="4605"/>
                  </a:lnTo>
                  <a:lnTo>
                    <a:pt x="0" y="4693"/>
                  </a:lnTo>
                  <a:lnTo>
                    <a:pt x="44" y="4781"/>
                  </a:lnTo>
                  <a:lnTo>
                    <a:pt x="132" y="4956"/>
                  </a:lnTo>
                  <a:lnTo>
                    <a:pt x="263" y="5088"/>
                  </a:lnTo>
                  <a:lnTo>
                    <a:pt x="570" y="5307"/>
                  </a:lnTo>
                  <a:lnTo>
                    <a:pt x="965" y="5482"/>
                  </a:lnTo>
                  <a:lnTo>
                    <a:pt x="1360" y="5570"/>
                  </a:lnTo>
                  <a:lnTo>
                    <a:pt x="1798" y="5614"/>
                  </a:lnTo>
                  <a:lnTo>
                    <a:pt x="2281" y="5570"/>
                  </a:lnTo>
                  <a:lnTo>
                    <a:pt x="2807" y="5526"/>
                  </a:lnTo>
                  <a:lnTo>
                    <a:pt x="3333" y="5439"/>
                  </a:lnTo>
                  <a:lnTo>
                    <a:pt x="4385" y="5176"/>
                  </a:lnTo>
                  <a:lnTo>
                    <a:pt x="5394" y="4825"/>
                  </a:lnTo>
                  <a:lnTo>
                    <a:pt x="6973" y="4255"/>
                  </a:lnTo>
                  <a:lnTo>
                    <a:pt x="7543" y="4035"/>
                  </a:lnTo>
                  <a:lnTo>
                    <a:pt x="8157" y="3948"/>
                  </a:lnTo>
                  <a:lnTo>
                    <a:pt x="9209" y="3772"/>
                  </a:lnTo>
                  <a:lnTo>
                    <a:pt x="9736" y="3728"/>
                  </a:lnTo>
                  <a:lnTo>
                    <a:pt x="10174" y="3641"/>
                  </a:lnTo>
                  <a:lnTo>
                    <a:pt x="10613" y="3509"/>
                  </a:lnTo>
                  <a:lnTo>
                    <a:pt x="10964" y="3334"/>
                  </a:lnTo>
                  <a:lnTo>
                    <a:pt x="11183" y="3114"/>
                  </a:lnTo>
                  <a:lnTo>
                    <a:pt x="11358" y="2851"/>
                  </a:lnTo>
                  <a:lnTo>
                    <a:pt x="11446" y="2500"/>
                  </a:lnTo>
                  <a:lnTo>
                    <a:pt x="11490" y="2150"/>
                  </a:lnTo>
                  <a:lnTo>
                    <a:pt x="11534" y="1711"/>
                  </a:lnTo>
                  <a:lnTo>
                    <a:pt x="11490" y="1273"/>
                  </a:lnTo>
                  <a:lnTo>
                    <a:pt x="11402" y="220"/>
                  </a:lnTo>
                  <a:lnTo>
                    <a:pt x="10700" y="308"/>
                  </a:lnTo>
                  <a:lnTo>
                    <a:pt x="9429" y="308"/>
                  </a:lnTo>
                  <a:lnTo>
                    <a:pt x="8815" y="264"/>
                  </a:lnTo>
                  <a:lnTo>
                    <a:pt x="7675" y="176"/>
                  </a:lnTo>
                  <a:lnTo>
                    <a:pt x="67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2"/>
            <p:cNvSpPr/>
            <p:nvPr/>
          </p:nvSpPr>
          <p:spPr>
            <a:xfrm>
              <a:off x="1865966" y="3489945"/>
              <a:ext cx="146590" cy="193995"/>
            </a:xfrm>
            <a:custGeom>
              <a:avLst/>
              <a:gdLst/>
              <a:ahLst/>
              <a:cxnLst/>
              <a:rect l="l" t="t" r="r" b="b"/>
              <a:pathLst>
                <a:path w="5965" h="7894" extrusionOk="0">
                  <a:moveTo>
                    <a:pt x="0" y="0"/>
                  </a:moveTo>
                  <a:lnTo>
                    <a:pt x="88" y="2938"/>
                  </a:lnTo>
                  <a:lnTo>
                    <a:pt x="789" y="3465"/>
                  </a:lnTo>
                  <a:lnTo>
                    <a:pt x="1447" y="4035"/>
                  </a:lnTo>
                  <a:lnTo>
                    <a:pt x="2149" y="4649"/>
                  </a:lnTo>
                  <a:lnTo>
                    <a:pt x="2807" y="5307"/>
                  </a:lnTo>
                  <a:lnTo>
                    <a:pt x="4035" y="6622"/>
                  </a:lnTo>
                  <a:lnTo>
                    <a:pt x="5087" y="7894"/>
                  </a:lnTo>
                  <a:lnTo>
                    <a:pt x="5701" y="4561"/>
                  </a:lnTo>
                  <a:lnTo>
                    <a:pt x="5964" y="3114"/>
                  </a:lnTo>
                  <a:lnTo>
                    <a:pt x="5526" y="2675"/>
                  </a:lnTo>
                  <a:lnTo>
                    <a:pt x="5043" y="2281"/>
                  </a:lnTo>
                  <a:lnTo>
                    <a:pt x="4561" y="1930"/>
                  </a:lnTo>
                  <a:lnTo>
                    <a:pt x="4078" y="1623"/>
                  </a:lnTo>
                  <a:lnTo>
                    <a:pt x="3552" y="1316"/>
                  </a:lnTo>
                  <a:lnTo>
                    <a:pt x="3070" y="1053"/>
                  </a:lnTo>
                  <a:lnTo>
                    <a:pt x="2105" y="658"/>
                  </a:lnTo>
                  <a:lnTo>
                    <a:pt x="1272" y="351"/>
                  </a:lnTo>
                  <a:lnTo>
                    <a:pt x="614" y="132"/>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2"/>
            <p:cNvSpPr/>
            <p:nvPr/>
          </p:nvSpPr>
          <p:spPr>
            <a:xfrm>
              <a:off x="669700" y="3777697"/>
              <a:ext cx="141208" cy="315789"/>
            </a:xfrm>
            <a:custGeom>
              <a:avLst/>
              <a:gdLst/>
              <a:ahLst/>
              <a:cxnLst/>
              <a:rect l="l" t="t" r="r" b="b"/>
              <a:pathLst>
                <a:path w="5746"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079" y="12718"/>
                  </a:lnTo>
                  <a:lnTo>
                    <a:pt x="4386" y="12586"/>
                  </a:lnTo>
                  <a:lnTo>
                    <a:pt x="4649" y="12411"/>
                  </a:lnTo>
                  <a:lnTo>
                    <a:pt x="4825" y="12235"/>
                  </a:lnTo>
                  <a:lnTo>
                    <a:pt x="5219" y="11797"/>
                  </a:lnTo>
                  <a:lnTo>
                    <a:pt x="5482" y="11534"/>
                  </a:lnTo>
                  <a:lnTo>
                    <a:pt x="5745" y="11227"/>
                  </a:lnTo>
                  <a:lnTo>
                    <a:pt x="5526" y="10832"/>
                  </a:lnTo>
                  <a:lnTo>
                    <a:pt x="5307" y="10393"/>
                  </a:lnTo>
                  <a:lnTo>
                    <a:pt x="5131" y="9999"/>
                  </a:lnTo>
                  <a:lnTo>
                    <a:pt x="5000" y="9604"/>
                  </a:lnTo>
                  <a:lnTo>
                    <a:pt x="4912" y="9166"/>
                  </a:lnTo>
                  <a:lnTo>
                    <a:pt x="4868" y="8771"/>
                  </a:lnTo>
                  <a:lnTo>
                    <a:pt x="4868" y="8376"/>
                  </a:lnTo>
                  <a:lnTo>
                    <a:pt x="4868" y="7981"/>
                  </a:lnTo>
                  <a:lnTo>
                    <a:pt x="4912" y="7236"/>
                  </a:lnTo>
                  <a:lnTo>
                    <a:pt x="5044" y="6578"/>
                  </a:lnTo>
                  <a:lnTo>
                    <a:pt x="5219" y="5964"/>
                  </a:lnTo>
                  <a:lnTo>
                    <a:pt x="5395" y="5438"/>
                  </a:lnTo>
                  <a:lnTo>
                    <a:pt x="4956" y="4999"/>
                  </a:lnTo>
                  <a:lnTo>
                    <a:pt x="4518" y="4561"/>
                  </a:lnTo>
                  <a:lnTo>
                    <a:pt x="4079" y="4035"/>
                  </a:lnTo>
                  <a:lnTo>
                    <a:pt x="3684" y="3552"/>
                  </a:lnTo>
                  <a:lnTo>
                    <a:pt x="3114" y="2807"/>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2"/>
            <p:cNvSpPr/>
            <p:nvPr/>
          </p:nvSpPr>
          <p:spPr>
            <a:xfrm>
              <a:off x="2746442" y="2257029"/>
              <a:ext cx="292074" cy="590611"/>
            </a:xfrm>
            <a:custGeom>
              <a:avLst/>
              <a:gdLst/>
              <a:ahLst/>
              <a:cxnLst/>
              <a:rect l="l" t="t" r="r" b="b"/>
              <a:pathLst>
                <a:path w="11885" h="24033" extrusionOk="0">
                  <a:moveTo>
                    <a:pt x="6359" y="1"/>
                  </a:moveTo>
                  <a:lnTo>
                    <a:pt x="5789" y="89"/>
                  </a:lnTo>
                  <a:lnTo>
                    <a:pt x="5263" y="220"/>
                  </a:lnTo>
                  <a:lnTo>
                    <a:pt x="4737" y="439"/>
                  </a:lnTo>
                  <a:lnTo>
                    <a:pt x="4210" y="659"/>
                  </a:lnTo>
                  <a:lnTo>
                    <a:pt x="3684" y="1010"/>
                  </a:lnTo>
                  <a:lnTo>
                    <a:pt x="3202" y="1360"/>
                  </a:lnTo>
                  <a:lnTo>
                    <a:pt x="2763" y="1755"/>
                  </a:lnTo>
                  <a:lnTo>
                    <a:pt x="2369" y="2194"/>
                  </a:lnTo>
                  <a:lnTo>
                    <a:pt x="1974" y="2632"/>
                  </a:lnTo>
                  <a:lnTo>
                    <a:pt x="1667" y="3114"/>
                  </a:lnTo>
                  <a:lnTo>
                    <a:pt x="1404" y="3641"/>
                  </a:lnTo>
                  <a:lnTo>
                    <a:pt x="1228" y="4167"/>
                  </a:lnTo>
                  <a:lnTo>
                    <a:pt x="1097" y="4693"/>
                  </a:lnTo>
                  <a:lnTo>
                    <a:pt x="1009" y="5219"/>
                  </a:lnTo>
                  <a:lnTo>
                    <a:pt x="1053" y="5746"/>
                  </a:lnTo>
                  <a:lnTo>
                    <a:pt x="1185" y="6272"/>
                  </a:lnTo>
                  <a:lnTo>
                    <a:pt x="921" y="6798"/>
                  </a:lnTo>
                  <a:lnTo>
                    <a:pt x="614" y="7237"/>
                  </a:lnTo>
                  <a:lnTo>
                    <a:pt x="307" y="7544"/>
                  </a:lnTo>
                  <a:lnTo>
                    <a:pt x="176" y="7631"/>
                  </a:lnTo>
                  <a:lnTo>
                    <a:pt x="0" y="7675"/>
                  </a:lnTo>
                  <a:lnTo>
                    <a:pt x="220" y="8640"/>
                  </a:lnTo>
                  <a:lnTo>
                    <a:pt x="307" y="9605"/>
                  </a:lnTo>
                  <a:lnTo>
                    <a:pt x="351" y="10131"/>
                  </a:lnTo>
                  <a:lnTo>
                    <a:pt x="351" y="10657"/>
                  </a:lnTo>
                  <a:lnTo>
                    <a:pt x="395" y="11140"/>
                  </a:lnTo>
                  <a:lnTo>
                    <a:pt x="483" y="11359"/>
                  </a:lnTo>
                  <a:lnTo>
                    <a:pt x="527" y="11578"/>
                  </a:lnTo>
                  <a:lnTo>
                    <a:pt x="658" y="11754"/>
                  </a:lnTo>
                  <a:lnTo>
                    <a:pt x="746" y="11885"/>
                  </a:lnTo>
                  <a:lnTo>
                    <a:pt x="921" y="12017"/>
                  </a:lnTo>
                  <a:lnTo>
                    <a:pt x="1053" y="12148"/>
                  </a:lnTo>
                  <a:lnTo>
                    <a:pt x="1448" y="12368"/>
                  </a:lnTo>
                  <a:lnTo>
                    <a:pt x="1974" y="12499"/>
                  </a:lnTo>
                  <a:lnTo>
                    <a:pt x="2544" y="12543"/>
                  </a:lnTo>
                  <a:lnTo>
                    <a:pt x="3158" y="12543"/>
                  </a:lnTo>
                  <a:lnTo>
                    <a:pt x="2807" y="16007"/>
                  </a:lnTo>
                  <a:lnTo>
                    <a:pt x="2719" y="16358"/>
                  </a:lnTo>
                  <a:lnTo>
                    <a:pt x="2588" y="16709"/>
                  </a:lnTo>
                  <a:lnTo>
                    <a:pt x="2412" y="17016"/>
                  </a:lnTo>
                  <a:lnTo>
                    <a:pt x="2193" y="17279"/>
                  </a:lnTo>
                  <a:lnTo>
                    <a:pt x="1930" y="17498"/>
                  </a:lnTo>
                  <a:lnTo>
                    <a:pt x="1623" y="17674"/>
                  </a:lnTo>
                  <a:lnTo>
                    <a:pt x="1272" y="17805"/>
                  </a:lnTo>
                  <a:lnTo>
                    <a:pt x="921" y="17893"/>
                  </a:lnTo>
                  <a:lnTo>
                    <a:pt x="746" y="17937"/>
                  </a:lnTo>
                  <a:lnTo>
                    <a:pt x="571" y="18025"/>
                  </a:lnTo>
                  <a:lnTo>
                    <a:pt x="439" y="18112"/>
                  </a:lnTo>
                  <a:lnTo>
                    <a:pt x="307" y="18244"/>
                  </a:lnTo>
                  <a:lnTo>
                    <a:pt x="220" y="18376"/>
                  </a:lnTo>
                  <a:lnTo>
                    <a:pt x="176" y="18551"/>
                  </a:lnTo>
                  <a:lnTo>
                    <a:pt x="132" y="18726"/>
                  </a:lnTo>
                  <a:lnTo>
                    <a:pt x="176" y="18902"/>
                  </a:lnTo>
                  <a:lnTo>
                    <a:pt x="307" y="19647"/>
                  </a:lnTo>
                  <a:lnTo>
                    <a:pt x="571" y="20524"/>
                  </a:lnTo>
                  <a:lnTo>
                    <a:pt x="746" y="20963"/>
                  </a:lnTo>
                  <a:lnTo>
                    <a:pt x="921" y="21401"/>
                  </a:lnTo>
                  <a:lnTo>
                    <a:pt x="1141" y="21840"/>
                  </a:lnTo>
                  <a:lnTo>
                    <a:pt x="1404" y="22278"/>
                  </a:lnTo>
                  <a:lnTo>
                    <a:pt x="1667" y="22673"/>
                  </a:lnTo>
                  <a:lnTo>
                    <a:pt x="2018" y="23024"/>
                  </a:lnTo>
                  <a:lnTo>
                    <a:pt x="2369" y="23331"/>
                  </a:lnTo>
                  <a:lnTo>
                    <a:pt x="2763" y="23638"/>
                  </a:lnTo>
                  <a:lnTo>
                    <a:pt x="3202" y="23813"/>
                  </a:lnTo>
                  <a:lnTo>
                    <a:pt x="3684" y="23945"/>
                  </a:lnTo>
                  <a:lnTo>
                    <a:pt x="4210" y="24033"/>
                  </a:lnTo>
                  <a:lnTo>
                    <a:pt x="4781" y="23989"/>
                  </a:lnTo>
                  <a:lnTo>
                    <a:pt x="5175" y="23945"/>
                  </a:lnTo>
                  <a:lnTo>
                    <a:pt x="5570" y="23857"/>
                  </a:lnTo>
                  <a:lnTo>
                    <a:pt x="5921" y="23726"/>
                  </a:lnTo>
                  <a:lnTo>
                    <a:pt x="6272" y="23594"/>
                  </a:lnTo>
                  <a:lnTo>
                    <a:pt x="6929" y="23199"/>
                  </a:lnTo>
                  <a:lnTo>
                    <a:pt x="7543" y="22761"/>
                  </a:lnTo>
                  <a:lnTo>
                    <a:pt x="8113" y="22235"/>
                  </a:lnTo>
                  <a:lnTo>
                    <a:pt x="8640" y="21708"/>
                  </a:lnTo>
                  <a:lnTo>
                    <a:pt x="9122" y="21094"/>
                  </a:lnTo>
                  <a:lnTo>
                    <a:pt x="9517" y="20524"/>
                  </a:lnTo>
                  <a:lnTo>
                    <a:pt x="9911" y="19910"/>
                  </a:lnTo>
                  <a:lnTo>
                    <a:pt x="10218" y="19340"/>
                  </a:lnTo>
                  <a:lnTo>
                    <a:pt x="10701" y="18376"/>
                  </a:lnTo>
                  <a:lnTo>
                    <a:pt x="11008" y="17674"/>
                  </a:lnTo>
                  <a:lnTo>
                    <a:pt x="11095" y="17411"/>
                  </a:lnTo>
                  <a:lnTo>
                    <a:pt x="9122" y="17148"/>
                  </a:lnTo>
                  <a:lnTo>
                    <a:pt x="8420" y="11666"/>
                  </a:lnTo>
                  <a:lnTo>
                    <a:pt x="8903" y="11315"/>
                  </a:lnTo>
                  <a:lnTo>
                    <a:pt x="9429" y="10877"/>
                  </a:lnTo>
                  <a:lnTo>
                    <a:pt x="9999" y="10306"/>
                  </a:lnTo>
                  <a:lnTo>
                    <a:pt x="10306" y="9956"/>
                  </a:lnTo>
                  <a:lnTo>
                    <a:pt x="10613" y="9561"/>
                  </a:lnTo>
                  <a:lnTo>
                    <a:pt x="10876" y="9122"/>
                  </a:lnTo>
                  <a:lnTo>
                    <a:pt x="11183" y="8684"/>
                  </a:lnTo>
                  <a:lnTo>
                    <a:pt x="11402" y="8158"/>
                  </a:lnTo>
                  <a:lnTo>
                    <a:pt x="11622" y="7631"/>
                  </a:lnTo>
                  <a:lnTo>
                    <a:pt x="11753" y="7061"/>
                  </a:lnTo>
                  <a:lnTo>
                    <a:pt x="11885" y="6491"/>
                  </a:lnTo>
                  <a:lnTo>
                    <a:pt x="11885" y="5877"/>
                  </a:lnTo>
                  <a:lnTo>
                    <a:pt x="11841" y="5263"/>
                  </a:lnTo>
                  <a:lnTo>
                    <a:pt x="11753" y="4693"/>
                  </a:lnTo>
                  <a:lnTo>
                    <a:pt x="11578" y="4079"/>
                  </a:lnTo>
                  <a:lnTo>
                    <a:pt x="11315" y="3509"/>
                  </a:lnTo>
                  <a:lnTo>
                    <a:pt x="11052" y="2983"/>
                  </a:lnTo>
                  <a:lnTo>
                    <a:pt x="10701" y="2457"/>
                  </a:lnTo>
                  <a:lnTo>
                    <a:pt x="10306" y="1974"/>
                  </a:lnTo>
                  <a:lnTo>
                    <a:pt x="9911" y="1536"/>
                  </a:lnTo>
                  <a:lnTo>
                    <a:pt x="9473" y="1141"/>
                  </a:lnTo>
                  <a:lnTo>
                    <a:pt x="8990" y="790"/>
                  </a:lnTo>
                  <a:lnTo>
                    <a:pt x="8464" y="483"/>
                  </a:lnTo>
                  <a:lnTo>
                    <a:pt x="7938" y="264"/>
                  </a:lnTo>
                  <a:lnTo>
                    <a:pt x="7412" y="132"/>
                  </a:lnTo>
                  <a:lnTo>
                    <a:pt x="6886" y="45"/>
                  </a:lnTo>
                  <a:lnTo>
                    <a:pt x="6359" y="1"/>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2"/>
            <p:cNvSpPr/>
            <p:nvPr/>
          </p:nvSpPr>
          <p:spPr>
            <a:xfrm>
              <a:off x="2817563" y="2527553"/>
              <a:ext cx="135826" cy="96998"/>
            </a:xfrm>
            <a:custGeom>
              <a:avLst/>
              <a:gdLst/>
              <a:ahLst/>
              <a:cxnLst/>
              <a:rect l="l" t="t" r="r" b="b"/>
              <a:pathLst>
                <a:path w="5527" h="3947" extrusionOk="0">
                  <a:moveTo>
                    <a:pt x="4167" y="0"/>
                  </a:moveTo>
                  <a:lnTo>
                    <a:pt x="3816" y="176"/>
                  </a:lnTo>
                  <a:lnTo>
                    <a:pt x="2895" y="658"/>
                  </a:lnTo>
                  <a:lnTo>
                    <a:pt x="2281" y="921"/>
                  </a:lnTo>
                  <a:lnTo>
                    <a:pt x="1623" y="1140"/>
                  </a:lnTo>
                  <a:lnTo>
                    <a:pt x="966" y="1360"/>
                  </a:lnTo>
                  <a:lnTo>
                    <a:pt x="264" y="1535"/>
                  </a:lnTo>
                  <a:lnTo>
                    <a:pt x="1" y="3947"/>
                  </a:lnTo>
                  <a:lnTo>
                    <a:pt x="220" y="3947"/>
                  </a:lnTo>
                  <a:lnTo>
                    <a:pt x="396" y="3903"/>
                  </a:lnTo>
                  <a:lnTo>
                    <a:pt x="702" y="3859"/>
                  </a:lnTo>
                  <a:lnTo>
                    <a:pt x="966" y="3728"/>
                  </a:lnTo>
                  <a:lnTo>
                    <a:pt x="1273" y="3596"/>
                  </a:lnTo>
                  <a:lnTo>
                    <a:pt x="1580" y="3333"/>
                  </a:lnTo>
                  <a:lnTo>
                    <a:pt x="1887" y="3026"/>
                  </a:lnTo>
                  <a:lnTo>
                    <a:pt x="2325" y="2368"/>
                  </a:lnTo>
                  <a:lnTo>
                    <a:pt x="2500" y="2105"/>
                  </a:lnTo>
                  <a:lnTo>
                    <a:pt x="2720" y="1842"/>
                  </a:lnTo>
                  <a:lnTo>
                    <a:pt x="2895" y="1667"/>
                  </a:lnTo>
                  <a:lnTo>
                    <a:pt x="3158" y="1491"/>
                  </a:lnTo>
                  <a:lnTo>
                    <a:pt x="3465" y="1360"/>
                  </a:lnTo>
                  <a:lnTo>
                    <a:pt x="3816" y="1272"/>
                  </a:lnTo>
                  <a:lnTo>
                    <a:pt x="4211" y="1228"/>
                  </a:lnTo>
                  <a:lnTo>
                    <a:pt x="4562" y="1140"/>
                  </a:lnTo>
                  <a:lnTo>
                    <a:pt x="5088" y="921"/>
                  </a:lnTo>
                  <a:lnTo>
                    <a:pt x="5439" y="746"/>
                  </a:lnTo>
                  <a:lnTo>
                    <a:pt x="5526" y="658"/>
                  </a:lnTo>
                  <a:lnTo>
                    <a:pt x="4167"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2"/>
            <p:cNvSpPr/>
            <p:nvPr/>
          </p:nvSpPr>
          <p:spPr>
            <a:xfrm>
              <a:off x="2725971" y="2138502"/>
              <a:ext cx="424631" cy="440802"/>
            </a:xfrm>
            <a:custGeom>
              <a:avLst/>
              <a:gdLst/>
              <a:ahLst/>
              <a:cxnLst/>
              <a:rect l="l" t="t" r="r" b="b"/>
              <a:pathLst>
                <a:path w="17279" h="17937" extrusionOk="0">
                  <a:moveTo>
                    <a:pt x="6534" y="0"/>
                  </a:moveTo>
                  <a:lnTo>
                    <a:pt x="6184" y="44"/>
                  </a:lnTo>
                  <a:lnTo>
                    <a:pt x="5833" y="88"/>
                  </a:lnTo>
                  <a:lnTo>
                    <a:pt x="5570" y="175"/>
                  </a:lnTo>
                  <a:lnTo>
                    <a:pt x="5307" y="263"/>
                  </a:lnTo>
                  <a:lnTo>
                    <a:pt x="5043" y="351"/>
                  </a:lnTo>
                  <a:lnTo>
                    <a:pt x="4868" y="526"/>
                  </a:lnTo>
                  <a:lnTo>
                    <a:pt x="4693" y="658"/>
                  </a:lnTo>
                  <a:lnTo>
                    <a:pt x="4386" y="965"/>
                  </a:lnTo>
                  <a:lnTo>
                    <a:pt x="4123" y="1359"/>
                  </a:lnTo>
                  <a:lnTo>
                    <a:pt x="3903" y="1710"/>
                  </a:lnTo>
                  <a:lnTo>
                    <a:pt x="3684" y="2061"/>
                  </a:lnTo>
                  <a:lnTo>
                    <a:pt x="3465" y="2412"/>
                  </a:lnTo>
                  <a:lnTo>
                    <a:pt x="3333" y="2587"/>
                  </a:lnTo>
                  <a:lnTo>
                    <a:pt x="3114" y="2719"/>
                  </a:lnTo>
                  <a:lnTo>
                    <a:pt x="2631" y="2894"/>
                  </a:lnTo>
                  <a:lnTo>
                    <a:pt x="2018" y="3070"/>
                  </a:lnTo>
                  <a:lnTo>
                    <a:pt x="1404" y="3289"/>
                  </a:lnTo>
                  <a:lnTo>
                    <a:pt x="1140" y="3377"/>
                  </a:lnTo>
                  <a:lnTo>
                    <a:pt x="833" y="3508"/>
                  </a:lnTo>
                  <a:lnTo>
                    <a:pt x="614" y="3684"/>
                  </a:lnTo>
                  <a:lnTo>
                    <a:pt x="395" y="3859"/>
                  </a:lnTo>
                  <a:lnTo>
                    <a:pt x="220" y="4122"/>
                  </a:lnTo>
                  <a:lnTo>
                    <a:pt x="88" y="4385"/>
                  </a:lnTo>
                  <a:lnTo>
                    <a:pt x="0" y="4692"/>
                  </a:lnTo>
                  <a:lnTo>
                    <a:pt x="0" y="5043"/>
                  </a:lnTo>
                  <a:lnTo>
                    <a:pt x="88" y="5745"/>
                  </a:lnTo>
                  <a:lnTo>
                    <a:pt x="220" y="6315"/>
                  </a:lnTo>
                  <a:lnTo>
                    <a:pt x="395" y="6753"/>
                  </a:lnTo>
                  <a:lnTo>
                    <a:pt x="527" y="7104"/>
                  </a:lnTo>
                  <a:lnTo>
                    <a:pt x="658" y="7455"/>
                  </a:lnTo>
                  <a:lnTo>
                    <a:pt x="702" y="7850"/>
                  </a:lnTo>
                  <a:lnTo>
                    <a:pt x="614" y="8244"/>
                  </a:lnTo>
                  <a:lnTo>
                    <a:pt x="439" y="8771"/>
                  </a:lnTo>
                  <a:lnTo>
                    <a:pt x="351" y="9078"/>
                  </a:lnTo>
                  <a:lnTo>
                    <a:pt x="307" y="9341"/>
                  </a:lnTo>
                  <a:lnTo>
                    <a:pt x="351" y="9560"/>
                  </a:lnTo>
                  <a:lnTo>
                    <a:pt x="395" y="9779"/>
                  </a:lnTo>
                  <a:lnTo>
                    <a:pt x="527" y="9999"/>
                  </a:lnTo>
                  <a:lnTo>
                    <a:pt x="658" y="10218"/>
                  </a:lnTo>
                  <a:lnTo>
                    <a:pt x="965" y="10525"/>
                  </a:lnTo>
                  <a:lnTo>
                    <a:pt x="1316" y="10788"/>
                  </a:lnTo>
                  <a:lnTo>
                    <a:pt x="1667" y="10963"/>
                  </a:lnTo>
                  <a:lnTo>
                    <a:pt x="2018" y="11095"/>
                  </a:lnTo>
                  <a:lnTo>
                    <a:pt x="2456" y="10130"/>
                  </a:lnTo>
                  <a:lnTo>
                    <a:pt x="2675" y="9779"/>
                  </a:lnTo>
                  <a:lnTo>
                    <a:pt x="2938" y="9516"/>
                  </a:lnTo>
                  <a:lnTo>
                    <a:pt x="3289" y="9253"/>
                  </a:lnTo>
                  <a:lnTo>
                    <a:pt x="3640" y="9122"/>
                  </a:lnTo>
                  <a:lnTo>
                    <a:pt x="4035" y="9078"/>
                  </a:lnTo>
                  <a:lnTo>
                    <a:pt x="4429" y="9122"/>
                  </a:lnTo>
                  <a:lnTo>
                    <a:pt x="4780" y="9209"/>
                  </a:lnTo>
                  <a:lnTo>
                    <a:pt x="5131" y="9429"/>
                  </a:lnTo>
                  <a:lnTo>
                    <a:pt x="5438" y="9692"/>
                  </a:lnTo>
                  <a:lnTo>
                    <a:pt x="5701" y="10042"/>
                  </a:lnTo>
                  <a:lnTo>
                    <a:pt x="5921" y="10437"/>
                  </a:lnTo>
                  <a:lnTo>
                    <a:pt x="6140" y="10920"/>
                  </a:lnTo>
                  <a:lnTo>
                    <a:pt x="6622" y="12016"/>
                  </a:lnTo>
                  <a:lnTo>
                    <a:pt x="6798" y="12454"/>
                  </a:lnTo>
                  <a:lnTo>
                    <a:pt x="7017" y="12849"/>
                  </a:lnTo>
                  <a:lnTo>
                    <a:pt x="7192" y="13112"/>
                  </a:lnTo>
                  <a:lnTo>
                    <a:pt x="7368" y="13288"/>
                  </a:lnTo>
                  <a:lnTo>
                    <a:pt x="7543" y="13419"/>
                  </a:lnTo>
                  <a:lnTo>
                    <a:pt x="7719" y="13463"/>
                  </a:lnTo>
                  <a:lnTo>
                    <a:pt x="7806" y="13331"/>
                  </a:lnTo>
                  <a:lnTo>
                    <a:pt x="8025" y="13068"/>
                  </a:lnTo>
                  <a:lnTo>
                    <a:pt x="8201" y="12937"/>
                  </a:lnTo>
                  <a:lnTo>
                    <a:pt x="8376" y="12805"/>
                  </a:lnTo>
                  <a:lnTo>
                    <a:pt x="8596" y="12761"/>
                  </a:lnTo>
                  <a:lnTo>
                    <a:pt x="8859" y="12805"/>
                  </a:lnTo>
                  <a:lnTo>
                    <a:pt x="8990" y="12849"/>
                  </a:lnTo>
                  <a:lnTo>
                    <a:pt x="9122" y="12981"/>
                  </a:lnTo>
                  <a:lnTo>
                    <a:pt x="9210" y="13156"/>
                  </a:lnTo>
                  <a:lnTo>
                    <a:pt x="9297" y="13331"/>
                  </a:lnTo>
                  <a:lnTo>
                    <a:pt x="9341" y="13595"/>
                  </a:lnTo>
                  <a:lnTo>
                    <a:pt x="9385" y="13814"/>
                  </a:lnTo>
                  <a:lnTo>
                    <a:pt x="9429" y="14077"/>
                  </a:lnTo>
                  <a:lnTo>
                    <a:pt x="9385" y="14384"/>
                  </a:lnTo>
                  <a:lnTo>
                    <a:pt x="9341" y="14647"/>
                  </a:lnTo>
                  <a:lnTo>
                    <a:pt x="9253" y="14910"/>
                  </a:lnTo>
                  <a:lnTo>
                    <a:pt x="9166" y="15129"/>
                  </a:lnTo>
                  <a:lnTo>
                    <a:pt x="8990" y="15349"/>
                  </a:lnTo>
                  <a:lnTo>
                    <a:pt x="8771" y="15524"/>
                  </a:lnTo>
                  <a:lnTo>
                    <a:pt x="8552" y="15700"/>
                  </a:lnTo>
                  <a:lnTo>
                    <a:pt x="8245" y="15787"/>
                  </a:lnTo>
                  <a:lnTo>
                    <a:pt x="7894" y="15831"/>
                  </a:lnTo>
                  <a:lnTo>
                    <a:pt x="7982" y="16050"/>
                  </a:lnTo>
                  <a:lnTo>
                    <a:pt x="8157" y="16314"/>
                  </a:lnTo>
                  <a:lnTo>
                    <a:pt x="8332" y="16620"/>
                  </a:lnTo>
                  <a:lnTo>
                    <a:pt x="8596" y="16927"/>
                  </a:lnTo>
                  <a:lnTo>
                    <a:pt x="8946" y="17234"/>
                  </a:lnTo>
                  <a:lnTo>
                    <a:pt x="9385" y="17498"/>
                  </a:lnTo>
                  <a:lnTo>
                    <a:pt x="9604" y="17629"/>
                  </a:lnTo>
                  <a:lnTo>
                    <a:pt x="9867" y="17717"/>
                  </a:lnTo>
                  <a:lnTo>
                    <a:pt x="10394" y="17848"/>
                  </a:lnTo>
                  <a:lnTo>
                    <a:pt x="10920" y="17936"/>
                  </a:lnTo>
                  <a:lnTo>
                    <a:pt x="11885" y="17936"/>
                  </a:lnTo>
                  <a:lnTo>
                    <a:pt x="12323" y="17848"/>
                  </a:lnTo>
                  <a:lnTo>
                    <a:pt x="12762" y="17717"/>
                  </a:lnTo>
                  <a:lnTo>
                    <a:pt x="13113" y="17541"/>
                  </a:lnTo>
                  <a:lnTo>
                    <a:pt x="13419" y="17278"/>
                  </a:lnTo>
                  <a:lnTo>
                    <a:pt x="13639" y="17015"/>
                  </a:lnTo>
                  <a:lnTo>
                    <a:pt x="13770" y="16708"/>
                  </a:lnTo>
                  <a:lnTo>
                    <a:pt x="13858" y="16357"/>
                  </a:lnTo>
                  <a:lnTo>
                    <a:pt x="13946" y="16050"/>
                  </a:lnTo>
                  <a:lnTo>
                    <a:pt x="14033" y="15743"/>
                  </a:lnTo>
                  <a:lnTo>
                    <a:pt x="14121" y="15393"/>
                  </a:lnTo>
                  <a:lnTo>
                    <a:pt x="14340" y="15129"/>
                  </a:lnTo>
                  <a:lnTo>
                    <a:pt x="14647" y="14822"/>
                  </a:lnTo>
                  <a:lnTo>
                    <a:pt x="15481" y="14209"/>
                  </a:lnTo>
                  <a:lnTo>
                    <a:pt x="15963" y="13814"/>
                  </a:lnTo>
                  <a:lnTo>
                    <a:pt x="16402" y="13331"/>
                  </a:lnTo>
                  <a:lnTo>
                    <a:pt x="16621" y="13068"/>
                  </a:lnTo>
                  <a:lnTo>
                    <a:pt x="16796" y="12761"/>
                  </a:lnTo>
                  <a:lnTo>
                    <a:pt x="16972" y="12454"/>
                  </a:lnTo>
                  <a:lnTo>
                    <a:pt x="17103" y="12104"/>
                  </a:lnTo>
                  <a:lnTo>
                    <a:pt x="17191" y="11753"/>
                  </a:lnTo>
                  <a:lnTo>
                    <a:pt x="17235" y="11358"/>
                  </a:lnTo>
                  <a:lnTo>
                    <a:pt x="17279" y="10920"/>
                  </a:lnTo>
                  <a:lnTo>
                    <a:pt x="17235" y="10437"/>
                  </a:lnTo>
                  <a:lnTo>
                    <a:pt x="17103" y="8639"/>
                  </a:lnTo>
                  <a:lnTo>
                    <a:pt x="17015" y="7017"/>
                  </a:lnTo>
                  <a:lnTo>
                    <a:pt x="16928" y="6271"/>
                  </a:lnTo>
                  <a:lnTo>
                    <a:pt x="16752" y="5526"/>
                  </a:lnTo>
                  <a:lnTo>
                    <a:pt x="16577" y="4824"/>
                  </a:lnTo>
                  <a:lnTo>
                    <a:pt x="16270" y="4122"/>
                  </a:lnTo>
                  <a:lnTo>
                    <a:pt x="16095" y="3815"/>
                  </a:lnTo>
                  <a:lnTo>
                    <a:pt x="15875" y="3552"/>
                  </a:lnTo>
                  <a:lnTo>
                    <a:pt x="15612" y="3289"/>
                  </a:lnTo>
                  <a:lnTo>
                    <a:pt x="15349" y="3070"/>
                  </a:lnTo>
                  <a:lnTo>
                    <a:pt x="15042" y="2894"/>
                  </a:lnTo>
                  <a:lnTo>
                    <a:pt x="14691" y="2719"/>
                  </a:lnTo>
                  <a:lnTo>
                    <a:pt x="14033" y="2412"/>
                  </a:lnTo>
                  <a:lnTo>
                    <a:pt x="13288" y="2237"/>
                  </a:lnTo>
                  <a:lnTo>
                    <a:pt x="12630" y="2149"/>
                  </a:lnTo>
                  <a:lnTo>
                    <a:pt x="11972" y="2105"/>
                  </a:lnTo>
                  <a:lnTo>
                    <a:pt x="11402" y="2149"/>
                  </a:lnTo>
                  <a:lnTo>
                    <a:pt x="11139" y="2193"/>
                  </a:lnTo>
                  <a:lnTo>
                    <a:pt x="10876" y="2105"/>
                  </a:lnTo>
                  <a:lnTo>
                    <a:pt x="10613" y="2017"/>
                  </a:lnTo>
                  <a:lnTo>
                    <a:pt x="10306" y="1886"/>
                  </a:lnTo>
                  <a:lnTo>
                    <a:pt x="9692" y="1535"/>
                  </a:lnTo>
                  <a:lnTo>
                    <a:pt x="8990" y="1096"/>
                  </a:lnTo>
                  <a:lnTo>
                    <a:pt x="8289" y="658"/>
                  </a:lnTo>
                  <a:lnTo>
                    <a:pt x="7587" y="307"/>
                  </a:lnTo>
                  <a:lnTo>
                    <a:pt x="7236" y="175"/>
                  </a:lnTo>
                  <a:lnTo>
                    <a:pt x="6885" y="44"/>
                  </a:lnTo>
                  <a:lnTo>
                    <a:pt x="65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2"/>
            <p:cNvSpPr/>
            <p:nvPr/>
          </p:nvSpPr>
          <p:spPr>
            <a:xfrm>
              <a:off x="2750743" y="2681665"/>
              <a:ext cx="749046" cy="1161783"/>
            </a:xfrm>
            <a:custGeom>
              <a:avLst/>
              <a:gdLst/>
              <a:ahLst/>
              <a:cxnLst/>
              <a:rect l="l" t="t" r="r" b="b"/>
              <a:pathLst>
                <a:path w="30480" h="47275" extrusionOk="0">
                  <a:moveTo>
                    <a:pt x="14560" y="0"/>
                  </a:moveTo>
                  <a:lnTo>
                    <a:pt x="14341" y="44"/>
                  </a:lnTo>
                  <a:lnTo>
                    <a:pt x="14122" y="132"/>
                  </a:lnTo>
                  <a:lnTo>
                    <a:pt x="13946" y="219"/>
                  </a:lnTo>
                  <a:lnTo>
                    <a:pt x="13815" y="351"/>
                  </a:lnTo>
                  <a:lnTo>
                    <a:pt x="13639" y="526"/>
                  </a:lnTo>
                  <a:lnTo>
                    <a:pt x="13552" y="702"/>
                  </a:lnTo>
                  <a:lnTo>
                    <a:pt x="13201" y="1623"/>
                  </a:lnTo>
                  <a:lnTo>
                    <a:pt x="12894" y="2544"/>
                  </a:lnTo>
                  <a:lnTo>
                    <a:pt x="12631" y="3377"/>
                  </a:lnTo>
                  <a:lnTo>
                    <a:pt x="12455" y="4210"/>
                  </a:lnTo>
                  <a:lnTo>
                    <a:pt x="12368" y="4956"/>
                  </a:lnTo>
                  <a:lnTo>
                    <a:pt x="12280" y="5701"/>
                  </a:lnTo>
                  <a:lnTo>
                    <a:pt x="12280" y="6447"/>
                  </a:lnTo>
                  <a:lnTo>
                    <a:pt x="12324" y="7104"/>
                  </a:lnTo>
                  <a:lnTo>
                    <a:pt x="12411" y="7762"/>
                  </a:lnTo>
                  <a:lnTo>
                    <a:pt x="12499" y="8376"/>
                  </a:lnTo>
                  <a:lnTo>
                    <a:pt x="12675" y="8946"/>
                  </a:lnTo>
                  <a:lnTo>
                    <a:pt x="12850" y="9516"/>
                  </a:lnTo>
                  <a:lnTo>
                    <a:pt x="13069" y="9999"/>
                  </a:lnTo>
                  <a:lnTo>
                    <a:pt x="13289" y="10481"/>
                  </a:lnTo>
                  <a:lnTo>
                    <a:pt x="13552" y="10964"/>
                  </a:lnTo>
                  <a:lnTo>
                    <a:pt x="13859" y="11402"/>
                  </a:lnTo>
                  <a:lnTo>
                    <a:pt x="14429" y="12148"/>
                  </a:lnTo>
                  <a:lnTo>
                    <a:pt x="15043" y="12805"/>
                  </a:lnTo>
                  <a:lnTo>
                    <a:pt x="15613" y="13332"/>
                  </a:lnTo>
                  <a:lnTo>
                    <a:pt x="16183" y="13770"/>
                  </a:lnTo>
                  <a:lnTo>
                    <a:pt x="16665" y="14121"/>
                  </a:lnTo>
                  <a:lnTo>
                    <a:pt x="17016" y="14340"/>
                  </a:lnTo>
                  <a:lnTo>
                    <a:pt x="17367" y="14516"/>
                  </a:lnTo>
                  <a:lnTo>
                    <a:pt x="22015" y="27672"/>
                  </a:lnTo>
                  <a:lnTo>
                    <a:pt x="5833" y="41968"/>
                  </a:lnTo>
                  <a:lnTo>
                    <a:pt x="5526" y="41880"/>
                  </a:lnTo>
                  <a:lnTo>
                    <a:pt x="5176" y="41880"/>
                  </a:lnTo>
                  <a:lnTo>
                    <a:pt x="4430" y="41836"/>
                  </a:lnTo>
                  <a:lnTo>
                    <a:pt x="3597" y="41880"/>
                  </a:lnTo>
                  <a:lnTo>
                    <a:pt x="2764" y="42012"/>
                  </a:lnTo>
                  <a:lnTo>
                    <a:pt x="2018" y="42143"/>
                  </a:lnTo>
                  <a:lnTo>
                    <a:pt x="1448" y="42319"/>
                  </a:lnTo>
                  <a:lnTo>
                    <a:pt x="1229" y="42406"/>
                  </a:lnTo>
                  <a:lnTo>
                    <a:pt x="1053" y="42494"/>
                  </a:lnTo>
                  <a:lnTo>
                    <a:pt x="966" y="42582"/>
                  </a:lnTo>
                  <a:lnTo>
                    <a:pt x="966" y="42670"/>
                  </a:lnTo>
                  <a:lnTo>
                    <a:pt x="1097" y="42801"/>
                  </a:lnTo>
                  <a:lnTo>
                    <a:pt x="1273" y="42889"/>
                  </a:lnTo>
                  <a:lnTo>
                    <a:pt x="1448" y="42933"/>
                  </a:lnTo>
                  <a:lnTo>
                    <a:pt x="1667" y="42977"/>
                  </a:lnTo>
                  <a:lnTo>
                    <a:pt x="2106" y="42977"/>
                  </a:lnTo>
                  <a:lnTo>
                    <a:pt x="2544" y="42933"/>
                  </a:lnTo>
                  <a:lnTo>
                    <a:pt x="2720" y="42933"/>
                  </a:lnTo>
                  <a:lnTo>
                    <a:pt x="2939" y="43020"/>
                  </a:lnTo>
                  <a:lnTo>
                    <a:pt x="3071" y="43108"/>
                  </a:lnTo>
                  <a:lnTo>
                    <a:pt x="3158" y="43240"/>
                  </a:lnTo>
                  <a:lnTo>
                    <a:pt x="3246" y="43415"/>
                  </a:lnTo>
                  <a:lnTo>
                    <a:pt x="3202" y="43591"/>
                  </a:lnTo>
                  <a:lnTo>
                    <a:pt x="3115" y="43810"/>
                  </a:lnTo>
                  <a:lnTo>
                    <a:pt x="2895" y="43985"/>
                  </a:lnTo>
                  <a:lnTo>
                    <a:pt x="2544" y="44161"/>
                  </a:lnTo>
                  <a:lnTo>
                    <a:pt x="2106" y="44380"/>
                  </a:lnTo>
                  <a:lnTo>
                    <a:pt x="1097" y="44862"/>
                  </a:lnTo>
                  <a:lnTo>
                    <a:pt x="615" y="45125"/>
                  </a:lnTo>
                  <a:lnTo>
                    <a:pt x="264" y="45345"/>
                  </a:lnTo>
                  <a:lnTo>
                    <a:pt x="45" y="45476"/>
                  </a:lnTo>
                  <a:lnTo>
                    <a:pt x="1" y="45564"/>
                  </a:lnTo>
                  <a:lnTo>
                    <a:pt x="45" y="45608"/>
                  </a:lnTo>
                  <a:lnTo>
                    <a:pt x="264" y="45608"/>
                  </a:lnTo>
                  <a:lnTo>
                    <a:pt x="659" y="45564"/>
                  </a:lnTo>
                  <a:lnTo>
                    <a:pt x="1755" y="45301"/>
                  </a:lnTo>
                  <a:lnTo>
                    <a:pt x="3290" y="44906"/>
                  </a:lnTo>
                  <a:lnTo>
                    <a:pt x="3290" y="44906"/>
                  </a:lnTo>
                  <a:lnTo>
                    <a:pt x="1755" y="45739"/>
                  </a:lnTo>
                  <a:lnTo>
                    <a:pt x="790" y="46353"/>
                  </a:lnTo>
                  <a:lnTo>
                    <a:pt x="483" y="46573"/>
                  </a:lnTo>
                  <a:lnTo>
                    <a:pt x="439" y="46660"/>
                  </a:lnTo>
                  <a:lnTo>
                    <a:pt x="439" y="46704"/>
                  </a:lnTo>
                  <a:lnTo>
                    <a:pt x="703" y="46704"/>
                  </a:lnTo>
                  <a:lnTo>
                    <a:pt x="1141" y="46573"/>
                  </a:lnTo>
                  <a:lnTo>
                    <a:pt x="2413" y="46134"/>
                  </a:lnTo>
                  <a:lnTo>
                    <a:pt x="4167" y="45432"/>
                  </a:lnTo>
                  <a:lnTo>
                    <a:pt x="4167" y="45432"/>
                  </a:lnTo>
                  <a:lnTo>
                    <a:pt x="3685" y="45652"/>
                  </a:lnTo>
                  <a:lnTo>
                    <a:pt x="2632" y="46222"/>
                  </a:lnTo>
                  <a:lnTo>
                    <a:pt x="2106" y="46529"/>
                  </a:lnTo>
                  <a:lnTo>
                    <a:pt x="1667" y="46836"/>
                  </a:lnTo>
                  <a:lnTo>
                    <a:pt x="1536" y="46967"/>
                  </a:lnTo>
                  <a:lnTo>
                    <a:pt x="1448" y="47055"/>
                  </a:lnTo>
                  <a:lnTo>
                    <a:pt x="1448" y="47143"/>
                  </a:lnTo>
                  <a:lnTo>
                    <a:pt x="1492" y="47230"/>
                  </a:lnTo>
                  <a:lnTo>
                    <a:pt x="1623" y="47274"/>
                  </a:lnTo>
                  <a:lnTo>
                    <a:pt x="1799" y="47274"/>
                  </a:lnTo>
                  <a:lnTo>
                    <a:pt x="2194" y="47187"/>
                  </a:lnTo>
                  <a:lnTo>
                    <a:pt x="2720" y="47055"/>
                  </a:lnTo>
                  <a:lnTo>
                    <a:pt x="3246" y="46836"/>
                  </a:lnTo>
                  <a:lnTo>
                    <a:pt x="4211" y="46397"/>
                  </a:lnTo>
                  <a:lnTo>
                    <a:pt x="4649" y="46222"/>
                  </a:lnTo>
                  <a:lnTo>
                    <a:pt x="4342" y="46353"/>
                  </a:lnTo>
                  <a:lnTo>
                    <a:pt x="3728" y="46704"/>
                  </a:lnTo>
                  <a:lnTo>
                    <a:pt x="3465" y="46880"/>
                  </a:lnTo>
                  <a:lnTo>
                    <a:pt x="3334" y="47055"/>
                  </a:lnTo>
                  <a:lnTo>
                    <a:pt x="3334" y="47099"/>
                  </a:lnTo>
                  <a:lnTo>
                    <a:pt x="3378" y="47187"/>
                  </a:lnTo>
                  <a:lnTo>
                    <a:pt x="3465" y="47230"/>
                  </a:lnTo>
                  <a:lnTo>
                    <a:pt x="3816" y="47230"/>
                  </a:lnTo>
                  <a:lnTo>
                    <a:pt x="4035" y="47187"/>
                  </a:lnTo>
                  <a:lnTo>
                    <a:pt x="4299" y="47055"/>
                  </a:lnTo>
                  <a:lnTo>
                    <a:pt x="4562" y="46923"/>
                  </a:lnTo>
                  <a:lnTo>
                    <a:pt x="5088" y="46529"/>
                  </a:lnTo>
                  <a:lnTo>
                    <a:pt x="5614" y="46090"/>
                  </a:lnTo>
                  <a:lnTo>
                    <a:pt x="6097" y="45608"/>
                  </a:lnTo>
                  <a:lnTo>
                    <a:pt x="6447" y="45213"/>
                  </a:lnTo>
                  <a:lnTo>
                    <a:pt x="6842" y="44818"/>
                  </a:lnTo>
                  <a:lnTo>
                    <a:pt x="9649" y="43327"/>
                  </a:lnTo>
                  <a:lnTo>
                    <a:pt x="16051" y="39819"/>
                  </a:lnTo>
                  <a:lnTo>
                    <a:pt x="23112" y="35916"/>
                  </a:lnTo>
                  <a:lnTo>
                    <a:pt x="25875" y="34337"/>
                  </a:lnTo>
                  <a:lnTo>
                    <a:pt x="27716" y="33241"/>
                  </a:lnTo>
                  <a:lnTo>
                    <a:pt x="28286" y="32846"/>
                  </a:lnTo>
                  <a:lnTo>
                    <a:pt x="28769" y="32364"/>
                  </a:lnTo>
                  <a:lnTo>
                    <a:pt x="29207" y="31882"/>
                  </a:lnTo>
                  <a:lnTo>
                    <a:pt x="29558" y="31399"/>
                  </a:lnTo>
                  <a:lnTo>
                    <a:pt x="29821" y="30873"/>
                  </a:lnTo>
                  <a:lnTo>
                    <a:pt x="30084" y="30303"/>
                  </a:lnTo>
                  <a:lnTo>
                    <a:pt x="30260" y="29733"/>
                  </a:lnTo>
                  <a:lnTo>
                    <a:pt x="30348" y="29119"/>
                  </a:lnTo>
                  <a:lnTo>
                    <a:pt x="30435" y="28505"/>
                  </a:lnTo>
                  <a:lnTo>
                    <a:pt x="30479" y="27891"/>
                  </a:lnTo>
                  <a:lnTo>
                    <a:pt x="30479" y="27321"/>
                  </a:lnTo>
                  <a:lnTo>
                    <a:pt x="30391" y="26707"/>
                  </a:lnTo>
                  <a:lnTo>
                    <a:pt x="30348" y="26093"/>
                  </a:lnTo>
                  <a:lnTo>
                    <a:pt x="30216" y="25479"/>
                  </a:lnTo>
                  <a:lnTo>
                    <a:pt x="30084" y="24865"/>
                  </a:lnTo>
                  <a:lnTo>
                    <a:pt x="29909" y="24295"/>
                  </a:lnTo>
                  <a:lnTo>
                    <a:pt x="29383" y="22716"/>
                  </a:lnTo>
                  <a:lnTo>
                    <a:pt x="28593" y="20392"/>
                  </a:lnTo>
                  <a:lnTo>
                    <a:pt x="27541" y="17585"/>
                  </a:lnTo>
                  <a:lnTo>
                    <a:pt x="26357" y="14516"/>
                  </a:lnTo>
                  <a:lnTo>
                    <a:pt x="25173" y="11490"/>
                  </a:lnTo>
                  <a:lnTo>
                    <a:pt x="24033" y="8683"/>
                  </a:lnTo>
                  <a:lnTo>
                    <a:pt x="22980" y="6403"/>
                  </a:lnTo>
                  <a:lnTo>
                    <a:pt x="22542" y="5526"/>
                  </a:lnTo>
                  <a:lnTo>
                    <a:pt x="22191" y="4912"/>
                  </a:lnTo>
                  <a:lnTo>
                    <a:pt x="21884" y="4429"/>
                  </a:lnTo>
                  <a:lnTo>
                    <a:pt x="21533" y="3991"/>
                  </a:lnTo>
                  <a:lnTo>
                    <a:pt x="21182" y="3596"/>
                  </a:lnTo>
                  <a:lnTo>
                    <a:pt x="20788" y="3201"/>
                  </a:lnTo>
                  <a:lnTo>
                    <a:pt x="20393" y="2807"/>
                  </a:lnTo>
                  <a:lnTo>
                    <a:pt x="19954" y="2456"/>
                  </a:lnTo>
                  <a:lnTo>
                    <a:pt x="19472" y="2149"/>
                  </a:lnTo>
                  <a:lnTo>
                    <a:pt x="19033" y="1842"/>
                  </a:lnTo>
                  <a:lnTo>
                    <a:pt x="18069" y="1316"/>
                  </a:lnTo>
                  <a:lnTo>
                    <a:pt x="17016" y="833"/>
                  </a:lnTo>
                  <a:lnTo>
                    <a:pt x="16007" y="395"/>
                  </a:lnTo>
                  <a:lnTo>
                    <a:pt x="14955" y="44"/>
                  </a:lnTo>
                  <a:lnTo>
                    <a:pt x="14736"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2"/>
            <p:cNvSpPr/>
            <p:nvPr/>
          </p:nvSpPr>
          <p:spPr>
            <a:xfrm>
              <a:off x="3298227" y="3327208"/>
              <a:ext cx="67925" cy="29121"/>
            </a:xfrm>
            <a:custGeom>
              <a:avLst/>
              <a:gdLst/>
              <a:ahLst/>
              <a:cxnLst/>
              <a:rect l="l" t="t" r="r" b="b"/>
              <a:pathLst>
                <a:path w="2764" h="1185" extrusionOk="0">
                  <a:moveTo>
                    <a:pt x="2018" y="0"/>
                  </a:moveTo>
                  <a:lnTo>
                    <a:pt x="1492" y="44"/>
                  </a:lnTo>
                  <a:lnTo>
                    <a:pt x="1053" y="176"/>
                  </a:lnTo>
                  <a:lnTo>
                    <a:pt x="702" y="351"/>
                  </a:lnTo>
                  <a:lnTo>
                    <a:pt x="439" y="527"/>
                  </a:lnTo>
                  <a:lnTo>
                    <a:pt x="220" y="702"/>
                  </a:lnTo>
                  <a:lnTo>
                    <a:pt x="44" y="921"/>
                  </a:lnTo>
                  <a:lnTo>
                    <a:pt x="1" y="965"/>
                  </a:lnTo>
                  <a:lnTo>
                    <a:pt x="1" y="1053"/>
                  </a:lnTo>
                  <a:lnTo>
                    <a:pt x="44" y="1097"/>
                  </a:lnTo>
                  <a:lnTo>
                    <a:pt x="88" y="1141"/>
                  </a:lnTo>
                  <a:lnTo>
                    <a:pt x="220" y="1184"/>
                  </a:lnTo>
                  <a:lnTo>
                    <a:pt x="264" y="1184"/>
                  </a:lnTo>
                  <a:lnTo>
                    <a:pt x="351" y="1097"/>
                  </a:lnTo>
                  <a:lnTo>
                    <a:pt x="483" y="965"/>
                  </a:lnTo>
                  <a:lnTo>
                    <a:pt x="658" y="790"/>
                  </a:lnTo>
                  <a:lnTo>
                    <a:pt x="921" y="658"/>
                  </a:lnTo>
                  <a:lnTo>
                    <a:pt x="1228" y="527"/>
                  </a:lnTo>
                  <a:lnTo>
                    <a:pt x="1579" y="439"/>
                  </a:lnTo>
                  <a:lnTo>
                    <a:pt x="2062" y="395"/>
                  </a:lnTo>
                  <a:lnTo>
                    <a:pt x="2588" y="439"/>
                  </a:lnTo>
                  <a:lnTo>
                    <a:pt x="2632" y="439"/>
                  </a:lnTo>
                  <a:lnTo>
                    <a:pt x="2719" y="395"/>
                  </a:lnTo>
                  <a:lnTo>
                    <a:pt x="2763" y="351"/>
                  </a:lnTo>
                  <a:lnTo>
                    <a:pt x="2763" y="307"/>
                  </a:lnTo>
                  <a:lnTo>
                    <a:pt x="2763" y="220"/>
                  </a:lnTo>
                  <a:lnTo>
                    <a:pt x="2763" y="176"/>
                  </a:lnTo>
                  <a:lnTo>
                    <a:pt x="2719" y="88"/>
                  </a:lnTo>
                  <a:lnTo>
                    <a:pt x="2632" y="88"/>
                  </a:lnTo>
                  <a:lnTo>
                    <a:pt x="2325" y="44"/>
                  </a:lnTo>
                  <a:lnTo>
                    <a:pt x="20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2"/>
            <p:cNvSpPr/>
            <p:nvPr/>
          </p:nvSpPr>
          <p:spPr>
            <a:xfrm>
              <a:off x="3081597" y="2946783"/>
              <a:ext cx="95941" cy="91616"/>
            </a:xfrm>
            <a:custGeom>
              <a:avLst/>
              <a:gdLst/>
              <a:ahLst/>
              <a:cxnLst/>
              <a:rect l="l" t="t" r="r" b="b"/>
              <a:pathLst>
                <a:path w="3904" h="3728" extrusionOk="0">
                  <a:moveTo>
                    <a:pt x="1" y="0"/>
                  </a:moveTo>
                  <a:lnTo>
                    <a:pt x="308" y="483"/>
                  </a:lnTo>
                  <a:lnTo>
                    <a:pt x="615" y="921"/>
                  </a:lnTo>
                  <a:lnTo>
                    <a:pt x="922" y="1316"/>
                  </a:lnTo>
                  <a:lnTo>
                    <a:pt x="1273" y="1710"/>
                  </a:lnTo>
                  <a:lnTo>
                    <a:pt x="1931" y="2324"/>
                  </a:lnTo>
                  <a:lnTo>
                    <a:pt x="2544" y="2851"/>
                  </a:lnTo>
                  <a:lnTo>
                    <a:pt x="3071" y="3245"/>
                  </a:lnTo>
                  <a:lnTo>
                    <a:pt x="3509" y="3508"/>
                  </a:lnTo>
                  <a:lnTo>
                    <a:pt x="3904" y="3728"/>
                  </a:lnTo>
                  <a:lnTo>
                    <a:pt x="3729" y="3289"/>
                  </a:lnTo>
                  <a:lnTo>
                    <a:pt x="3465" y="2763"/>
                  </a:lnTo>
                  <a:lnTo>
                    <a:pt x="3071" y="2193"/>
                  </a:lnTo>
                  <a:lnTo>
                    <a:pt x="2588" y="1623"/>
                  </a:lnTo>
                  <a:lnTo>
                    <a:pt x="2062" y="1096"/>
                  </a:lnTo>
                  <a:lnTo>
                    <a:pt x="1755" y="833"/>
                  </a:lnTo>
                  <a:lnTo>
                    <a:pt x="1448" y="614"/>
                  </a:lnTo>
                  <a:lnTo>
                    <a:pt x="1097" y="395"/>
                  </a:lnTo>
                  <a:lnTo>
                    <a:pt x="746" y="219"/>
                  </a:lnTo>
                  <a:lnTo>
                    <a:pt x="396" y="88"/>
                  </a:lnTo>
                  <a:lnTo>
                    <a:pt x="1"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2"/>
            <p:cNvSpPr/>
            <p:nvPr/>
          </p:nvSpPr>
          <p:spPr>
            <a:xfrm>
              <a:off x="1161128" y="1369001"/>
              <a:ext cx="1361160" cy="964569"/>
            </a:xfrm>
            <a:custGeom>
              <a:avLst/>
              <a:gdLst/>
              <a:ahLst/>
              <a:cxnLst/>
              <a:rect l="l" t="t" r="r" b="b"/>
              <a:pathLst>
                <a:path w="55388" h="39250" extrusionOk="0">
                  <a:moveTo>
                    <a:pt x="1" y="1"/>
                  </a:moveTo>
                  <a:lnTo>
                    <a:pt x="1" y="39249"/>
                  </a:lnTo>
                  <a:lnTo>
                    <a:pt x="55388" y="39249"/>
                  </a:lnTo>
                  <a:lnTo>
                    <a:pt x="553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2"/>
            <p:cNvSpPr/>
            <p:nvPr/>
          </p:nvSpPr>
          <p:spPr>
            <a:xfrm>
              <a:off x="1207477" y="1561917"/>
              <a:ext cx="633716" cy="730713"/>
            </a:xfrm>
            <a:custGeom>
              <a:avLst/>
              <a:gdLst/>
              <a:ahLst/>
              <a:cxnLst/>
              <a:rect l="l" t="t" r="r" b="b"/>
              <a:pathLst>
                <a:path w="25787" h="29734" extrusionOk="0">
                  <a:moveTo>
                    <a:pt x="9210" y="0"/>
                  </a:moveTo>
                  <a:lnTo>
                    <a:pt x="8991" y="44"/>
                  </a:lnTo>
                  <a:lnTo>
                    <a:pt x="8771" y="132"/>
                  </a:lnTo>
                  <a:lnTo>
                    <a:pt x="8596" y="307"/>
                  </a:lnTo>
                  <a:lnTo>
                    <a:pt x="8377" y="439"/>
                  </a:lnTo>
                  <a:lnTo>
                    <a:pt x="8201" y="658"/>
                  </a:lnTo>
                  <a:lnTo>
                    <a:pt x="7894" y="1184"/>
                  </a:lnTo>
                  <a:lnTo>
                    <a:pt x="7631" y="1755"/>
                  </a:lnTo>
                  <a:lnTo>
                    <a:pt x="7368" y="2456"/>
                  </a:lnTo>
                  <a:lnTo>
                    <a:pt x="7193" y="3202"/>
                  </a:lnTo>
                  <a:lnTo>
                    <a:pt x="7017" y="3947"/>
                  </a:lnTo>
                  <a:lnTo>
                    <a:pt x="6754" y="5438"/>
                  </a:lnTo>
                  <a:lnTo>
                    <a:pt x="6622" y="6754"/>
                  </a:lnTo>
                  <a:lnTo>
                    <a:pt x="6535" y="8026"/>
                  </a:lnTo>
                  <a:lnTo>
                    <a:pt x="6228" y="7982"/>
                  </a:lnTo>
                  <a:lnTo>
                    <a:pt x="5921" y="8026"/>
                  </a:lnTo>
                  <a:lnTo>
                    <a:pt x="5658" y="8157"/>
                  </a:lnTo>
                  <a:lnTo>
                    <a:pt x="5395" y="8289"/>
                  </a:lnTo>
                  <a:lnTo>
                    <a:pt x="5175" y="8508"/>
                  </a:lnTo>
                  <a:lnTo>
                    <a:pt x="4956" y="8771"/>
                  </a:lnTo>
                  <a:lnTo>
                    <a:pt x="4781" y="9122"/>
                  </a:lnTo>
                  <a:lnTo>
                    <a:pt x="4605" y="9473"/>
                  </a:lnTo>
                  <a:lnTo>
                    <a:pt x="4430" y="9867"/>
                  </a:lnTo>
                  <a:lnTo>
                    <a:pt x="4254" y="10306"/>
                  </a:lnTo>
                  <a:lnTo>
                    <a:pt x="4035" y="11227"/>
                  </a:lnTo>
                  <a:lnTo>
                    <a:pt x="3816" y="12279"/>
                  </a:lnTo>
                  <a:lnTo>
                    <a:pt x="3684" y="13332"/>
                  </a:lnTo>
                  <a:lnTo>
                    <a:pt x="3553" y="14428"/>
                  </a:lnTo>
                  <a:lnTo>
                    <a:pt x="3465" y="15481"/>
                  </a:lnTo>
                  <a:lnTo>
                    <a:pt x="3377" y="17366"/>
                  </a:lnTo>
                  <a:lnTo>
                    <a:pt x="3377" y="18726"/>
                  </a:lnTo>
                  <a:lnTo>
                    <a:pt x="3377" y="19208"/>
                  </a:lnTo>
                  <a:lnTo>
                    <a:pt x="2983" y="19252"/>
                  </a:lnTo>
                  <a:lnTo>
                    <a:pt x="2588" y="19296"/>
                  </a:lnTo>
                  <a:lnTo>
                    <a:pt x="2237" y="19427"/>
                  </a:lnTo>
                  <a:lnTo>
                    <a:pt x="1886" y="19559"/>
                  </a:lnTo>
                  <a:lnTo>
                    <a:pt x="1579" y="19734"/>
                  </a:lnTo>
                  <a:lnTo>
                    <a:pt x="1316" y="19910"/>
                  </a:lnTo>
                  <a:lnTo>
                    <a:pt x="834" y="20305"/>
                  </a:lnTo>
                  <a:lnTo>
                    <a:pt x="483" y="20699"/>
                  </a:lnTo>
                  <a:lnTo>
                    <a:pt x="220" y="21050"/>
                  </a:lnTo>
                  <a:lnTo>
                    <a:pt x="1" y="21401"/>
                  </a:lnTo>
                  <a:lnTo>
                    <a:pt x="1" y="29733"/>
                  </a:lnTo>
                  <a:lnTo>
                    <a:pt x="25786" y="29733"/>
                  </a:lnTo>
                  <a:lnTo>
                    <a:pt x="25655" y="28681"/>
                  </a:lnTo>
                  <a:lnTo>
                    <a:pt x="25523" y="27672"/>
                  </a:lnTo>
                  <a:lnTo>
                    <a:pt x="25348" y="26751"/>
                  </a:lnTo>
                  <a:lnTo>
                    <a:pt x="25129" y="25918"/>
                  </a:lnTo>
                  <a:lnTo>
                    <a:pt x="24866" y="25128"/>
                  </a:lnTo>
                  <a:lnTo>
                    <a:pt x="24646" y="24383"/>
                  </a:lnTo>
                  <a:lnTo>
                    <a:pt x="24339" y="23725"/>
                  </a:lnTo>
                  <a:lnTo>
                    <a:pt x="24032" y="23111"/>
                  </a:lnTo>
                  <a:lnTo>
                    <a:pt x="23725" y="22541"/>
                  </a:lnTo>
                  <a:lnTo>
                    <a:pt x="23418" y="22059"/>
                  </a:lnTo>
                  <a:lnTo>
                    <a:pt x="23068" y="21576"/>
                  </a:lnTo>
                  <a:lnTo>
                    <a:pt x="22761" y="21182"/>
                  </a:lnTo>
                  <a:lnTo>
                    <a:pt x="22410" y="20787"/>
                  </a:lnTo>
                  <a:lnTo>
                    <a:pt x="22059" y="20480"/>
                  </a:lnTo>
                  <a:lnTo>
                    <a:pt x="21664" y="20173"/>
                  </a:lnTo>
                  <a:lnTo>
                    <a:pt x="21313" y="19954"/>
                  </a:lnTo>
                  <a:lnTo>
                    <a:pt x="20656" y="19515"/>
                  </a:lnTo>
                  <a:lnTo>
                    <a:pt x="19998" y="19252"/>
                  </a:lnTo>
                  <a:lnTo>
                    <a:pt x="19384" y="19077"/>
                  </a:lnTo>
                  <a:lnTo>
                    <a:pt x="18814" y="18945"/>
                  </a:lnTo>
                  <a:lnTo>
                    <a:pt x="18375" y="18901"/>
                  </a:lnTo>
                  <a:lnTo>
                    <a:pt x="17717" y="18901"/>
                  </a:lnTo>
                  <a:lnTo>
                    <a:pt x="17674" y="17279"/>
                  </a:lnTo>
                  <a:lnTo>
                    <a:pt x="17542" y="15919"/>
                  </a:lnTo>
                  <a:lnTo>
                    <a:pt x="17367" y="14823"/>
                  </a:lnTo>
                  <a:lnTo>
                    <a:pt x="17147" y="13902"/>
                  </a:lnTo>
                  <a:lnTo>
                    <a:pt x="16928" y="13156"/>
                  </a:lnTo>
                  <a:lnTo>
                    <a:pt x="16665" y="12586"/>
                  </a:lnTo>
                  <a:lnTo>
                    <a:pt x="16402" y="12148"/>
                  </a:lnTo>
                  <a:lnTo>
                    <a:pt x="16139" y="11885"/>
                  </a:lnTo>
                  <a:lnTo>
                    <a:pt x="15832" y="11709"/>
                  </a:lnTo>
                  <a:lnTo>
                    <a:pt x="15569" y="11578"/>
                  </a:lnTo>
                  <a:lnTo>
                    <a:pt x="15130" y="11578"/>
                  </a:lnTo>
                  <a:lnTo>
                    <a:pt x="14955" y="11665"/>
                  </a:lnTo>
                  <a:lnTo>
                    <a:pt x="14823" y="11709"/>
                  </a:lnTo>
                  <a:lnTo>
                    <a:pt x="14692" y="11797"/>
                  </a:lnTo>
                  <a:lnTo>
                    <a:pt x="14253" y="9955"/>
                  </a:lnTo>
                  <a:lnTo>
                    <a:pt x="13727" y="8113"/>
                  </a:lnTo>
                  <a:lnTo>
                    <a:pt x="13069" y="5964"/>
                  </a:lnTo>
                  <a:lnTo>
                    <a:pt x="12674" y="4868"/>
                  </a:lnTo>
                  <a:lnTo>
                    <a:pt x="12280" y="3816"/>
                  </a:lnTo>
                  <a:lnTo>
                    <a:pt x="11841" y="2851"/>
                  </a:lnTo>
                  <a:lnTo>
                    <a:pt x="11359" y="1930"/>
                  </a:lnTo>
                  <a:lnTo>
                    <a:pt x="10920" y="1184"/>
                  </a:lnTo>
                  <a:lnTo>
                    <a:pt x="10657" y="834"/>
                  </a:lnTo>
                  <a:lnTo>
                    <a:pt x="10438" y="570"/>
                  </a:lnTo>
                  <a:lnTo>
                    <a:pt x="10175" y="351"/>
                  </a:lnTo>
                  <a:lnTo>
                    <a:pt x="9955" y="176"/>
                  </a:lnTo>
                  <a:lnTo>
                    <a:pt x="9692" y="44"/>
                  </a:lnTo>
                  <a:lnTo>
                    <a:pt x="947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2"/>
            <p:cNvSpPr/>
            <p:nvPr/>
          </p:nvSpPr>
          <p:spPr>
            <a:xfrm>
              <a:off x="1539412" y="1960675"/>
              <a:ext cx="25877" cy="89478"/>
            </a:xfrm>
            <a:custGeom>
              <a:avLst/>
              <a:gdLst/>
              <a:ahLst/>
              <a:cxnLst/>
              <a:rect l="l" t="t" r="r" b="b"/>
              <a:pathLst>
                <a:path w="1053" h="3641" extrusionOk="0">
                  <a:moveTo>
                    <a:pt x="132" y="0"/>
                  </a:moveTo>
                  <a:lnTo>
                    <a:pt x="44" y="88"/>
                  </a:lnTo>
                  <a:lnTo>
                    <a:pt x="0" y="176"/>
                  </a:lnTo>
                  <a:lnTo>
                    <a:pt x="0" y="307"/>
                  </a:lnTo>
                  <a:lnTo>
                    <a:pt x="44" y="395"/>
                  </a:lnTo>
                  <a:lnTo>
                    <a:pt x="220" y="702"/>
                  </a:lnTo>
                  <a:lnTo>
                    <a:pt x="351" y="1009"/>
                  </a:lnTo>
                  <a:lnTo>
                    <a:pt x="439" y="1272"/>
                  </a:lnTo>
                  <a:lnTo>
                    <a:pt x="483" y="1535"/>
                  </a:lnTo>
                  <a:lnTo>
                    <a:pt x="527" y="1754"/>
                  </a:lnTo>
                  <a:lnTo>
                    <a:pt x="527" y="2017"/>
                  </a:lnTo>
                  <a:lnTo>
                    <a:pt x="483" y="2412"/>
                  </a:lnTo>
                  <a:lnTo>
                    <a:pt x="351" y="2719"/>
                  </a:lnTo>
                  <a:lnTo>
                    <a:pt x="220" y="2938"/>
                  </a:lnTo>
                  <a:lnTo>
                    <a:pt x="88" y="3158"/>
                  </a:lnTo>
                  <a:lnTo>
                    <a:pt x="0" y="3245"/>
                  </a:lnTo>
                  <a:lnTo>
                    <a:pt x="0" y="3333"/>
                  </a:lnTo>
                  <a:lnTo>
                    <a:pt x="0" y="3465"/>
                  </a:lnTo>
                  <a:lnTo>
                    <a:pt x="88" y="3552"/>
                  </a:lnTo>
                  <a:lnTo>
                    <a:pt x="176" y="3596"/>
                  </a:lnTo>
                  <a:lnTo>
                    <a:pt x="264" y="3640"/>
                  </a:lnTo>
                  <a:lnTo>
                    <a:pt x="351" y="3596"/>
                  </a:lnTo>
                  <a:lnTo>
                    <a:pt x="439" y="3552"/>
                  </a:lnTo>
                  <a:lnTo>
                    <a:pt x="658" y="3289"/>
                  </a:lnTo>
                  <a:lnTo>
                    <a:pt x="834" y="2982"/>
                  </a:lnTo>
                  <a:lnTo>
                    <a:pt x="965" y="2588"/>
                  </a:lnTo>
                  <a:lnTo>
                    <a:pt x="1053" y="2105"/>
                  </a:lnTo>
                  <a:lnTo>
                    <a:pt x="1053" y="1842"/>
                  </a:lnTo>
                  <a:lnTo>
                    <a:pt x="1053" y="1535"/>
                  </a:lnTo>
                  <a:lnTo>
                    <a:pt x="965" y="1228"/>
                  </a:lnTo>
                  <a:lnTo>
                    <a:pt x="878" y="877"/>
                  </a:lnTo>
                  <a:lnTo>
                    <a:pt x="702" y="483"/>
                  </a:lnTo>
                  <a:lnTo>
                    <a:pt x="483" y="88"/>
                  </a:lnTo>
                  <a:lnTo>
                    <a:pt x="439" y="44"/>
                  </a:lnTo>
                  <a:lnTo>
                    <a:pt x="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2"/>
            <p:cNvSpPr/>
            <p:nvPr/>
          </p:nvSpPr>
          <p:spPr>
            <a:xfrm>
              <a:off x="1349742" y="2064137"/>
              <a:ext cx="35585" cy="65763"/>
            </a:xfrm>
            <a:custGeom>
              <a:avLst/>
              <a:gdLst/>
              <a:ahLst/>
              <a:cxnLst/>
              <a:rect l="l" t="t" r="r" b="b"/>
              <a:pathLst>
                <a:path w="1448" h="2676" extrusionOk="0">
                  <a:moveTo>
                    <a:pt x="263" y="0"/>
                  </a:moveTo>
                  <a:lnTo>
                    <a:pt x="132" y="44"/>
                  </a:lnTo>
                  <a:lnTo>
                    <a:pt x="44" y="88"/>
                  </a:lnTo>
                  <a:lnTo>
                    <a:pt x="0" y="176"/>
                  </a:lnTo>
                  <a:lnTo>
                    <a:pt x="0" y="307"/>
                  </a:lnTo>
                  <a:lnTo>
                    <a:pt x="44" y="570"/>
                  </a:lnTo>
                  <a:lnTo>
                    <a:pt x="176" y="1140"/>
                  </a:lnTo>
                  <a:lnTo>
                    <a:pt x="307" y="1535"/>
                  </a:lnTo>
                  <a:lnTo>
                    <a:pt x="483" y="1886"/>
                  </a:lnTo>
                  <a:lnTo>
                    <a:pt x="702" y="2281"/>
                  </a:lnTo>
                  <a:lnTo>
                    <a:pt x="1009" y="2631"/>
                  </a:lnTo>
                  <a:lnTo>
                    <a:pt x="1097" y="2675"/>
                  </a:lnTo>
                  <a:lnTo>
                    <a:pt x="1272" y="2675"/>
                  </a:lnTo>
                  <a:lnTo>
                    <a:pt x="1360" y="2631"/>
                  </a:lnTo>
                  <a:lnTo>
                    <a:pt x="1447" y="2544"/>
                  </a:lnTo>
                  <a:lnTo>
                    <a:pt x="1447" y="2412"/>
                  </a:lnTo>
                  <a:lnTo>
                    <a:pt x="1447" y="2324"/>
                  </a:lnTo>
                  <a:lnTo>
                    <a:pt x="1360" y="2237"/>
                  </a:lnTo>
                  <a:lnTo>
                    <a:pt x="1140" y="1930"/>
                  </a:lnTo>
                  <a:lnTo>
                    <a:pt x="921" y="1623"/>
                  </a:lnTo>
                  <a:lnTo>
                    <a:pt x="790" y="1272"/>
                  </a:lnTo>
                  <a:lnTo>
                    <a:pt x="702" y="965"/>
                  </a:lnTo>
                  <a:lnTo>
                    <a:pt x="570" y="439"/>
                  </a:lnTo>
                  <a:lnTo>
                    <a:pt x="526" y="263"/>
                  </a:lnTo>
                  <a:lnTo>
                    <a:pt x="526" y="132"/>
                  </a:lnTo>
                  <a:lnTo>
                    <a:pt x="439" y="44"/>
                  </a:lnTo>
                  <a:lnTo>
                    <a:pt x="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2"/>
            <p:cNvSpPr/>
            <p:nvPr/>
          </p:nvSpPr>
          <p:spPr>
            <a:xfrm>
              <a:off x="1598687" y="2116925"/>
              <a:ext cx="43129" cy="38828"/>
            </a:xfrm>
            <a:custGeom>
              <a:avLst/>
              <a:gdLst/>
              <a:ahLst/>
              <a:cxnLst/>
              <a:rect l="l" t="t" r="r" b="b"/>
              <a:pathLst>
                <a:path w="1755" h="1580" extrusionOk="0">
                  <a:moveTo>
                    <a:pt x="1491" y="1"/>
                  </a:moveTo>
                  <a:lnTo>
                    <a:pt x="1404" y="45"/>
                  </a:lnTo>
                  <a:lnTo>
                    <a:pt x="1316" y="89"/>
                  </a:lnTo>
                  <a:lnTo>
                    <a:pt x="1228" y="176"/>
                  </a:lnTo>
                  <a:lnTo>
                    <a:pt x="965" y="439"/>
                  </a:lnTo>
                  <a:lnTo>
                    <a:pt x="132" y="1097"/>
                  </a:lnTo>
                  <a:lnTo>
                    <a:pt x="44" y="1185"/>
                  </a:lnTo>
                  <a:lnTo>
                    <a:pt x="0" y="1273"/>
                  </a:lnTo>
                  <a:lnTo>
                    <a:pt x="0" y="1360"/>
                  </a:lnTo>
                  <a:lnTo>
                    <a:pt x="44" y="1492"/>
                  </a:lnTo>
                  <a:lnTo>
                    <a:pt x="132" y="1536"/>
                  </a:lnTo>
                  <a:lnTo>
                    <a:pt x="264" y="1580"/>
                  </a:lnTo>
                  <a:lnTo>
                    <a:pt x="351" y="1580"/>
                  </a:lnTo>
                  <a:lnTo>
                    <a:pt x="439" y="1536"/>
                  </a:lnTo>
                  <a:lnTo>
                    <a:pt x="1228" y="922"/>
                  </a:lnTo>
                  <a:lnTo>
                    <a:pt x="1579" y="571"/>
                  </a:lnTo>
                  <a:lnTo>
                    <a:pt x="1755" y="396"/>
                  </a:lnTo>
                  <a:lnTo>
                    <a:pt x="1755" y="264"/>
                  </a:lnTo>
                  <a:lnTo>
                    <a:pt x="1711" y="133"/>
                  </a:lnTo>
                  <a:lnTo>
                    <a:pt x="1623" y="45"/>
                  </a:lnTo>
                  <a:lnTo>
                    <a:pt x="1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2"/>
            <p:cNvSpPr/>
            <p:nvPr/>
          </p:nvSpPr>
          <p:spPr>
            <a:xfrm>
              <a:off x="1440252" y="1994073"/>
              <a:ext cx="24821" cy="56080"/>
            </a:xfrm>
            <a:custGeom>
              <a:avLst/>
              <a:gdLst/>
              <a:ahLst/>
              <a:cxnLst/>
              <a:rect l="l" t="t" r="r" b="b"/>
              <a:pathLst>
                <a:path w="1010" h="2282" extrusionOk="0">
                  <a:moveTo>
                    <a:pt x="220" y="1"/>
                  </a:moveTo>
                  <a:lnTo>
                    <a:pt x="89" y="45"/>
                  </a:lnTo>
                  <a:lnTo>
                    <a:pt x="45" y="132"/>
                  </a:lnTo>
                  <a:lnTo>
                    <a:pt x="1" y="220"/>
                  </a:lnTo>
                  <a:lnTo>
                    <a:pt x="1" y="308"/>
                  </a:lnTo>
                  <a:lnTo>
                    <a:pt x="483" y="2062"/>
                  </a:lnTo>
                  <a:lnTo>
                    <a:pt x="527" y="2149"/>
                  </a:lnTo>
                  <a:lnTo>
                    <a:pt x="571" y="2193"/>
                  </a:lnTo>
                  <a:lnTo>
                    <a:pt x="659" y="2237"/>
                  </a:lnTo>
                  <a:lnTo>
                    <a:pt x="746" y="2281"/>
                  </a:lnTo>
                  <a:lnTo>
                    <a:pt x="790" y="2237"/>
                  </a:lnTo>
                  <a:lnTo>
                    <a:pt x="878" y="2193"/>
                  </a:lnTo>
                  <a:lnTo>
                    <a:pt x="966" y="2149"/>
                  </a:lnTo>
                  <a:lnTo>
                    <a:pt x="1010" y="2018"/>
                  </a:lnTo>
                  <a:lnTo>
                    <a:pt x="1010" y="1930"/>
                  </a:lnTo>
                  <a:lnTo>
                    <a:pt x="527" y="176"/>
                  </a:lnTo>
                  <a:lnTo>
                    <a:pt x="483" y="88"/>
                  </a:lnTo>
                  <a:lnTo>
                    <a:pt x="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2"/>
            <p:cNvSpPr/>
            <p:nvPr/>
          </p:nvSpPr>
          <p:spPr>
            <a:xfrm>
              <a:off x="1409017" y="2202078"/>
              <a:ext cx="82990" cy="25877"/>
            </a:xfrm>
            <a:custGeom>
              <a:avLst/>
              <a:gdLst/>
              <a:ahLst/>
              <a:cxnLst/>
              <a:rect l="l" t="t" r="r" b="b"/>
              <a:pathLst>
                <a:path w="3377" h="1053" extrusionOk="0">
                  <a:moveTo>
                    <a:pt x="263" y="0"/>
                  </a:moveTo>
                  <a:lnTo>
                    <a:pt x="132" y="44"/>
                  </a:lnTo>
                  <a:lnTo>
                    <a:pt x="88" y="88"/>
                  </a:lnTo>
                  <a:lnTo>
                    <a:pt x="0" y="176"/>
                  </a:lnTo>
                  <a:lnTo>
                    <a:pt x="0" y="307"/>
                  </a:lnTo>
                  <a:lnTo>
                    <a:pt x="44" y="395"/>
                  </a:lnTo>
                  <a:lnTo>
                    <a:pt x="88" y="483"/>
                  </a:lnTo>
                  <a:lnTo>
                    <a:pt x="176" y="527"/>
                  </a:lnTo>
                  <a:lnTo>
                    <a:pt x="1316" y="527"/>
                  </a:lnTo>
                  <a:lnTo>
                    <a:pt x="1754" y="570"/>
                  </a:lnTo>
                  <a:lnTo>
                    <a:pt x="2193" y="658"/>
                  </a:lnTo>
                  <a:lnTo>
                    <a:pt x="2588" y="790"/>
                  </a:lnTo>
                  <a:lnTo>
                    <a:pt x="2938" y="1009"/>
                  </a:lnTo>
                  <a:lnTo>
                    <a:pt x="3026" y="1053"/>
                  </a:lnTo>
                  <a:lnTo>
                    <a:pt x="3114" y="1053"/>
                  </a:lnTo>
                  <a:lnTo>
                    <a:pt x="3202" y="1009"/>
                  </a:lnTo>
                  <a:lnTo>
                    <a:pt x="3289" y="965"/>
                  </a:lnTo>
                  <a:lnTo>
                    <a:pt x="3377" y="834"/>
                  </a:lnTo>
                  <a:lnTo>
                    <a:pt x="3377" y="746"/>
                  </a:lnTo>
                  <a:lnTo>
                    <a:pt x="3333" y="658"/>
                  </a:lnTo>
                  <a:lnTo>
                    <a:pt x="3245" y="570"/>
                  </a:lnTo>
                  <a:lnTo>
                    <a:pt x="3070" y="439"/>
                  </a:lnTo>
                  <a:lnTo>
                    <a:pt x="2851" y="351"/>
                  </a:lnTo>
                  <a:lnTo>
                    <a:pt x="2368" y="176"/>
                  </a:lnTo>
                  <a:lnTo>
                    <a:pt x="1886" y="44"/>
                  </a:lnTo>
                  <a:lnTo>
                    <a:pt x="14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2"/>
            <p:cNvSpPr/>
            <p:nvPr/>
          </p:nvSpPr>
          <p:spPr>
            <a:xfrm>
              <a:off x="1470430" y="1681549"/>
              <a:ext cx="21577" cy="65763"/>
            </a:xfrm>
            <a:custGeom>
              <a:avLst/>
              <a:gdLst/>
              <a:ahLst/>
              <a:cxnLst/>
              <a:rect l="l" t="t" r="r" b="b"/>
              <a:pathLst>
                <a:path w="878" h="2676" extrusionOk="0">
                  <a:moveTo>
                    <a:pt x="527" y="0"/>
                  </a:moveTo>
                  <a:lnTo>
                    <a:pt x="439" y="44"/>
                  </a:lnTo>
                  <a:lnTo>
                    <a:pt x="352" y="132"/>
                  </a:lnTo>
                  <a:lnTo>
                    <a:pt x="352" y="219"/>
                  </a:lnTo>
                  <a:lnTo>
                    <a:pt x="1" y="2368"/>
                  </a:lnTo>
                  <a:lnTo>
                    <a:pt x="1" y="2456"/>
                  </a:lnTo>
                  <a:lnTo>
                    <a:pt x="45" y="2587"/>
                  </a:lnTo>
                  <a:lnTo>
                    <a:pt x="132" y="2631"/>
                  </a:lnTo>
                  <a:lnTo>
                    <a:pt x="220" y="2675"/>
                  </a:lnTo>
                  <a:lnTo>
                    <a:pt x="352" y="2675"/>
                  </a:lnTo>
                  <a:lnTo>
                    <a:pt x="439" y="2631"/>
                  </a:lnTo>
                  <a:lnTo>
                    <a:pt x="483" y="2544"/>
                  </a:lnTo>
                  <a:lnTo>
                    <a:pt x="527" y="2456"/>
                  </a:lnTo>
                  <a:lnTo>
                    <a:pt x="878" y="307"/>
                  </a:lnTo>
                  <a:lnTo>
                    <a:pt x="878" y="219"/>
                  </a:lnTo>
                  <a:lnTo>
                    <a:pt x="834" y="132"/>
                  </a:lnTo>
                  <a:lnTo>
                    <a:pt x="746" y="44"/>
                  </a:lnTo>
                  <a:lnTo>
                    <a:pt x="6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2"/>
            <p:cNvSpPr/>
            <p:nvPr/>
          </p:nvSpPr>
          <p:spPr>
            <a:xfrm>
              <a:off x="1712912" y="1444447"/>
              <a:ext cx="809378" cy="889124"/>
            </a:xfrm>
            <a:custGeom>
              <a:avLst/>
              <a:gdLst/>
              <a:ahLst/>
              <a:cxnLst/>
              <a:rect l="l" t="t" r="r" b="b"/>
              <a:pathLst>
                <a:path w="32935" h="36180" extrusionOk="0">
                  <a:moveTo>
                    <a:pt x="32935" y="0"/>
                  </a:moveTo>
                  <a:lnTo>
                    <a:pt x="32803" y="44"/>
                  </a:lnTo>
                  <a:lnTo>
                    <a:pt x="32409" y="132"/>
                  </a:lnTo>
                  <a:lnTo>
                    <a:pt x="31839" y="307"/>
                  </a:lnTo>
                  <a:lnTo>
                    <a:pt x="31093" y="658"/>
                  </a:lnTo>
                  <a:lnTo>
                    <a:pt x="30655" y="877"/>
                  </a:lnTo>
                  <a:lnTo>
                    <a:pt x="30216" y="1141"/>
                  </a:lnTo>
                  <a:lnTo>
                    <a:pt x="29734" y="1491"/>
                  </a:lnTo>
                  <a:lnTo>
                    <a:pt x="29207" y="1886"/>
                  </a:lnTo>
                  <a:lnTo>
                    <a:pt x="28725" y="2325"/>
                  </a:lnTo>
                  <a:lnTo>
                    <a:pt x="28199" y="2851"/>
                  </a:lnTo>
                  <a:lnTo>
                    <a:pt x="27673" y="3465"/>
                  </a:lnTo>
                  <a:lnTo>
                    <a:pt x="27146" y="4123"/>
                  </a:lnTo>
                  <a:lnTo>
                    <a:pt x="26225" y="5394"/>
                  </a:lnTo>
                  <a:lnTo>
                    <a:pt x="25436" y="6359"/>
                  </a:lnTo>
                  <a:lnTo>
                    <a:pt x="24734" y="7105"/>
                  </a:lnTo>
                  <a:lnTo>
                    <a:pt x="24033" y="7719"/>
                  </a:lnTo>
                  <a:lnTo>
                    <a:pt x="23331" y="8201"/>
                  </a:lnTo>
                  <a:lnTo>
                    <a:pt x="22586" y="8640"/>
                  </a:lnTo>
                  <a:lnTo>
                    <a:pt x="20612" y="9648"/>
                  </a:lnTo>
                  <a:lnTo>
                    <a:pt x="20086" y="9955"/>
                  </a:lnTo>
                  <a:lnTo>
                    <a:pt x="19516" y="10262"/>
                  </a:lnTo>
                  <a:lnTo>
                    <a:pt x="19033" y="10613"/>
                  </a:lnTo>
                  <a:lnTo>
                    <a:pt x="18595" y="10964"/>
                  </a:lnTo>
                  <a:lnTo>
                    <a:pt x="18200" y="11315"/>
                  </a:lnTo>
                  <a:lnTo>
                    <a:pt x="17805" y="11665"/>
                  </a:lnTo>
                  <a:lnTo>
                    <a:pt x="17455" y="12060"/>
                  </a:lnTo>
                  <a:lnTo>
                    <a:pt x="17148" y="12455"/>
                  </a:lnTo>
                  <a:lnTo>
                    <a:pt x="16841" y="12893"/>
                  </a:lnTo>
                  <a:lnTo>
                    <a:pt x="16578" y="13332"/>
                  </a:lnTo>
                  <a:lnTo>
                    <a:pt x="16358" y="13770"/>
                  </a:lnTo>
                  <a:lnTo>
                    <a:pt x="16139" y="14253"/>
                  </a:lnTo>
                  <a:lnTo>
                    <a:pt x="15964" y="14735"/>
                  </a:lnTo>
                  <a:lnTo>
                    <a:pt x="15788" y="15261"/>
                  </a:lnTo>
                  <a:lnTo>
                    <a:pt x="15525" y="16358"/>
                  </a:lnTo>
                  <a:lnTo>
                    <a:pt x="15394" y="16928"/>
                  </a:lnTo>
                  <a:lnTo>
                    <a:pt x="15262" y="17410"/>
                  </a:lnTo>
                  <a:lnTo>
                    <a:pt x="15043" y="17849"/>
                  </a:lnTo>
                  <a:lnTo>
                    <a:pt x="14823" y="18243"/>
                  </a:lnTo>
                  <a:lnTo>
                    <a:pt x="14560" y="18594"/>
                  </a:lnTo>
                  <a:lnTo>
                    <a:pt x="14297" y="18945"/>
                  </a:lnTo>
                  <a:lnTo>
                    <a:pt x="13683" y="19603"/>
                  </a:lnTo>
                  <a:lnTo>
                    <a:pt x="13069" y="20261"/>
                  </a:lnTo>
                  <a:lnTo>
                    <a:pt x="12455" y="21050"/>
                  </a:lnTo>
                  <a:lnTo>
                    <a:pt x="12104" y="21489"/>
                  </a:lnTo>
                  <a:lnTo>
                    <a:pt x="11841" y="21971"/>
                  </a:lnTo>
                  <a:lnTo>
                    <a:pt x="11534" y="22497"/>
                  </a:lnTo>
                  <a:lnTo>
                    <a:pt x="11271" y="23111"/>
                  </a:lnTo>
                  <a:lnTo>
                    <a:pt x="10833" y="24339"/>
                  </a:lnTo>
                  <a:lnTo>
                    <a:pt x="10482" y="25392"/>
                  </a:lnTo>
                  <a:lnTo>
                    <a:pt x="10175" y="26269"/>
                  </a:lnTo>
                  <a:lnTo>
                    <a:pt x="9824" y="27058"/>
                  </a:lnTo>
                  <a:lnTo>
                    <a:pt x="9649" y="27409"/>
                  </a:lnTo>
                  <a:lnTo>
                    <a:pt x="9386" y="27716"/>
                  </a:lnTo>
                  <a:lnTo>
                    <a:pt x="9122" y="28023"/>
                  </a:lnTo>
                  <a:lnTo>
                    <a:pt x="8815" y="28286"/>
                  </a:lnTo>
                  <a:lnTo>
                    <a:pt x="8465" y="28593"/>
                  </a:lnTo>
                  <a:lnTo>
                    <a:pt x="8070" y="28856"/>
                  </a:lnTo>
                  <a:lnTo>
                    <a:pt x="7588" y="29119"/>
                  </a:lnTo>
                  <a:lnTo>
                    <a:pt x="7017" y="29338"/>
                  </a:lnTo>
                  <a:lnTo>
                    <a:pt x="5833" y="29908"/>
                  </a:lnTo>
                  <a:lnTo>
                    <a:pt x="5263" y="30215"/>
                  </a:lnTo>
                  <a:lnTo>
                    <a:pt x="4693" y="30566"/>
                  </a:lnTo>
                  <a:lnTo>
                    <a:pt x="4123" y="30917"/>
                  </a:lnTo>
                  <a:lnTo>
                    <a:pt x="3597" y="31268"/>
                  </a:lnTo>
                  <a:lnTo>
                    <a:pt x="3071" y="31706"/>
                  </a:lnTo>
                  <a:lnTo>
                    <a:pt x="2588" y="32145"/>
                  </a:lnTo>
                  <a:lnTo>
                    <a:pt x="2106" y="32584"/>
                  </a:lnTo>
                  <a:lnTo>
                    <a:pt x="1667" y="33022"/>
                  </a:lnTo>
                  <a:lnTo>
                    <a:pt x="1273" y="33504"/>
                  </a:lnTo>
                  <a:lnTo>
                    <a:pt x="922" y="34031"/>
                  </a:lnTo>
                  <a:lnTo>
                    <a:pt x="615" y="34557"/>
                  </a:lnTo>
                  <a:lnTo>
                    <a:pt x="352" y="35083"/>
                  </a:lnTo>
                  <a:lnTo>
                    <a:pt x="132" y="35653"/>
                  </a:lnTo>
                  <a:lnTo>
                    <a:pt x="1" y="36179"/>
                  </a:lnTo>
                  <a:lnTo>
                    <a:pt x="32935" y="36179"/>
                  </a:lnTo>
                  <a:lnTo>
                    <a:pt x="32935"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2"/>
            <p:cNvSpPr/>
            <p:nvPr/>
          </p:nvSpPr>
          <p:spPr>
            <a:xfrm>
              <a:off x="2287331" y="1705240"/>
              <a:ext cx="61462" cy="71169"/>
            </a:xfrm>
            <a:custGeom>
              <a:avLst/>
              <a:gdLst/>
              <a:ahLst/>
              <a:cxnLst/>
              <a:rect l="l" t="t" r="r" b="b"/>
              <a:pathLst>
                <a:path w="2501" h="2896" extrusionOk="0">
                  <a:moveTo>
                    <a:pt x="176" y="1"/>
                  </a:moveTo>
                  <a:lnTo>
                    <a:pt x="89" y="45"/>
                  </a:lnTo>
                  <a:lnTo>
                    <a:pt x="1" y="132"/>
                  </a:lnTo>
                  <a:lnTo>
                    <a:pt x="1" y="264"/>
                  </a:lnTo>
                  <a:lnTo>
                    <a:pt x="45" y="352"/>
                  </a:lnTo>
                  <a:lnTo>
                    <a:pt x="176" y="703"/>
                  </a:lnTo>
                  <a:lnTo>
                    <a:pt x="615" y="1404"/>
                  </a:lnTo>
                  <a:lnTo>
                    <a:pt x="878" y="1799"/>
                  </a:lnTo>
                  <a:lnTo>
                    <a:pt x="1229" y="2194"/>
                  </a:lnTo>
                  <a:lnTo>
                    <a:pt x="1667" y="2588"/>
                  </a:lnTo>
                  <a:lnTo>
                    <a:pt x="2106" y="2895"/>
                  </a:lnTo>
                  <a:lnTo>
                    <a:pt x="2237" y="2895"/>
                  </a:lnTo>
                  <a:lnTo>
                    <a:pt x="2369" y="2851"/>
                  </a:lnTo>
                  <a:lnTo>
                    <a:pt x="2457" y="2764"/>
                  </a:lnTo>
                  <a:lnTo>
                    <a:pt x="2501" y="2676"/>
                  </a:lnTo>
                  <a:lnTo>
                    <a:pt x="2501" y="2544"/>
                  </a:lnTo>
                  <a:lnTo>
                    <a:pt x="2457" y="2457"/>
                  </a:lnTo>
                  <a:lnTo>
                    <a:pt x="2369" y="2413"/>
                  </a:lnTo>
                  <a:lnTo>
                    <a:pt x="1974" y="2150"/>
                  </a:lnTo>
                  <a:lnTo>
                    <a:pt x="1623" y="1799"/>
                  </a:lnTo>
                  <a:lnTo>
                    <a:pt x="1273" y="1448"/>
                  </a:lnTo>
                  <a:lnTo>
                    <a:pt x="1010" y="1053"/>
                  </a:lnTo>
                  <a:lnTo>
                    <a:pt x="659" y="439"/>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2"/>
            <p:cNvSpPr/>
            <p:nvPr/>
          </p:nvSpPr>
          <p:spPr>
            <a:xfrm>
              <a:off x="2375703" y="1601778"/>
              <a:ext cx="33447" cy="80852"/>
            </a:xfrm>
            <a:custGeom>
              <a:avLst/>
              <a:gdLst/>
              <a:ahLst/>
              <a:cxnLst/>
              <a:rect l="l" t="t" r="r" b="b"/>
              <a:pathLst>
                <a:path w="1361" h="3290" extrusionOk="0">
                  <a:moveTo>
                    <a:pt x="966" y="1"/>
                  </a:moveTo>
                  <a:lnTo>
                    <a:pt x="878" y="45"/>
                  </a:lnTo>
                  <a:lnTo>
                    <a:pt x="834" y="133"/>
                  </a:lnTo>
                  <a:lnTo>
                    <a:pt x="790" y="220"/>
                  </a:lnTo>
                  <a:lnTo>
                    <a:pt x="790" y="527"/>
                  </a:lnTo>
                  <a:lnTo>
                    <a:pt x="659" y="1273"/>
                  </a:lnTo>
                  <a:lnTo>
                    <a:pt x="571" y="1667"/>
                  </a:lnTo>
                  <a:lnTo>
                    <a:pt x="439" y="2106"/>
                  </a:lnTo>
                  <a:lnTo>
                    <a:pt x="264" y="2501"/>
                  </a:lnTo>
                  <a:lnTo>
                    <a:pt x="45" y="2851"/>
                  </a:lnTo>
                  <a:lnTo>
                    <a:pt x="1" y="2939"/>
                  </a:lnTo>
                  <a:lnTo>
                    <a:pt x="1" y="3027"/>
                  </a:lnTo>
                  <a:lnTo>
                    <a:pt x="45" y="3158"/>
                  </a:lnTo>
                  <a:lnTo>
                    <a:pt x="89" y="3246"/>
                  </a:lnTo>
                  <a:lnTo>
                    <a:pt x="176" y="3290"/>
                  </a:lnTo>
                  <a:lnTo>
                    <a:pt x="264" y="3290"/>
                  </a:lnTo>
                  <a:lnTo>
                    <a:pt x="396" y="3246"/>
                  </a:lnTo>
                  <a:lnTo>
                    <a:pt x="483" y="3202"/>
                  </a:lnTo>
                  <a:lnTo>
                    <a:pt x="703" y="2808"/>
                  </a:lnTo>
                  <a:lnTo>
                    <a:pt x="922" y="2369"/>
                  </a:lnTo>
                  <a:lnTo>
                    <a:pt x="1053" y="1887"/>
                  </a:lnTo>
                  <a:lnTo>
                    <a:pt x="1185" y="1404"/>
                  </a:lnTo>
                  <a:lnTo>
                    <a:pt x="1316" y="615"/>
                  </a:lnTo>
                  <a:lnTo>
                    <a:pt x="1360" y="264"/>
                  </a:lnTo>
                  <a:lnTo>
                    <a:pt x="1316" y="176"/>
                  </a:lnTo>
                  <a:lnTo>
                    <a:pt x="1273" y="89"/>
                  </a:lnTo>
                  <a:lnTo>
                    <a:pt x="1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2"/>
            <p:cNvSpPr/>
            <p:nvPr/>
          </p:nvSpPr>
          <p:spPr>
            <a:xfrm>
              <a:off x="2368158" y="1978984"/>
              <a:ext cx="30203" cy="71169"/>
            </a:xfrm>
            <a:custGeom>
              <a:avLst/>
              <a:gdLst/>
              <a:ahLst/>
              <a:cxnLst/>
              <a:rect l="l" t="t" r="r" b="b"/>
              <a:pathLst>
                <a:path w="1229" h="2896" extrusionOk="0">
                  <a:moveTo>
                    <a:pt x="264" y="1"/>
                  </a:moveTo>
                  <a:lnTo>
                    <a:pt x="132" y="45"/>
                  </a:lnTo>
                  <a:lnTo>
                    <a:pt x="45" y="132"/>
                  </a:lnTo>
                  <a:lnTo>
                    <a:pt x="1" y="220"/>
                  </a:lnTo>
                  <a:lnTo>
                    <a:pt x="1" y="308"/>
                  </a:lnTo>
                  <a:lnTo>
                    <a:pt x="45" y="395"/>
                  </a:lnTo>
                  <a:lnTo>
                    <a:pt x="176" y="746"/>
                  </a:lnTo>
                  <a:lnTo>
                    <a:pt x="352" y="1097"/>
                  </a:lnTo>
                  <a:lnTo>
                    <a:pt x="527" y="1843"/>
                  </a:lnTo>
                  <a:lnTo>
                    <a:pt x="703" y="2632"/>
                  </a:lnTo>
                  <a:lnTo>
                    <a:pt x="746" y="2763"/>
                  </a:lnTo>
                  <a:lnTo>
                    <a:pt x="790" y="2807"/>
                  </a:lnTo>
                  <a:lnTo>
                    <a:pt x="878" y="2851"/>
                  </a:lnTo>
                  <a:lnTo>
                    <a:pt x="966" y="2895"/>
                  </a:lnTo>
                  <a:lnTo>
                    <a:pt x="1010" y="2895"/>
                  </a:lnTo>
                  <a:lnTo>
                    <a:pt x="1097" y="2851"/>
                  </a:lnTo>
                  <a:lnTo>
                    <a:pt x="1185" y="2763"/>
                  </a:lnTo>
                  <a:lnTo>
                    <a:pt x="1229" y="2676"/>
                  </a:lnTo>
                  <a:lnTo>
                    <a:pt x="1229" y="2588"/>
                  </a:lnTo>
                  <a:lnTo>
                    <a:pt x="1185" y="2281"/>
                  </a:lnTo>
                  <a:lnTo>
                    <a:pt x="1053" y="1667"/>
                  </a:lnTo>
                  <a:lnTo>
                    <a:pt x="834" y="878"/>
                  </a:lnTo>
                  <a:lnTo>
                    <a:pt x="703" y="527"/>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2"/>
            <p:cNvSpPr/>
            <p:nvPr/>
          </p:nvSpPr>
          <p:spPr>
            <a:xfrm>
              <a:off x="2191414" y="1998398"/>
              <a:ext cx="17276" cy="78689"/>
            </a:xfrm>
            <a:custGeom>
              <a:avLst/>
              <a:gdLst/>
              <a:ahLst/>
              <a:cxnLst/>
              <a:rect l="l" t="t" r="r" b="b"/>
              <a:pathLst>
                <a:path w="703" h="3202" extrusionOk="0">
                  <a:moveTo>
                    <a:pt x="176" y="0"/>
                  </a:moveTo>
                  <a:lnTo>
                    <a:pt x="89" y="44"/>
                  </a:lnTo>
                  <a:lnTo>
                    <a:pt x="45" y="132"/>
                  </a:lnTo>
                  <a:lnTo>
                    <a:pt x="1" y="219"/>
                  </a:lnTo>
                  <a:lnTo>
                    <a:pt x="1" y="307"/>
                  </a:lnTo>
                  <a:lnTo>
                    <a:pt x="89" y="833"/>
                  </a:lnTo>
                  <a:lnTo>
                    <a:pt x="176" y="1535"/>
                  </a:lnTo>
                  <a:lnTo>
                    <a:pt x="176" y="1930"/>
                  </a:lnTo>
                  <a:lnTo>
                    <a:pt x="176" y="2237"/>
                  </a:lnTo>
                  <a:lnTo>
                    <a:pt x="132" y="2544"/>
                  </a:lnTo>
                  <a:lnTo>
                    <a:pt x="1" y="2807"/>
                  </a:lnTo>
                  <a:lnTo>
                    <a:pt x="1" y="2894"/>
                  </a:lnTo>
                  <a:lnTo>
                    <a:pt x="1" y="3026"/>
                  </a:lnTo>
                  <a:lnTo>
                    <a:pt x="45" y="3114"/>
                  </a:lnTo>
                  <a:lnTo>
                    <a:pt x="132" y="3158"/>
                  </a:lnTo>
                  <a:lnTo>
                    <a:pt x="264" y="3201"/>
                  </a:lnTo>
                  <a:lnTo>
                    <a:pt x="396" y="3158"/>
                  </a:lnTo>
                  <a:lnTo>
                    <a:pt x="483" y="3070"/>
                  </a:lnTo>
                  <a:lnTo>
                    <a:pt x="615" y="2719"/>
                  </a:lnTo>
                  <a:lnTo>
                    <a:pt x="703" y="2280"/>
                  </a:lnTo>
                  <a:lnTo>
                    <a:pt x="703" y="1842"/>
                  </a:lnTo>
                  <a:lnTo>
                    <a:pt x="703" y="1403"/>
                  </a:lnTo>
                  <a:lnTo>
                    <a:pt x="615" y="614"/>
                  </a:lnTo>
                  <a:lnTo>
                    <a:pt x="527" y="219"/>
                  </a:lnTo>
                  <a:lnTo>
                    <a:pt x="483" y="88"/>
                  </a:lnTo>
                  <a:lnTo>
                    <a:pt x="396" y="44"/>
                  </a:lnTo>
                  <a:lnTo>
                    <a:pt x="3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2"/>
            <p:cNvSpPr/>
            <p:nvPr/>
          </p:nvSpPr>
          <p:spPr>
            <a:xfrm>
              <a:off x="2073945" y="2123413"/>
              <a:ext cx="86258" cy="51755"/>
            </a:xfrm>
            <a:custGeom>
              <a:avLst/>
              <a:gdLst/>
              <a:ahLst/>
              <a:cxnLst/>
              <a:rect l="l" t="t" r="r" b="b"/>
              <a:pathLst>
                <a:path w="3510" h="2106" extrusionOk="0">
                  <a:moveTo>
                    <a:pt x="220" y="0"/>
                  </a:moveTo>
                  <a:lnTo>
                    <a:pt x="132" y="44"/>
                  </a:lnTo>
                  <a:lnTo>
                    <a:pt x="45" y="132"/>
                  </a:lnTo>
                  <a:lnTo>
                    <a:pt x="1" y="219"/>
                  </a:lnTo>
                  <a:lnTo>
                    <a:pt x="1" y="351"/>
                  </a:lnTo>
                  <a:lnTo>
                    <a:pt x="45" y="439"/>
                  </a:lnTo>
                  <a:lnTo>
                    <a:pt x="132" y="482"/>
                  </a:lnTo>
                  <a:lnTo>
                    <a:pt x="220" y="526"/>
                  </a:lnTo>
                  <a:lnTo>
                    <a:pt x="878" y="702"/>
                  </a:lnTo>
                  <a:lnTo>
                    <a:pt x="1273" y="833"/>
                  </a:lnTo>
                  <a:lnTo>
                    <a:pt x="1711" y="965"/>
                  </a:lnTo>
                  <a:lnTo>
                    <a:pt x="2106" y="1184"/>
                  </a:lnTo>
                  <a:lnTo>
                    <a:pt x="2501" y="1403"/>
                  </a:lnTo>
                  <a:lnTo>
                    <a:pt x="2807" y="1666"/>
                  </a:lnTo>
                  <a:lnTo>
                    <a:pt x="2939" y="1798"/>
                  </a:lnTo>
                  <a:lnTo>
                    <a:pt x="3027" y="1930"/>
                  </a:lnTo>
                  <a:lnTo>
                    <a:pt x="3114" y="2061"/>
                  </a:lnTo>
                  <a:lnTo>
                    <a:pt x="3246" y="2105"/>
                  </a:lnTo>
                  <a:lnTo>
                    <a:pt x="3378" y="2061"/>
                  </a:lnTo>
                  <a:lnTo>
                    <a:pt x="3465" y="2017"/>
                  </a:lnTo>
                  <a:lnTo>
                    <a:pt x="3509" y="1930"/>
                  </a:lnTo>
                  <a:lnTo>
                    <a:pt x="3509" y="1798"/>
                  </a:lnTo>
                  <a:lnTo>
                    <a:pt x="3509" y="1710"/>
                  </a:lnTo>
                  <a:lnTo>
                    <a:pt x="3334" y="1491"/>
                  </a:lnTo>
                  <a:lnTo>
                    <a:pt x="3202" y="1272"/>
                  </a:lnTo>
                  <a:lnTo>
                    <a:pt x="2983" y="1096"/>
                  </a:lnTo>
                  <a:lnTo>
                    <a:pt x="2764" y="921"/>
                  </a:lnTo>
                  <a:lnTo>
                    <a:pt x="2237" y="614"/>
                  </a:lnTo>
                  <a:lnTo>
                    <a:pt x="1711" y="395"/>
                  </a:lnTo>
                  <a:lnTo>
                    <a:pt x="1229" y="219"/>
                  </a:lnTo>
                  <a:lnTo>
                    <a:pt x="790" y="13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2"/>
            <p:cNvSpPr/>
            <p:nvPr/>
          </p:nvSpPr>
          <p:spPr>
            <a:xfrm>
              <a:off x="2311046" y="2162193"/>
              <a:ext cx="70088" cy="52836"/>
            </a:xfrm>
            <a:custGeom>
              <a:avLst/>
              <a:gdLst/>
              <a:ahLst/>
              <a:cxnLst/>
              <a:rect l="l" t="t" r="r" b="b"/>
              <a:pathLst>
                <a:path w="2852" h="2150" extrusionOk="0">
                  <a:moveTo>
                    <a:pt x="2500" y="1"/>
                  </a:moveTo>
                  <a:lnTo>
                    <a:pt x="2237" y="88"/>
                  </a:lnTo>
                  <a:lnTo>
                    <a:pt x="1930" y="220"/>
                  </a:lnTo>
                  <a:lnTo>
                    <a:pt x="1579" y="395"/>
                  </a:lnTo>
                  <a:lnTo>
                    <a:pt x="1229" y="615"/>
                  </a:lnTo>
                  <a:lnTo>
                    <a:pt x="790" y="922"/>
                  </a:lnTo>
                  <a:lnTo>
                    <a:pt x="439" y="1316"/>
                  </a:lnTo>
                  <a:lnTo>
                    <a:pt x="45" y="1755"/>
                  </a:lnTo>
                  <a:lnTo>
                    <a:pt x="1" y="1843"/>
                  </a:lnTo>
                  <a:lnTo>
                    <a:pt x="1" y="1930"/>
                  </a:lnTo>
                  <a:lnTo>
                    <a:pt x="45" y="2018"/>
                  </a:lnTo>
                  <a:lnTo>
                    <a:pt x="132" y="2106"/>
                  </a:lnTo>
                  <a:lnTo>
                    <a:pt x="264" y="2150"/>
                  </a:lnTo>
                  <a:lnTo>
                    <a:pt x="395" y="2150"/>
                  </a:lnTo>
                  <a:lnTo>
                    <a:pt x="527" y="2062"/>
                  </a:lnTo>
                  <a:lnTo>
                    <a:pt x="834" y="1667"/>
                  </a:lnTo>
                  <a:lnTo>
                    <a:pt x="1185" y="1316"/>
                  </a:lnTo>
                  <a:lnTo>
                    <a:pt x="1536" y="1053"/>
                  </a:lnTo>
                  <a:lnTo>
                    <a:pt x="1886" y="878"/>
                  </a:lnTo>
                  <a:lnTo>
                    <a:pt x="2456" y="615"/>
                  </a:lnTo>
                  <a:lnTo>
                    <a:pt x="2676" y="527"/>
                  </a:lnTo>
                  <a:lnTo>
                    <a:pt x="2763" y="439"/>
                  </a:lnTo>
                  <a:lnTo>
                    <a:pt x="2851" y="395"/>
                  </a:lnTo>
                  <a:lnTo>
                    <a:pt x="2851" y="264"/>
                  </a:lnTo>
                  <a:lnTo>
                    <a:pt x="2851" y="176"/>
                  </a:lnTo>
                  <a:lnTo>
                    <a:pt x="2807" y="88"/>
                  </a:lnTo>
                  <a:lnTo>
                    <a:pt x="2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2"/>
            <p:cNvSpPr/>
            <p:nvPr/>
          </p:nvSpPr>
          <p:spPr>
            <a:xfrm>
              <a:off x="1904746" y="2240883"/>
              <a:ext cx="81933" cy="35585"/>
            </a:xfrm>
            <a:custGeom>
              <a:avLst/>
              <a:gdLst/>
              <a:ahLst/>
              <a:cxnLst/>
              <a:rect l="l" t="t" r="r" b="b"/>
              <a:pathLst>
                <a:path w="3334" h="1448" extrusionOk="0">
                  <a:moveTo>
                    <a:pt x="264" y="0"/>
                  </a:moveTo>
                  <a:lnTo>
                    <a:pt x="132" y="44"/>
                  </a:lnTo>
                  <a:lnTo>
                    <a:pt x="89" y="88"/>
                  </a:lnTo>
                  <a:lnTo>
                    <a:pt x="1" y="176"/>
                  </a:lnTo>
                  <a:lnTo>
                    <a:pt x="1" y="263"/>
                  </a:lnTo>
                  <a:lnTo>
                    <a:pt x="1" y="395"/>
                  </a:lnTo>
                  <a:lnTo>
                    <a:pt x="45" y="482"/>
                  </a:lnTo>
                  <a:lnTo>
                    <a:pt x="132" y="526"/>
                  </a:lnTo>
                  <a:lnTo>
                    <a:pt x="264" y="570"/>
                  </a:lnTo>
                  <a:lnTo>
                    <a:pt x="834" y="570"/>
                  </a:lnTo>
                  <a:lnTo>
                    <a:pt x="1623" y="702"/>
                  </a:lnTo>
                  <a:lnTo>
                    <a:pt x="1974" y="833"/>
                  </a:lnTo>
                  <a:lnTo>
                    <a:pt x="2325" y="965"/>
                  </a:lnTo>
                  <a:lnTo>
                    <a:pt x="2632" y="1140"/>
                  </a:lnTo>
                  <a:lnTo>
                    <a:pt x="2807" y="1360"/>
                  </a:lnTo>
                  <a:lnTo>
                    <a:pt x="2939" y="1447"/>
                  </a:lnTo>
                  <a:lnTo>
                    <a:pt x="3071" y="1447"/>
                  </a:lnTo>
                  <a:lnTo>
                    <a:pt x="3202" y="1403"/>
                  </a:lnTo>
                  <a:lnTo>
                    <a:pt x="3290" y="1360"/>
                  </a:lnTo>
                  <a:lnTo>
                    <a:pt x="3334" y="1272"/>
                  </a:lnTo>
                  <a:lnTo>
                    <a:pt x="3334" y="1140"/>
                  </a:lnTo>
                  <a:lnTo>
                    <a:pt x="3290" y="1053"/>
                  </a:lnTo>
                  <a:lnTo>
                    <a:pt x="3158" y="877"/>
                  </a:lnTo>
                  <a:lnTo>
                    <a:pt x="2983" y="702"/>
                  </a:lnTo>
                  <a:lnTo>
                    <a:pt x="2807" y="570"/>
                  </a:lnTo>
                  <a:lnTo>
                    <a:pt x="2588" y="482"/>
                  </a:lnTo>
                  <a:lnTo>
                    <a:pt x="2106" y="307"/>
                  </a:lnTo>
                  <a:lnTo>
                    <a:pt x="1623" y="176"/>
                  </a:lnTo>
                  <a:lnTo>
                    <a:pt x="1141" y="88"/>
                  </a:lnTo>
                  <a:lnTo>
                    <a:pt x="746" y="44"/>
                  </a:lnTo>
                  <a:lnTo>
                    <a:pt x="2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2"/>
            <p:cNvSpPr/>
            <p:nvPr/>
          </p:nvSpPr>
          <p:spPr>
            <a:xfrm>
              <a:off x="2065344" y="1978984"/>
              <a:ext cx="47430" cy="42048"/>
            </a:xfrm>
            <a:custGeom>
              <a:avLst/>
              <a:gdLst/>
              <a:ahLst/>
              <a:cxnLst/>
              <a:rect l="l" t="t" r="r" b="b"/>
              <a:pathLst>
                <a:path w="1930" h="1711" extrusionOk="0">
                  <a:moveTo>
                    <a:pt x="1579" y="1"/>
                  </a:moveTo>
                  <a:lnTo>
                    <a:pt x="1491" y="88"/>
                  </a:lnTo>
                  <a:lnTo>
                    <a:pt x="132" y="1229"/>
                  </a:lnTo>
                  <a:lnTo>
                    <a:pt x="44" y="1316"/>
                  </a:lnTo>
                  <a:lnTo>
                    <a:pt x="0" y="1404"/>
                  </a:lnTo>
                  <a:lnTo>
                    <a:pt x="44" y="1536"/>
                  </a:lnTo>
                  <a:lnTo>
                    <a:pt x="88" y="1623"/>
                  </a:lnTo>
                  <a:lnTo>
                    <a:pt x="175" y="1667"/>
                  </a:lnTo>
                  <a:lnTo>
                    <a:pt x="307" y="1711"/>
                  </a:lnTo>
                  <a:lnTo>
                    <a:pt x="395" y="1711"/>
                  </a:lnTo>
                  <a:lnTo>
                    <a:pt x="439" y="1667"/>
                  </a:lnTo>
                  <a:lnTo>
                    <a:pt x="1842" y="483"/>
                  </a:lnTo>
                  <a:lnTo>
                    <a:pt x="1930" y="395"/>
                  </a:lnTo>
                  <a:lnTo>
                    <a:pt x="1930" y="308"/>
                  </a:lnTo>
                  <a:lnTo>
                    <a:pt x="1930" y="176"/>
                  </a:lnTo>
                  <a:lnTo>
                    <a:pt x="1886" y="88"/>
                  </a:lnTo>
                  <a:lnTo>
                    <a:pt x="1798" y="45"/>
                  </a:lnTo>
                  <a:lnTo>
                    <a:pt x="17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2"/>
            <p:cNvSpPr/>
            <p:nvPr/>
          </p:nvSpPr>
          <p:spPr>
            <a:xfrm>
              <a:off x="1188087" y="1808702"/>
              <a:ext cx="1307267" cy="85177"/>
            </a:xfrm>
            <a:custGeom>
              <a:avLst/>
              <a:gdLst/>
              <a:ahLst/>
              <a:cxnLst/>
              <a:rect l="l" t="t" r="r" b="b"/>
              <a:pathLst>
                <a:path w="53195" h="3466" extrusionOk="0">
                  <a:moveTo>
                    <a:pt x="0" y="1"/>
                  </a:moveTo>
                  <a:lnTo>
                    <a:pt x="0" y="3465"/>
                  </a:lnTo>
                  <a:lnTo>
                    <a:pt x="53195" y="3465"/>
                  </a:lnTo>
                  <a:lnTo>
                    <a:pt x="531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2"/>
            <p:cNvSpPr/>
            <p:nvPr/>
          </p:nvSpPr>
          <p:spPr>
            <a:xfrm>
              <a:off x="1188087" y="1808702"/>
              <a:ext cx="94859" cy="85177"/>
            </a:xfrm>
            <a:custGeom>
              <a:avLst/>
              <a:gdLst/>
              <a:ahLst/>
              <a:cxnLst/>
              <a:rect l="l" t="t" r="r" b="b"/>
              <a:pathLst>
                <a:path w="3860" h="3466" extrusionOk="0">
                  <a:moveTo>
                    <a:pt x="0" y="1"/>
                  </a:moveTo>
                  <a:lnTo>
                    <a:pt x="0" y="3465"/>
                  </a:lnTo>
                  <a:lnTo>
                    <a:pt x="2368" y="3465"/>
                  </a:lnTo>
                  <a:lnTo>
                    <a:pt x="385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2"/>
            <p:cNvSpPr/>
            <p:nvPr/>
          </p:nvSpPr>
          <p:spPr>
            <a:xfrm>
              <a:off x="2382166" y="1808702"/>
              <a:ext cx="144452" cy="85177"/>
            </a:xfrm>
            <a:custGeom>
              <a:avLst/>
              <a:gdLst/>
              <a:ahLst/>
              <a:cxnLst/>
              <a:rect l="l" t="t" r="r" b="b"/>
              <a:pathLst>
                <a:path w="5878" h="3466" extrusionOk="0">
                  <a:moveTo>
                    <a:pt x="1492" y="1"/>
                  </a:moveTo>
                  <a:lnTo>
                    <a:pt x="1" y="3465"/>
                  </a:lnTo>
                  <a:lnTo>
                    <a:pt x="5877" y="3465"/>
                  </a:lnTo>
                  <a:lnTo>
                    <a:pt x="5877"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2"/>
            <p:cNvSpPr/>
            <p:nvPr/>
          </p:nvSpPr>
          <p:spPr>
            <a:xfrm>
              <a:off x="1760342" y="1808702"/>
              <a:ext cx="161679" cy="85177"/>
            </a:xfrm>
            <a:custGeom>
              <a:avLst/>
              <a:gdLst/>
              <a:ahLst/>
              <a:cxnLst/>
              <a:rect l="l" t="t" r="r" b="b"/>
              <a:pathLst>
                <a:path w="6579" h="3466" extrusionOk="0">
                  <a:moveTo>
                    <a:pt x="0" y="1"/>
                  </a:moveTo>
                  <a:lnTo>
                    <a:pt x="0" y="3465"/>
                  </a:lnTo>
                  <a:lnTo>
                    <a:pt x="6579" y="3465"/>
                  </a:lnTo>
                  <a:lnTo>
                    <a:pt x="657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2"/>
            <p:cNvSpPr/>
            <p:nvPr/>
          </p:nvSpPr>
          <p:spPr>
            <a:xfrm>
              <a:off x="1795903" y="1374383"/>
              <a:ext cx="91640" cy="974276"/>
            </a:xfrm>
            <a:custGeom>
              <a:avLst/>
              <a:gdLst/>
              <a:ahLst/>
              <a:cxnLst/>
              <a:rect l="l" t="t" r="r" b="b"/>
              <a:pathLst>
                <a:path w="3729" h="39645" extrusionOk="0">
                  <a:moveTo>
                    <a:pt x="1" y="1"/>
                  </a:moveTo>
                  <a:lnTo>
                    <a:pt x="1" y="39644"/>
                  </a:lnTo>
                  <a:lnTo>
                    <a:pt x="3728" y="39644"/>
                  </a:lnTo>
                  <a:lnTo>
                    <a:pt x="3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2"/>
            <p:cNvSpPr/>
            <p:nvPr/>
          </p:nvSpPr>
          <p:spPr>
            <a:xfrm>
              <a:off x="1795903" y="1374383"/>
              <a:ext cx="91640" cy="170305"/>
            </a:xfrm>
            <a:custGeom>
              <a:avLst/>
              <a:gdLst/>
              <a:ahLst/>
              <a:cxnLst/>
              <a:rect l="l" t="t" r="r" b="b"/>
              <a:pathLst>
                <a:path w="3729" h="6930" extrusionOk="0">
                  <a:moveTo>
                    <a:pt x="1" y="1"/>
                  </a:moveTo>
                  <a:lnTo>
                    <a:pt x="1" y="6930"/>
                  </a:lnTo>
                  <a:lnTo>
                    <a:pt x="3728" y="3816"/>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2"/>
            <p:cNvSpPr/>
            <p:nvPr/>
          </p:nvSpPr>
          <p:spPr>
            <a:xfrm>
              <a:off x="1795903" y="2147103"/>
              <a:ext cx="91640" cy="201564"/>
            </a:xfrm>
            <a:custGeom>
              <a:avLst/>
              <a:gdLst/>
              <a:ahLst/>
              <a:cxnLst/>
              <a:rect l="l" t="t" r="r" b="b"/>
              <a:pathLst>
                <a:path w="3729" h="8202" extrusionOk="0">
                  <a:moveTo>
                    <a:pt x="3728" y="1"/>
                  </a:moveTo>
                  <a:lnTo>
                    <a:pt x="1" y="3114"/>
                  </a:lnTo>
                  <a:lnTo>
                    <a:pt x="1" y="8201"/>
                  </a:lnTo>
                  <a:lnTo>
                    <a:pt x="3728" y="8201"/>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2"/>
            <p:cNvSpPr/>
            <p:nvPr/>
          </p:nvSpPr>
          <p:spPr>
            <a:xfrm>
              <a:off x="1088926" y="1291417"/>
              <a:ext cx="1505587" cy="1119735"/>
            </a:xfrm>
            <a:custGeom>
              <a:avLst/>
              <a:gdLst/>
              <a:ahLst/>
              <a:cxnLst/>
              <a:rect l="l" t="t" r="r" b="b"/>
              <a:pathLst>
                <a:path w="61265" h="45564" extrusionOk="0">
                  <a:moveTo>
                    <a:pt x="56396" y="4868"/>
                  </a:moveTo>
                  <a:lnTo>
                    <a:pt x="56396" y="40740"/>
                  </a:lnTo>
                  <a:lnTo>
                    <a:pt x="4825" y="40740"/>
                  </a:lnTo>
                  <a:lnTo>
                    <a:pt x="4825" y="4868"/>
                  </a:lnTo>
                  <a:close/>
                  <a:moveTo>
                    <a:pt x="1" y="0"/>
                  </a:moveTo>
                  <a:lnTo>
                    <a:pt x="1" y="45564"/>
                  </a:lnTo>
                  <a:lnTo>
                    <a:pt x="61264" y="45564"/>
                  </a:lnTo>
                  <a:lnTo>
                    <a:pt x="612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2"/>
            <p:cNvSpPr/>
            <p:nvPr/>
          </p:nvSpPr>
          <p:spPr>
            <a:xfrm>
              <a:off x="1207477" y="1411025"/>
              <a:ext cx="1267406" cy="881604"/>
            </a:xfrm>
            <a:custGeom>
              <a:avLst/>
              <a:gdLst/>
              <a:ahLst/>
              <a:cxnLst/>
              <a:rect l="l" t="t" r="r" b="b"/>
              <a:pathLst>
                <a:path w="51573" h="35874" fill="none" extrusionOk="0">
                  <a:moveTo>
                    <a:pt x="51572" y="1"/>
                  </a:moveTo>
                  <a:lnTo>
                    <a:pt x="51572" y="35873"/>
                  </a:lnTo>
                  <a:lnTo>
                    <a:pt x="1" y="35873"/>
                  </a:lnTo>
                  <a:lnTo>
                    <a:pt x="1" y="1"/>
                  </a:lnTo>
                  <a:lnTo>
                    <a:pt x="51572"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2"/>
            <p:cNvSpPr/>
            <p:nvPr/>
          </p:nvSpPr>
          <p:spPr>
            <a:xfrm>
              <a:off x="1153583" y="1350693"/>
              <a:ext cx="1376249" cy="1001186"/>
            </a:xfrm>
            <a:custGeom>
              <a:avLst/>
              <a:gdLst/>
              <a:ahLst/>
              <a:cxnLst/>
              <a:rect l="l" t="t" r="r" b="b"/>
              <a:pathLst>
                <a:path w="56002" h="40740" extrusionOk="0">
                  <a:moveTo>
                    <a:pt x="55651" y="351"/>
                  </a:moveTo>
                  <a:lnTo>
                    <a:pt x="55651" y="40389"/>
                  </a:lnTo>
                  <a:lnTo>
                    <a:pt x="308" y="40389"/>
                  </a:lnTo>
                  <a:lnTo>
                    <a:pt x="308" y="351"/>
                  </a:lnTo>
                  <a:close/>
                  <a:moveTo>
                    <a:pt x="1" y="0"/>
                  </a:moveTo>
                  <a:lnTo>
                    <a:pt x="1" y="40740"/>
                  </a:lnTo>
                  <a:lnTo>
                    <a:pt x="56002" y="40740"/>
                  </a:lnTo>
                  <a:lnTo>
                    <a:pt x="56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9" name="Google Shape;1499;p42"/>
            <p:cNvCxnSpPr/>
            <p:nvPr/>
          </p:nvCxnSpPr>
          <p:spPr>
            <a:xfrm>
              <a:off x="357270" y="4093465"/>
              <a:ext cx="39345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429"/>
        <p:cNvGrpSpPr/>
        <p:nvPr/>
      </p:nvGrpSpPr>
      <p:grpSpPr>
        <a:xfrm>
          <a:off x="0" y="0"/>
          <a:ext cx="0" cy="0"/>
          <a:chOff x="0" y="0"/>
          <a:chExt cx="0" cy="0"/>
        </a:xfrm>
      </p:grpSpPr>
      <p:sp>
        <p:nvSpPr>
          <p:cNvPr id="1430" name="Google Shape;1430;p42"/>
          <p:cNvSpPr txBox="1">
            <a:spLocks noGrp="1"/>
          </p:cNvSpPr>
          <p:nvPr>
            <p:ph type="title"/>
          </p:nvPr>
        </p:nvSpPr>
        <p:spPr>
          <a:xfrm>
            <a:off x="2405778" y="779108"/>
            <a:ext cx="5932659"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800" dirty="0"/>
              <a:t>Connecting Grammar with Writing</a:t>
            </a:r>
            <a:endParaRPr sz="4800" dirty="0"/>
          </a:p>
        </p:txBody>
      </p:sp>
      <p:sp>
        <p:nvSpPr>
          <p:cNvPr id="1431" name="Google Shape;1431;p42"/>
          <p:cNvSpPr txBox="1">
            <a:spLocks noGrp="1"/>
          </p:cNvSpPr>
          <p:nvPr>
            <p:ph type="subTitle" idx="1"/>
          </p:nvPr>
        </p:nvSpPr>
        <p:spPr>
          <a:xfrm>
            <a:off x="2947847" y="1843915"/>
            <a:ext cx="5470363" cy="34018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An essential component of Guided Writing is linking grammar lessons directly to writing tasks. When teaching specific grammar points, such as conjunctions ("so," "because," "and," "or"), it's important to have students apply these in sentence construction. This practical application reinforces grammatical concepts and enhances writing proficiency.</a:t>
            </a:r>
            <a:endParaRPr sz="2000" dirty="0"/>
          </a:p>
        </p:txBody>
      </p:sp>
      <p:grpSp>
        <p:nvGrpSpPr>
          <p:cNvPr id="1432" name="Google Shape;1432;p42"/>
          <p:cNvGrpSpPr/>
          <p:nvPr/>
        </p:nvGrpSpPr>
        <p:grpSpPr>
          <a:xfrm>
            <a:off x="441207" y="1180169"/>
            <a:ext cx="2422309" cy="2080389"/>
            <a:chOff x="357270" y="1050014"/>
            <a:chExt cx="3934500" cy="3043472"/>
          </a:xfrm>
        </p:grpSpPr>
        <p:sp>
          <p:nvSpPr>
            <p:cNvPr id="1433" name="Google Shape;1433;p42"/>
            <p:cNvSpPr/>
            <p:nvPr/>
          </p:nvSpPr>
          <p:spPr>
            <a:xfrm>
              <a:off x="819510" y="1050014"/>
              <a:ext cx="2917347" cy="2636062"/>
            </a:xfrm>
            <a:custGeom>
              <a:avLst/>
              <a:gdLst/>
              <a:ahLst/>
              <a:cxnLst/>
              <a:rect l="l" t="t" r="r" b="b"/>
              <a:pathLst>
                <a:path w="118712" h="107266" extrusionOk="0">
                  <a:moveTo>
                    <a:pt x="66438" y="0"/>
                  </a:moveTo>
                  <a:lnTo>
                    <a:pt x="65035" y="44"/>
                  </a:lnTo>
                  <a:lnTo>
                    <a:pt x="63588" y="132"/>
                  </a:lnTo>
                  <a:lnTo>
                    <a:pt x="62185" y="219"/>
                  </a:lnTo>
                  <a:lnTo>
                    <a:pt x="60738" y="351"/>
                  </a:lnTo>
                  <a:lnTo>
                    <a:pt x="59290" y="526"/>
                  </a:lnTo>
                  <a:lnTo>
                    <a:pt x="57843" y="702"/>
                  </a:lnTo>
                  <a:lnTo>
                    <a:pt x="56396" y="921"/>
                  </a:lnTo>
                  <a:lnTo>
                    <a:pt x="54949" y="1184"/>
                  </a:lnTo>
                  <a:lnTo>
                    <a:pt x="53502" y="1491"/>
                  </a:lnTo>
                  <a:lnTo>
                    <a:pt x="52011" y="1798"/>
                  </a:lnTo>
                  <a:lnTo>
                    <a:pt x="50563" y="2149"/>
                  </a:lnTo>
                  <a:lnTo>
                    <a:pt x="49116" y="2544"/>
                  </a:lnTo>
                  <a:lnTo>
                    <a:pt x="47669" y="2982"/>
                  </a:lnTo>
                  <a:lnTo>
                    <a:pt x="46222" y="3421"/>
                  </a:lnTo>
                  <a:lnTo>
                    <a:pt x="44775" y="3947"/>
                  </a:lnTo>
                  <a:lnTo>
                    <a:pt x="43328" y="4429"/>
                  </a:lnTo>
                  <a:lnTo>
                    <a:pt x="41924" y="4999"/>
                  </a:lnTo>
                  <a:lnTo>
                    <a:pt x="40477" y="5613"/>
                  </a:lnTo>
                  <a:lnTo>
                    <a:pt x="39030" y="6227"/>
                  </a:lnTo>
                  <a:lnTo>
                    <a:pt x="37627" y="6885"/>
                  </a:lnTo>
                  <a:lnTo>
                    <a:pt x="36179" y="7587"/>
                  </a:lnTo>
                  <a:lnTo>
                    <a:pt x="34776" y="8288"/>
                  </a:lnTo>
                  <a:lnTo>
                    <a:pt x="33417" y="9034"/>
                  </a:lnTo>
                  <a:lnTo>
                    <a:pt x="32057" y="9823"/>
                  </a:lnTo>
                  <a:lnTo>
                    <a:pt x="30742" y="10613"/>
                  </a:lnTo>
                  <a:lnTo>
                    <a:pt x="29426" y="11446"/>
                  </a:lnTo>
                  <a:lnTo>
                    <a:pt x="28154" y="12279"/>
                  </a:lnTo>
                  <a:lnTo>
                    <a:pt x="26883" y="13156"/>
                  </a:lnTo>
                  <a:lnTo>
                    <a:pt x="25655" y="14033"/>
                  </a:lnTo>
                  <a:lnTo>
                    <a:pt x="24471" y="14954"/>
                  </a:lnTo>
                  <a:lnTo>
                    <a:pt x="23287" y="15875"/>
                  </a:lnTo>
                  <a:lnTo>
                    <a:pt x="22146" y="16840"/>
                  </a:lnTo>
                  <a:lnTo>
                    <a:pt x="21006" y="17805"/>
                  </a:lnTo>
                  <a:lnTo>
                    <a:pt x="19910" y="18813"/>
                  </a:lnTo>
                  <a:lnTo>
                    <a:pt x="18813" y="19822"/>
                  </a:lnTo>
                  <a:lnTo>
                    <a:pt x="17761" y="20830"/>
                  </a:lnTo>
                  <a:lnTo>
                    <a:pt x="16752" y="21883"/>
                  </a:lnTo>
                  <a:lnTo>
                    <a:pt x="15788" y="22935"/>
                  </a:lnTo>
                  <a:lnTo>
                    <a:pt x="14823" y="24032"/>
                  </a:lnTo>
                  <a:lnTo>
                    <a:pt x="13858" y="25128"/>
                  </a:lnTo>
                  <a:lnTo>
                    <a:pt x="12981" y="26224"/>
                  </a:lnTo>
                  <a:lnTo>
                    <a:pt x="12060" y="27365"/>
                  </a:lnTo>
                  <a:lnTo>
                    <a:pt x="11227" y="28505"/>
                  </a:lnTo>
                  <a:lnTo>
                    <a:pt x="10394" y="29645"/>
                  </a:lnTo>
                  <a:lnTo>
                    <a:pt x="9604" y="30785"/>
                  </a:lnTo>
                  <a:lnTo>
                    <a:pt x="8859" y="31969"/>
                  </a:lnTo>
                  <a:lnTo>
                    <a:pt x="8113" y="33153"/>
                  </a:lnTo>
                  <a:lnTo>
                    <a:pt x="7412" y="34337"/>
                  </a:lnTo>
                  <a:lnTo>
                    <a:pt x="6754" y="35565"/>
                  </a:lnTo>
                  <a:lnTo>
                    <a:pt x="6096" y="36793"/>
                  </a:lnTo>
                  <a:lnTo>
                    <a:pt x="5482" y="38021"/>
                  </a:lnTo>
                  <a:lnTo>
                    <a:pt x="4912" y="39249"/>
                  </a:lnTo>
                  <a:lnTo>
                    <a:pt x="4342" y="40477"/>
                  </a:lnTo>
                  <a:lnTo>
                    <a:pt x="3859" y="41749"/>
                  </a:lnTo>
                  <a:lnTo>
                    <a:pt x="3333" y="42976"/>
                  </a:lnTo>
                  <a:lnTo>
                    <a:pt x="2895" y="44248"/>
                  </a:lnTo>
                  <a:lnTo>
                    <a:pt x="2500" y="45520"/>
                  </a:lnTo>
                  <a:lnTo>
                    <a:pt x="2105" y="46792"/>
                  </a:lnTo>
                  <a:lnTo>
                    <a:pt x="1711" y="48063"/>
                  </a:lnTo>
                  <a:lnTo>
                    <a:pt x="1404" y="49379"/>
                  </a:lnTo>
                  <a:lnTo>
                    <a:pt x="1097" y="50651"/>
                  </a:lnTo>
                  <a:lnTo>
                    <a:pt x="877" y="51966"/>
                  </a:lnTo>
                  <a:lnTo>
                    <a:pt x="614" y="53238"/>
                  </a:lnTo>
                  <a:lnTo>
                    <a:pt x="439" y="54510"/>
                  </a:lnTo>
                  <a:lnTo>
                    <a:pt x="307" y="55825"/>
                  </a:lnTo>
                  <a:lnTo>
                    <a:pt x="176" y="57141"/>
                  </a:lnTo>
                  <a:lnTo>
                    <a:pt x="88" y="58413"/>
                  </a:lnTo>
                  <a:lnTo>
                    <a:pt x="44" y="59728"/>
                  </a:lnTo>
                  <a:lnTo>
                    <a:pt x="0" y="61000"/>
                  </a:lnTo>
                  <a:lnTo>
                    <a:pt x="44" y="62316"/>
                  </a:lnTo>
                  <a:lnTo>
                    <a:pt x="88" y="63588"/>
                  </a:lnTo>
                  <a:lnTo>
                    <a:pt x="176" y="64859"/>
                  </a:lnTo>
                  <a:lnTo>
                    <a:pt x="307" y="66175"/>
                  </a:lnTo>
                  <a:lnTo>
                    <a:pt x="483" y="67447"/>
                  </a:lnTo>
                  <a:lnTo>
                    <a:pt x="658" y="68718"/>
                  </a:lnTo>
                  <a:lnTo>
                    <a:pt x="921" y="69990"/>
                  </a:lnTo>
                  <a:lnTo>
                    <a:pt x="1184" y="71262"/>
                  </a:lnTo>
                  <a:lnTo>
                    <a:pt x="1491" y="72490"/>
                  </a:lnTo>
                  <a:lnTo>
                    <a:pt x="1842" y="73762"/>
                  </a:lnTo>
                  <a:lnTo>
                    <a:pt x="2237" y="74989"/>
                  </a:lnTo>
                  <a:lnTo>
                    <a:pt x="2631" y="76261"/>
                  </a:lnTo>
                  <a:lnTo>
                    <a:pt x="3114" y="77489"/>
                  </a:lnTo>
                  <a:lnTo>
                    <a:pt x="3596" y="78673"/>
                  </a:lnTo>
                  <a:lnTo>
                    <a:pt x="4166" y="79901"/>
                  </a:lnTo>
                  <a:lnTo>
                    <a:pt x="4736" y="81085"/>
                  </a:lnTo>
                  <a:lnTo>
                    <a:pt x="5350" y="82269"/>
                  </a:lnTo>
                  <a:lnTo>
                    <a:pt x="6008" y="83409"/>
                  </a:lnTo>
                  <a:lnTo>
                    <a:pt x="6666" y="84550"/>
                  </a:lnTo>
                  <a:lnTo>
                    <a:pt x="7368" y="85646"/>
                  </a:lnTo>
                  <a:lnTo>
                    <a:pt x="8113" y="86742"/>
                  </a:lnTo>
                  <a:lnTo>
                    <a:pt x="8903" y="87795"/>
                  </a:lnTo>
                  <a:lnTo>
                    <a:pt x="9692" y="88803"/>
                  </a:lnTo>
                  <a:lnTo>
                    <a:pt x="10525" y="89812"/>
                  </a:lnTo>
                  <a:lnTo>
                    <a:pt x="11358" y="90777"/>
                  </a:lnTo>
                  <a:lnTo>
                    <a:pt x="12235" y="91741"/>
                  </a:lnTo>
                  <a:lnTo>
                    <a:pt x="13156" y="92662"/>
                  </a:lnTo>
                  <a:lnTo>
                    <a:pt x="14077" y="93539"/>
                  </a:lnTo>
                  <a:lnTo>
                    <a:pt x="15042" y="94417"/>
                  </a:lnTo>
                  <a:lnTo>
                    <a:pt x="16007" y="95250"/>
                  </a:lnTo>
                  <a:lnTo>
                    <a:pt x="17015" y="96083"/>
                  </a:lnTo>
                  <a:lnTo>
                    <a:pt x="18024" y="96872"/>
                  </a:lnTo>
                  <a:lnTo>
                    <a:pt x="19077" y="97618"/>
                  </a:lnTo>
                  <a:lnTo>
                    <a:pt x="20173" y="98363"/>
                  </a:lnTo>
                  <a:lnTo>
                    <a:pt x="21269" y="99065"/>
                  </a:lnTo>
                  <a:lnTo>
                    <a:pt x="22366" y="99723"/>
                  </a:lnTo>
                  <a:lnTo>
                    <a:pt x="23506" y="100381"/>
                  </a:lnTo>
                  <a:lnTo>
                    <a:pt x="24646" y="100995"/>
                  </a:lnTo>
                  <a:lnTo>
                    <a:pt x="25830" y="101565"/>
                  </a:lnTo>
                  <a:lnTo>
                    <a:pt x="27014" y="102135"/>
                  </a:lnTo>
                  <a:lnTo>
                    <a:pt x="28198" y="102661"/>
                  </a:lnTo>
                  <a:lnTo>
                    <a:pt x="29426" y="103187"/>
                  </a:lnTo>
                  <a:lnTo>
                    <a:pt x="30698" y="103670"/>
                  </a:lnTo>
                  <a:lnTo>
                    <a:pt x="31926" y="104108"/>
                  </a:lnTo>
                  <a:lnTo>
                    <a:pt x="33197" y="104547"/>
                  </a:lnTo>
                  <a:lnTo>
                    <a:pt x="34513" y="104898"/>
                  </a:lnTo>
                  <a:lnTo>
                    <a:pt x="35785" y="105292"/>
                  </a:lnTo>
                  <a:lnTo>
                    <a:pt x="37100" y="105599"/>
                  </a:lnTo>
                  <a:lnTo>
                    <a:pt x="38416" y="105906"/>
                  </a:lnTo>
                  <a:lnTo>
                    <a:pt x="39775" y="106169"/>
                  </a:lnTo>
                  <a:lnTo>
                    <a:pt x="41135" y="106432"/>
                  </a:lnTo>
                  <a:lnTo>
                    <a:pt x="42494" y="106652"/>
                  </a:lnTo>
                  <a:lnTo>
                    <a:pt x="43854" y="106827"/>
                  </a:lnTo>
                  <a:lnTo>
                    <a:pt x="45213" y="106959"/>
                  </a:lnTo>
                  <a:lnTo>
                    <a:pt x="46617" y="107090"/>
                  </a:lnTo>
                  <a:lnTo>
                    <a:pt x="48020" y="107178"/>
                  </a:lnTo>
                  <a:lnTo>
                    <a:pt x="49423" y="107222"/>
                  </a:lnTo>
                  <a:lnTo>
                    <a:pt x="50827" y="107266"/>
                  </a:lnTo>
                  <a:lnTo>
                    <a:pt x="52274" y="107266"/>
                  </a:lnTo>
                  <a:lnTo>
                    <a:pt x="53677" y="107222"/>
                  </a:lnTo>
                  <a:lnTo>
                    <a:pt x="55124" y="107134"/>
                  </a:lnTo>
                  <a:lnTo>
                    <a:pt x="56528" y="107046"/>
                  </a:lnTo>
                  <a:lnTo>
                    <a:pt x="57975" y="106915"/>
                  </a:lnTo>
                  <a:lnTo>
                    <a:pt x="59422" y="106739"/>
                  </a:lnTo>
                  <a:lnTo>
                    <a:pt x="60869" y="106564"/>
                  </a:lnTo>
                  <a:lnTo>
                    <a:pt x="62316" y="106345"/>
                  </a:lnTo>
                  <a:lnTo>
                    <a:pt x="63763" y="106082"/>
                  </a:lnTo>
                  <a:lnTo>
                    <a:pt x="65211" y="105775"/>
                  </a:lnTo>
                  <a:lnTo>
                    <a:pt x="66702" y="105468"/>
                  </a:lnTo>
                  <a:lnTo>
                    <a:pt x="68149" y="105073"/>
                  </a:lnTo>
                  <a:lnTo>
                    <a:pt x="69596" y="104678"/>
                  </a:lnTo>
                  <a:lnTo>
                    <a:pt x="71043" y="104284"/>
                  </a:lnTo>
                  <a:lnTo>
                    <a:pt x="72490" y="103801"/>
                  </a:lnTo>
                  <a:lnTo>
                    <a:pt x="73937" y="103319"/>
                  </a:lnTo>
                  <a:lnTo>
                    <a:pt x="75385" y="102793"/>
                  </a:lnTo>
                  <a:lnTo>
                    <a:pt x="76788" y="102266"/>
                  </a:lnTo>
                  <a:lnTo>
                    <a:pt x="78235" y="101652"/>
                  </a:lnTo>
                  <a:lnTo>
                    <a:pt x="79682" y="101038"/>
                  </a:lnTo>
                  <a:lnTo>
                    <a:pt x="81086" y="100381"/>
                  </a:lnTo>
                  <a:lnTo>
                    <a:pt x="82533" y="99679"/>
                  </a:lnTo>
                  <a:lnTo>
                    <a:pt x="83892" y="98933"/>
                  </a:lnTo>
                  <a:lnTo>
                    <a:pt x="85296" y="98188"/>
                  </a:lnTo>
                  <a:lnTo>
                    <a:pt x="86655" y="97442"/>
                  </a:lnTo>
                  <a:lnTo>
                    <a:pt x="87971" y="96609"/>
                  </a:lnTo>
                  <a:lnTo>
                    <a:pt x="89286" y="95820"/>
                  </a:lnTo>
                  <a:lnTo>
                    <a:pt x="90558" y="94943"/>
                  </a:lnTo>
                  <a:lnTo>
                    <a:pt x="91830" y="94110"/>
                  </a:lnTo>
                  <a:lnTo>
                    <a:pt x="93058" y="93189"/>
                  </a:lnTo>
                  <a:lnTo>
                    <a:pt x="94242" y="92312"/>
                  </a:lnTo>
                  <a:lnTo>
                    <a:pt x="95426" y="91347"/>
                  </a:lnTo>
                  <a:lnTo>
                    <a:pt x="96566" y="90426"/>
                  </a:lnTo>
                  <a:lnTo>
                    <a:pt x="97706" y="89417"/>
                  </a:lnTo>
                  <a:lnTo>
                    <a:pt x="98802" y="88452"/>
                  </a:lnTo>
                  <a:lnTo>
                    <a:pt x="99899" y="87444"/>
                  </a:lnTo>
                  <a:lnTo>
                    <a:pt x="100951" y="86391"/>
                  </a:lnTo>
                  <a:lnTo>
                    <a:pt x="101960" y="85383"/>
                  </a:lnTo>
                  <a:lnTo>
                    <a:pt x="102925" y="84286"/>
                  </a:lnTo>
                  <a:lnTo>
                    <a:pt x="103889" y="83234"/>
                  </a:lnTo>
                  <a:lnTo>
                    <a:pt x="104854" y="82138"/>
                  </a:lnTo>
                  <a:lnTo>
                    <a:pt x="105731" y="81041"/>
                  </a:lnTo>
                  <a:lnTo>
                    <a:pt x="106652" y="79901"/>
                  </a:lnTo>
                  <a:lnTo>
                    <a:pt x="107485" y="78761"/>
                  </a:lnTo>
                  <a:lnTo>
                    <a:pt x="108319" y="77621"/>
                  </a:lnTo>
                  <a:lnTo>
                    <a:pt x="109108" y="76437"/>
                  </a:lnTo>
                  <a:lnTo>
                    <a:pt x="109854" y="75296"/>
                  </a:lnTo>
                  <a:lnTo>
                    <a:pt x="110599" y="74112"/>
                  </a:lnTo>
                  <a:lnTo>
                    <a:pt x="111301" y="72884"/>
                  </a:lnTo>
                  <a:lnTo>
                    <a:pt x="111959" y="71700"/>
                  </a:lnTo>
                  <a:lnTo>
                    <a:pt x="112616" y="70473"/>
                  </a:lnTo>
                  <a:lnTo>
                    <a:pt x="113230" y="69245"/>
                  </a:lnTo>
                  <a:lnTo>
                    <a:pt x="113800" y="68017"/>
                  </a:lnTo>
                  <a:lnTo>
                    <a:pt x="114370" y="66745"/>
                  </a:lnTo>
                  <a:lnTo>
                    <a:pt x="114853" y="65517"/>
                  </a:lnTo>
                  <a:lnTo>
                    <a:pt x="115335" y="64245"/>
                  </a:lnTo>
                  <a:lnTo>
                    <a:pt x="115818" y="62974"/>
                  </a:lnTo>
                  <a:lnTo>
                    <a:pt x="116212" y="61746"/>
                  </a:lnTo>
                  <a:lnTo>
                    <a:pt x="116607" y="60430"/>
                  </a:lnTo>
                  <a:lnTo>
                    <a:pt x="116958" y="59158"/>
                  </a:lnTo>
                  <a:lnTo>
                    <a:pt x="117309" y="57887"/>
                  </a:lnTo>
                  <a:lnTo>
                    <a:pt x="117616" y="56615"/>
                  </a:lnTo>
                  <a:lnTo>
                    <a:pt x="117835" y="55299"/>
                  </a:lnTo>
                  <a:lnTo>
                    <a:pt x="118054" y="54027"/>
                  </a:lnTo>
                  <a:lnTo>
                    <a:pt x="118273" y="52712"/>
                  </a:lnTo>
                  <a:lnTo>
                    <a:pt x="118405" y="51440"/>
                  </a:lnTo>
                  <a:lnTo>
                    <a:pt x="118537" y="50125"/>
                  </a:lnTo>
                  <a:lnTo>
                    <a:pt x="118624" y="48853"/>
                  </a:lnTo>
                  <a:lnTo>
                    <a:pt x="118668" y="47537"/>
                  </a:lnTo>
                  <a:lnTo>
                    <a:pt x="118712" y="46222"/>
                  </a:lnTo>
                  <a:lnTo>
                    <a:pt x="118668" y="44950"/>
                  </a:lnTo>
                  <a:lnTo>
                    <a:pt x="118624" y="43678"/>
                  </a:lnTo>
                  <a:lnTo>
                    <a:pt x="118537" y="42362"/>
                  </a:lnTo>
                  <a:lnTo>
                    <a:pt x="118405" y="41091"/>
                  </a:lnTo>
                  <a:lnTo>
                    <a:pt x="118230" y="39819"/>
                  </a:lnTo>
                  <a:lnTo>
                    <a:pt x="118054" y="38547"/>
                  </a:lnTo>
                  <a:lnTo>
                    <a:pt x="117791" y="37275"/>
                  </a:lnTo>
                  <a:lnTo>
                    <a:pt x="117528" y="36004"/>
                  </a:lnTo>
                  <a:lnTo>
                    <a:pt x="117221" y="34732"/>
                  </a:lnTo>
                  <a:lnTo>
                    <a:pt x="116870" y="33504"/>
                  </a:lnTo>
                  <a:lnTo>
                    <a:pt x="116475" y="32232"/>
                  </a:lnTo>
                  <a:lnTo>
                    <a:pt x="116081" y="31004"/>
                  </a:lnTo>
                  <a:lnTo>
                    <a:pt x="115598" y="29777"/>
                  </a:lnTo>
                  <a:lnTo>
                    <a:pt x="115116" y="28549"/>
                  </a:lnTo>
                  <a:lnTo>
                    <a:pt x="114546" y="27365"/>
                  </a:lnTo>
                  <a:lnTo>
                    <a:pt x="113976" y="26181"/>
                  </a:lnTo>
                  <a:lnTo>
                    <a:pt x="113362" y="24996"/>
                  </a:lnTo>
                  <a:lnTo>
                    <a:pt x="112704" y="23812"/>
                  </a:lnTo>
                  <a:lnTo>
                    <a:pt x="112046" y="22716"/>
                  </a:lnTo>
                  <a:lnTo>
                    <a:pt x="111345" y="21576"/>
                  </a:lnTo>
                  <a:lnTo>
                    <a:pt x="110599" y="20523"/>
                  </a:lnTo>
                  <a:lnTo>
                    <a:pt x="109810" y="19471"/>
                  </a:lnTo>
                  <a:lnTo>
                    <a:pt x="109020" y="18418"/>
                  </a:lnTo>
                  <a:lnTo>
                    <a:pt x="108187" y="17454"/>
                  </a:lnTo>
                  <a:lnTo>
                    <a:pt x="107354" y="16445"/>
                  </a:lnTo>
                  <a:lnTo>
                    <a:pt x="106477" y="15524"/>
                  </a:lnTo>
                  <a:lnTo>
                    <a:pt x="105556" y="14603"/>
                  </a:lnTo>
                  <a:lnTo>
                    <a:pt x="104635" y="13682"/>
                  </a:lnTo>
                  <a:lnTo>
                    <a:pt x="103670" y="12849"/>
                  </a:lnTo>
                  <a:lnTo>
                    <a:pt x="102705" y="12016"/>
                  </a:lnTo>
                  <a:lnTo>
                    <a:pt x="101697" y="11183"/>
                  </a:lnTo>
                  <a:lnTo>
                    <a:pt x="100688" y="10393"/>
                  </a:lnTo>
                  <a:lnTo>
                    <a:pt x="99636" y="9648"/>
                  </a:lnTo>
                  <a:lnTo>
                    <a:pt x="98539" y="8902"/>
                  </a:lnTo>
                  <a:lnTo>
                    <a:pt x="97443" y="8201"/>
                  </a:lnTo>
                  <a:lnTo>
                    <a:pt x="96347" y="7543"/>
                  </a:lnTo>
                  <a:lnTo>
                    <a:pt x="95206" y="6885"/>
                  </a:lnTo>
                  <a:lnTo>
                    <a:pt x="94066" y="6271"/>
                  </a:lnTo>
                  <a:lnTo>
                    <a:pt x="92882" y="5657"/>
                  </a:lnTo>
                  <a:lnTo>
                    <a:pt x="91698" y="5087"/>
                  </a:lnTo>
                  <a:lnTo>
                    <a:pt x="90514" y="4561"/>
                  </a:lnTo>
                  <a:lnTo>
                    <a:pt x="89286" y="4078"/>
                  </a:lnTo>
                  <a:lnTo>
                    <a:pt x="88014" y="3596"/>
                  </a:lnTo>
                  <a:lnTo>
                    <a:pt x="86787" y="3157"/>
                  </a:lnTo>
                  <a:lnTo>
                    <a:pt x="85515" y="2719"/>
                  </a:lnTo>
                  <a:lnTo>
                    <a:pt x="84199" y="2324"/>
                  </a:lnTo>
                  <a:lnTo>
                    <a:pt x="82927" y="1973"/>
                  </a:lnTo>
                  <a:lnTo>
                    <a:pt x="81612" y="1623"/>
                  </a:lnTo>
                  <a:lnTo>
                    <a:pt x="80296" y="1359"/>
                  </a:lnTo>
                  <a:lnTo>
                    <a:pt x="78937" y="1052"/>
                  </a:lnTo>
                  <a:lnTo>
                    <a:pt x="77577" y="833"/>
                  </a:lnTo>
                  <a:lnTo>
                    <a:pt x="76218" y="614"/>
                  </a:lnTo>
                  <a:lnTo>
                    <a:pt x="74858" y="439"/>
                  </a:lnTo>
                  <a:lnTo>
                    <a:pt x="73499" y="307"/>
                  </a:lnTo>
                  <a:lnTo>
                    <a:pt x="72096" y="175"/>
                  </a:lnTo>
                  <a:lnTo>
                    <a:pt x="70692" y="88"/>
                  </a:lnTo>
                  <a:lnTo>
                    <a:pt x="69289" y="44"/>
                  </a:lnTo>
                  <a:lnTo>
                    <a:pt x="678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2"/>
            <p:cNvSpPr/>
            <p:nvPr/>
          </p:nvSpPr>
          <p:spPr>
            <a:xfrm>
              <a:off x="1619159" y="2521065"/>
              <a:ext cx="2360183" cy="1572407"/>
            </a:xfrm>
            <a:custGeom>
              <a:avLst/>
              <a:gdLst/>
              <a:ahLst/>
              <a:cxnLst/>
              <a:rect l="l" t="t" r="r" b="b"/>
              <a:pathLst>
                <a:path w="96040" h="63984" extrusionOk="0">
                  <a:moveTo>
                    <a:pt x="65255" y="1"/>
                  </a:moveTo>
                  <a:lnTo>
                    <a:pt x="64422" y="45"/>
                  </a:lnTo>
                  <a:lnTo>
                    <a:pt x="62799" y="220"/>
                  </a:lnTo>
                  <a:lnTo>
                    <a:pt x="61220" y="483"/>
                  </a:lnTo>
                  <a:lnTo>
                    <a:pt x="59642" y="834"/>
                  </a:lnTo>
                  <a:lnTo>
                    <a:pt x="58151" y="1229"/>
                  </a:lnTo>
                  <a:lnTo>
                    <a:pt x="56703" y="1755"/>
                  </a:lnTo>
                  <a:lnTo>
                    <a:pt x="55256" y="2325"/>
                  </a:lnTo>
                  <a:lnTo>
                    <a:pt x="53897" y="2983"/>
                  </a:lnTo>
                  <a:lnTo>
                    <a:pt x="52537" y="3729"/>
                  </a:lnTo>
                  <a:lnTo>
                    <a:pt x="51222" y="4474"/>
                  </a:lnTo>
                  <a:lnTo>
                    <a:pt x="49950" y="5307"/>
                  </a:lnTo>
                  <a:lnTo>
                    <a:pt x="48722" y="6184"/>
                  </a:lnTo>
                  <a:lnTo>
                    <a:pt x="47538" y="7061"/>
                  </a:lnTo>
                  <a:lnTo>
                    <a:pt x="46354" y="8026"/>
                  </a:lnTo>
                  <a:lnTo>
                    <a:pt x="45214" y="8991"/>
                  </a:lnTo>
                  <a:lnTo>
                    <a:pt x="44117" y="9956"/>
                  </a:lnTo>
                  <a:lnTo>
                    <a:pt x="43065" y="10964"/>
                  </a:lnTo>
                  <a:lnTo>
                    <a:pt x="42012" y="11973"/>
                  </a:lnTo>
                  <a:lnTo>
                    <a:pt x="39995" y="13990"/>
                  </a:lnTo>
                  <a:lnTo>
                    <a:pt x="38109" y="15964"/>
                  </a:lnTo>
                  <a:lnTo>
                    <a:pt x="36355" y="17849"/>
                  </a:lnTo>
                  <a:lnTo>
                    <a:pt x="34645" y="19604"/>
                  </a:lnTo>
                  <a:lnTo>
                    <a:pt x="33066" y="21182"/>
                  </a:lnTo>
                  <a:lnTo>
                    <a:pt x="32277" y="21884"/>
                  </a:lnTo>
                  <a:lnTo>
                    <a:pt x="31531" y="22542"/>
                  </a:lnTo>
                  <a:lnTo>
                    <a:pt x="30786" y="23112"/>
                  </a:lnTo>
                  <a:lnTo>
                    <a:pt x="30084" y="23638"/>
                  </a:lnTo>
                  <a:lnTo>
                    <a:pt x="29339" y="24120"/>
                  </a:lnTo>
                  <a:lnTo>
                    <a:pt x="28462" y="24603"/>
                  </a:lnTo>
                  <a:lnTo>
                    <a:pt x="26444" y="25699"/>
                  </a:lnTo>
                  <a:lnTo>
                    <a:pt x="21577" y="28286"/>
                  </a:lnTo>
                  <a:lnTo>
                    <a:pt x="18858" y="29734"/>
                  </a:lnTo>
                  <a:lnTo>
                    <a:pt x="16051" y="31312"/>
                  </a:lnTo>
                  <a:lnTo>
                    <a:pt x="14648" y="32102"/>
                  </a:lnTo>
                  <a:lnTo>
                    <a:pt x="13244" y="32979"/>
                  </a:lnTo>
                  <a:lnTo>
                    <a:pt x="11885" y="33856"/>
                  </a:lnTo>
                  <a:lnTo>
                    <a:pt x="10526" y="34777"/>
                  </a:lnTo>
                  <a:lnTo>
                    <a:pt x="9210" y="35742"/>
                  </a:lnTo>
                  <a:lnTo>
                    <a:pt x="7938" y="36706"/>
                  </a:lnTo>
                  <a:lnTo>
                    <a:pt x="6754" y="37715"/>
                  </a:lnTo>
                  <a:lnTo>
                    <a:pt x="5614" y="38767"/>
                  </a:lnTo>
                  <a:lnTo>
                    <a:pt x="4561" y="39820"/>
                  </a:lnTo>
                  <a:lnTo>
                    <a:pt x="3553" y="40916"/>
                  </a:lnTo>
                  <a:lnTo>
                    <a:pt x="2720" y="42013"/>
                  </a:lnTo>
                  <a:lnTo>
                    <a:pt x="2281" y="42583"/>
                  </a:lnTo>
                  <a:lnTo>
                    <a:pt x="1930" y="43197"/>
                  </a:lnTo>
                  <a:lnTo>
                    <a:pt x="1579" y="43767"/>
                  </a:lnTo>
                  <a:lnTo>
                    <a:pt x="1272" y="44381"/>
                  </a:lnTo>
                  <a:lnTo>
                    <a:pt x="1009" y="44951"/>
                  </a:lnTo>
                  <a:lnTo>
                    <a:pt x="746" y="45565"/>
                  </a:lnTo>
                  <a:lnTo>
                    <a:pt x="527" y="46179"/>
                  </a:lnTo>
                  <a:lnTo>
                    <a:pt x="351" y="46837"/>
                  </a:lnTo>
                  <a:lnTo>
                    <a:pt x="220" y="47450"/>
                  </a:lnTo>
                  <a:lnTo>
                    <a:pt x="88" y="48108"/>
                  </a:lnTo>
                  <a:lnTo>
                    <a:pt x="44" y="48766"/>
                  </a:lnTo>
                  <a:lnTo>
                    <a:pt x="1" y="49380"/>
                  </a:lnTo>
                  <a:lnTo>
                    <a:pt x="44" y="50082"/>
                  </a:lnTo>
                  <a:lnTo>
                    <a:pt x="88" y="50739"/>
                  </a:lnTo>
                  <a:lnTo>
                    <a:pt x="176" y="51397"/>
                  </a:lnTo>
                  <a:lnTo>
                    <a:pt x="351" y="52099"/>
                  </a:lnTo>
                  <a:lnTo>
                    <a:pt x="527" y="52801"/>
                  </a:lnTo>
                  <a:lnTo>
                    <a:pt x="746" y="53502"/>
                  </a:lnTo>
                  <a:lnTo>
                    <a:pt x="965" y="53941"/>
                  </a:lnTo>
                  <a:lnTo>
                    <a:pt x="1272" y="54467"/>
                  </a:lnTo>
                  <a:lnTo>
                    <a:pt x="1667" y="55125"/>
                  </a:lnTo>
                  <a:lnTo>
                    <a:pt x="2193" y="55914"/>
                  </a:lnTo>
                  <a:lnTo>
                    <a:pt x="2851" y="56835"/>
                  </a:lnTo>
                  <a:lnTo>
                    <a:pt x="3684" y="57756"/>
                  </a:lnTo>
                  <a:lnTo>
                    <a:pt x="4649" y="58721"/>
                  </a:lnTo>
                  <a:lnTo>
                    <a:pt x="5219" y="59247"/>
                  </a:lnTo>
                  <a:lnTo>
                    <a:pt x="5789" y="59729"/>
                  </a:lnTo>
                  <a:lnTo>
                    <a:pt x="6447" y="60212"/>
                  </a:lnTo>
                  <a:lnTo>
                    <a:pt x="7105" y="60650"/>
                  </a:lnTo>
                  <a:lnTo>
                    <a:pt x="7807" y="61133"/>
                  </a:lnTo>
                  <a:lnTo>
                    <a:pt x="8596" y="61571"/>
                  </a:lnTo>
                  <a:lnTo>
                    <a:pt x="9385" y="61966"/>
                  </a:lnTo>
                  <a:lnTo>
                    <a:pt x="10219" y="62361"/>
                  </a:lnTo>
                  <a:lnTo>
                    <a:pt x="11139" y="62711"/>
                  </a:lnTo>
                  <a:lnTo>
                    <a:pt x="12060" y="63018"/>
                  </a:lnTo>
                  <a:lnTo>
                    <a:pt x="13069" y="63325"/>
                  </a:lnTo>
                  <a:lnTo>
                    <a:pt x="14121" y="63545"/>
                  </a:lnTo>
                  <a:lnTo>
                    <a:pt x="15218" y="63720"/>
                  </a:lnTo>
                  <a:lnTo>
                    <a:pt x="16358" y="63896"/>
                  </a:lnTo>
                  <a:lnTo>
                    <a:pt x="17586" y="63983"/>
                  </a:lnTo>
                  <a:lnTo>
                    <a:pt x="76481" y="63983"/>
                  </a:lnTo>
                  <a:lnTo>
                    <a:pt x="77358" y="63939"/>
                  </a:lnTo>
                  <a:lnTo>
                    <a:pt x="78235" y="63852"/>
                  </a:lnTo>
                  <a:lnTo>
                    <a:pt x="79113" y="63632"/>
                  </a:lnTo>
                  <a:lnTo>
                    <a:pt x="80033" y="63413"/>
                  </a:lnTo>
                  <a:lnTo>
                    <a:pt x="80954" y="63062"/>
                  </a:lnTo>
                  <a:lnTo>
                    <a:pt x="81875" y="62668"/>
                  </a:lnTo>
                  <a:lnTo>
                    <a:pt x="82796" y="62229"/>
                  </a:lnTo>
                  <a:lnTo>
                    <a:pt x="83717" y="61703"/>
                  </a:lnTo>
                  <a:lnTo>
                    <a:pt x="84638" y="61133"/>
                  </a:lnTo>
                  <a:lnTo>
                    <a:pt x="85559" y="60475"/>
                  </a:lnTo>
                  <a:lnTo>
                    <a:pt x="86436" y="59773"/>
                  </a:lnTo>
                  <a:lnTo>
                    <a:pt x="87313" y="59028"/>
                  </a:lnTo>
                  <a:lnTo>
                    <a:pt x="88146" y="58238"/>
                  </a:lnTo>
                  <a:lnTo>
                    <a:pt x="88980" y="57405"/>
                  </a:lnTo>
                  <a:lnTo>
                    <a:pt x="89769" y="56528"/>
                  </a:lnTo>
                  <a:lnTo>
                    <a:pt x="90558" y="55563"/>
                  </a:lnTo>
                  <a:lnTo>
                    <a:pt x="91260" y="54599"/>
                  </a:lnTo>
                  <a:lnTo>
                    <a:pt x="91962" y="53590"/>
                  </a:lnTo>
                  <a:lnTo>
                    <a:pt x="92619" y="52537"/>
                  </a:lnTo>
                  <a:lnTo>
                    <a:pt x="93233" y="51441"/>
                  </a:lnTo>
                  <a:lnTo>
                    <a:pt x="93760" y="50345"/>
                  </a:lnTo>
                  <a:lnTo>
                    <a:pt x="94286" y="49161"/>
                  </a:lnTo>
                  <a:lnTo>
                    <a:pt x="94724" y="48021"/>
                  </a:lnTo>
                  <a:lnTo>
                    <a:pt x="95119" y="46793"/>
                  </a:lnTo>
                  <a:lnTo>
                    <a:pt x="95426" y="45565"/>
                  </a:lnTo>
                  <a:lnTo>
                    <a:pt x="95689" y="44337"/>
                  </a:lnTo>
                  <a:lnTo>
                    <a:pt x="95908" y="43065"/>
                  </a:lnTo>
                  <a:lnTo>
                    <a:pt x="95996" y="41793"/>
                  </a:lnTo>
                  <a:lnTo>
                    <a:pt x="96040" y="40478"/>
                  </a:lnTo>
                  <a:lnTo>
                    <a:pt x="95996" y="39162"/>
                  </a:lnTo>
                  <a:lnTo>
                    <a:pt x="95865" y="37847"/>
                  </a:lnTo>
                  <a:lnTo>
                    <a:pt x="95645" y="36531"/>
                  </a:lnTo>
                  <a:lnTo>
                    <a:pt x="95031" y="33768"/>
                  </a:lnTo>
                  <a:lnTo>
                    <a:pt x="94681" y="32365"/>
                  </a:lnTo>
                  <a:lnTo>
                    <a:pt x="94286" y="30874"/>
                  </a:lnTo>
                  <a:lnTo>
                    <a:pt x="93891" y="29383"/>
                  </a:lnTo>
                  <a:lnTo>
                    <a:pt x="93409" y="27892"/>
                  </a:lnTo>
                  <a:lnTo>
                    <a:pt x="92926" y="26357"/>
                  </a:lnTo>
                  <a:lnTo>
                    <a:pt x="92400" y="24822"/>
                  </a:lnTo>
                  <a:lnTo>
                    <a:pt x="91786" y="23287"/>
                  </a:lnTo>
                  <a:lnTo>
                    <a:pt x="91172" y="21752"/>
                  </a:lnTo>
                  <a:lnTo>
                    <a:pt x="90514" y="20261"/>
                  </a:lnTo>
                  <a:lnTo>
                    <a:pt x="89813" y="18726"/>
                  </a:lnTo>
                  <a:lnTo>
                    <a:pt x="89067" y="17235"/>
                  </a:lnTo>
                  <a:lnTo>
                    <a:pt x="88278" y="15788"/>
                  </a:lnTo>
                  <a:lnTo>
                    <a:pt x="87445" y="14341"/>
                  </a:lnTo>
                  <a:lnTo>
                    <a:pt x="86568" y="12938"/>
                  </a:lnTo>
                  <a:lnTo>
                    <a:pt x="85691" y="11578"/>
                  </a:lnTo>
                  <a:lnTo>
                    <a:pt x="84726" y="10263"/>
                  </a:lnTo>
                  <a:lnTo>
                    <a:pt x="83717" y="9035"/>
                  </a:lnTo>
                  <a:lnTo>
                    <a:pt x="82621" y="7807"/>
                  </a:lnTo>
                  <a:lnTo>
                    <a:pt x="81524" y="6667"/>
                  </a:lnTo>
                  <a:lnTo>
                    <a:pt x="80384" y="5614"/>
                  </a:lnTo>
                  <a:lnTo>
                    <a:pt x="79200" y="4606"/>
                  </a:lnTo>
                  <a:lnTo>
                    <a:pt x="77928" y="3729"/>
                  </a:lnTo>
                  <a:lnTo>
                    <a:pt x="76657" y="2895"/>
                  </a:lnTo>
                  <a:lnTo>
                    <a:pt x="75955" y="2501"/>
                  </a:lnTo>
                  <a:lnTo>
                    <a:pt x="75297" y="2150"/>
                  </a:lnTo>
                  <a:lnTo>
                    <a:pt x="74596" y="1843"/>
                  </a:lnTo>
                  <a:lnTo>
                    <a:pt x="73894" y="1536"/>
                  </a:lnTo>
                  <a:lnTo>
                    <a:pt x="73148" y="1229"/>
                  </a:lnTo>
                  <a:lnTo>
                    <a:pt x="72447" y="1010"/>
                  </a:lnTo>
                  <a:lnTo>
                    <a:pt x="71701" y="747"/>
                  </a:lnTo>
                  <a:lnTo>
                    <a:pt x="70912" y="571"/>
                  </a:lnTo>
                  <a:lnTo>
                    <a:pt x="70166" y="396"/>
                  </a:lnTo>
                  <a:lnTo>
                    <a:pt x="69377" y="264"/>
                  </a:lnTo>
                  <a:lnTo>
                    <a:pt x="68588" y="133"/>
                  </a:lnTo>
                  <a:lnTo>
                    <a:pt x="67754" y="45"/>
                  </a:lnTo>
                  <a:lnTo>
                    <a:pt x="669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2"/>
            <p:cNvSpPr/>
            <p:nvPr/>
          </p:nvSpPr>
          <p:spPr>
            <a:xfrm>
              <a:off x="1619159" y="2788346"/>
              <a:ext cx="2070296" cy="1305129"/>
            </a:xfrm>
            <a:custGeom>
              <a:avLst/>
              <a:gdLst/>
              <a:ahLst/>
              <a:cxnLst/>
              <a:rect l="l" t="t" r="r" b="b"/>
              <a:pathLst>
                <a:path w="84244" h="53108" extrusionOk="0">
                  <a:moveTo>
                    <a:pt x="49248" y="1"/>
                  </a:moveTo>
                  <a:lnTo>
                    <a:pt x="48634" y="45"/>
                  </a:lnTo>
                  <a:lnTo>
                    <a:pt x="48020" y="88"/>
                  </a:lnTo>
                  <a:lnTo>
                    <a:pt x="47363" y="176"/>
                  </a:lnTo>
                  <a:lnTo>
                    <a:pt x="46749" y="308"/>
                  </a:lnTo>
                  <a:lnTo>
                    <a:pt x="46135" y="483"/>
                  </a:lnTo>
                  <a:lnTo>
                    <a:pt x="44863" y="878"/>
                  </a:lnTo>
                  <a:lnTo>
                    <a:pt x="43635" y="1360"/>
                  </a:lnTo>
                  <a:lnTo>
                    <a:pt x="42363" y="1930"/>
                  </a:lnTo>
                  <a:lnTo>
                    <a:pt x="41091" y="2588"/>
                  </a:lnTo>
                  <a:lnTo>
                    <a:pt x="39820" y="3290"/>
                  </a:lnTo>
                  <a:lnTo>
                    <a:pt x="37057" y="6184"/>
                  </a:lnTo>
                  <a:lnTo>
                    <a:pt x="34557" y="8815"/>
                  </a:lnTo>
                  <a:lnTo>
                    <a:pt x="33373" y="9999"/>
                  </a:lnTo>
                  <a:lnTo>
                    <a:pt x="32233" y="11052"/>
                  </a:lnTo>
                  <a:lnTo>
                    <a:pt x="31137" y="11973"/>
                  </a:lnTo>
                  <a:lnTo>
                    <a:pt x="30610" y="12367"/>
                  </a:lnTo>
                  <a:lnTo>
                    <a:pt x="30084" y="12762"/>
                  </a:lnTo>
                  <a:lnTo>
                    <a:pt x="29339" y="13244"/>
                  </a:lnTo>
                  <a:lnTo>
                    <a:pt x="28462" y="13727"/>
                  </a:lnTo>
                  <a:lnTo>
                    <a:pt x="26444" y="14823"/>
                  </a:lnTo>
                  <a:lnTo>
                    <a:pt x="21577" y="17410"/>
                  </a:lnTo>
                  <a:lnTo>
                    <a:pt x="18858" y="18858"/>
                  </a:lnTo>
                  <a:lnTo>
                    <a:pt x="16051" y="20436"/>
                  </a:lnTo>
                  <a:lnTo>
                    <a:pt x="14648" y="21226"/>
                  </a:lnTo>
                  <a:lnTo>
                    <a:pt x="13244" y="22103"/>
                  </a:lnTo>
                  <a:lnTo>
                    <a:pt x="11885" y="22980"/>
                  </a:lnTo>
                  <a:lnTo>
                    <a:pt x="10526" y="23901"/>
                  </a:lnTo>
                  <a:lnTo>
                    <a:pt x="9210" y="24866"/>
                  </a:lnTo>
                  <a:lnTo>
                    <a:pt x="7938" y="25830"/>
                  </a:lnTo>
                  <a:lnTo>
                    <a:pt x="6754" y="26839"/>
                  </a:lnTo>
                  <a:lnTo>
                    <a:pt x="5614" y="27891"/>
                  </a:lnTo>
                  <a:lnTo>
                    <a:pt x="4561" y="28944"/>
                  </a:lnTo>
                  <a:lnTo>
                    <a:pt x="3553" y="30040"/>
                  </a:lnTo>
                  <a:lnTo>
                    <a:pt x="2720" y="31137"/>
                  </a:lnTo>
                  <a:lnTo>
                    <a:pt x="2281" y="31707"/>
                  </a:lnTo>
                  <a:lnTo>
                    <a:pt x="1930" y="32321"/>
                  </a:lnTo>
                  <a:lnTo>
                    <a:pt x="1579" y="32891"/>
                  </a:lnTo>
                  <a:lnTo>
                    <a:pt x="1272" y="33505"/>
                  </a:lnTo>
                  <a:lnTo>
                    <a:pt x="1009" y="34075"/>
                  </a:lnTo>
                  <a:lnTo>
                    <a:pt x="746" y="34689"/>
                  </a:lnTo>
                  <a:lnTo>
                    <a:pt x="527" y="35303"/>
                  </a:lnTo>
                  <a:lnTo>
                    <a:pt x="351" y="35961"/>
                  </a:lnTo>
                  <a:lnTo>
                    <a:pt x="220" y="36574"/>
                  </a:lnTo>
                  <a:lnTo>
                    <a:pt x="88" y="37232"/>
                  </a:lnTo>
                  <a:lnTo>
                    <a:pt x="44" y="37890"/>
                  </a:lnTo>
                  <a:lnTo>
                    <a:pt x="1" y="38504"/>
                  </a:lnTo>
                  <a:lnTo>
                    <a:pt x="44" y="39206"/>
                  </a:lnTo>
                  <a:lnTo>
                    <a:pt x="88" y="39863"/>
                  </a:lnTo>
                  <a:lnTo>
                    <a:pt x="176" y="40521"/>
                  </a:lnTo>
                  <a:lnTo>
                    <a:pt x="351" y="41223"/>
                  </a:lnTo>
                  <a:lnTo>
                    <a:pt x="527" y="41925"/>
                  </a:lnTo>
                  <a:lnTo>
                    <a:pt x="746" y="42626"/>
                  </a:lnTo>
                  <a:lnTo>
                    <a:pt x="965" y="43065"/>
                  </a:lnTo>
                  <a:lnTo>
                    <a:pt x="1272" y="43591"/>
                  </a:lnTo>
                  <a:lnTo>
                    <a:pt x="1667" y="44249"/>
                  </a:lnTo>
                  <a:lnTo>
                    <a:pt x="2193" y="45038"/>
                  </a:lnTo>
                  <a:lnTo>
                    <a:pt x="2851" y="45959"/>
                  </a:lnTo>
                  <a:lnTo>
                    <a:pt x="3684" y="46880"/>
                  </a:lnTo>
                  <a:lnTo>
                    <a:pt x="4649" y="47845"/>
                  </a:lnTo>
                  <a:lnTo>
                    <a:pt x="5219" y="48371"/>
                  </a:lnTo>
                  <a:lnTo>
                    <a:pt x="5789" y="48853"/>
                  </a:lnTo>
                  <a:lnTo>
                    <a:pt x="6447" y="49336"/>
                  </a:lnTo>
                  <a:lnTo>
                    <a:pt x="7105" y="49774"/>
                  </a:lnTo>
                  <a:lnTo>
                    <a:pt x="7807" y="50257"/>
                  </a:lnTo>
                  <a:lnTo>
                    <a:pt x="8596" y="50695"/>
                  </a:lnTo>
                  <a:lnTo>
                    <a:pt x="9385" y="51090"/>
                  </a:lnTo>
                  <a:lnTo>
                    <a:pt x="10219" y="51485"/>
                  </a:lnTo>
                  <a:lnTo>
                    <a:pt x="11139" y="51835"/>
                  </a:lnTo>
                  <a:lnTo>
                    <a:pt x="12060" y="52142"/>
                  </a:lnTo>
                  <a:lnTo>
                    <a:pt x="13069" y="52449"/>
                  </a:lnTo>
                  <a:lnTo>
                    <a:pt x="14121" y="52669"/>
                  </a:lnTo>
                  <a:lnTo>
                    <a:pt x="15218" y="52844"/>
                  </a:lnTo>
                  <a:lnTo>
                    <a:pt x="16358" y="53020"/>
                  </a:lnTo>
                  <a:lnTo>
                    <a:pt x="17586" y="53107"/>
                  </a:lnTo>
                  <a:lnTo>
                    <a:pt x="41355" y="53107"/>
                  </a:lnTo>
                  <a:lnTo>
                    <a:pt x="41749" y="52493"/>
                  </a:lnTo>
                  <a:lnTo>
                    <a:pt x="42144" y="51923"/>
                  </a:lnTo>
                  <a:lnTo>
                    <a:pt x="42582" y="51309"/>
                  </a:lnTo>
                  <a:lnTo>
                    <a:pt x="43065" y="50739"/>
                  </a:lnTo>
                  <a:lnTo>
                    <a:pt x="43591" y="50213"/>
                  </a:lnTo>
                  <a:lnTo>
                    <a:pt x="44117" y="49643"/>
                  </a:lnTo>
                  <a:lnTo>
                    <a:pt x="44687" y="49117"/>
                  </a:lnTo>
                  <a:lnTo>
                    <a:pt x="45345" y="48634"/>
                  </a:lnTo>
                  <a:lnTo>
                    <a:pt x="46003" y="48108"/>
                  </a:lnTo>
                  <a:lnTo>
                    <a:pt x="46705" y="47669"/>
                  </a:lnTo>
                  <a:lnTo>
                    <a:pt x="47450" y="47187"/>
                  </a:lnTo>
                  <a:lnTo>
                    <a:pt x="48283" y="46748"/>
                  </a:lnTo>
                  <a:lnTo>
                    <a:pt x="49117" y="46310"/>
                  </a:lnTo>
                  <a:lnTo>
                    <a:pt x="50038" y="45871"/>
                  </a:lnTo>
                  <a:lnTo>
                    <a:pt x="51002" y="45477"/>
                  </a:lnTo>
                  <a:lnTo>
                    <a:pt x="52055" y="45038"/>
                  </a:lnTo>
                  <a:lnTo>
                    <a:pt x="52932" y="44731"/>
                  </a:lnTo>
                  <a:lnTo>
                    <a:pt x="53853" y="44468"/>
                  </a:lnTo>
                  <a:lnTo>
                    <a:pt x="54774" y="44249"/>
                  </a:lnTo>
                  <a:lnTo>
                    <a:pt x="55695" y="44030"/>
                  </a:lnTo>
                  <a:lnTo>
                    <a:pt x="56616" y="43854"/>
                  </a:lnTo>
                  <a:lnTo>
                    <a:pt x="57537" y="43723"/>
                  </a:lnTo>
                  <a:lnTo>
                    <a:pt x="58501" y="43635"/>
                  </a:lnTo>
                  <a:lnTo>
                    <a:pt x="59422" y="43547"/>
                  </a:lnTo>
                  <a:lnTo>
                    <a:pt x="61308" y="43416"/>
                  </a:lnTo>
                  <a:lnTo>
                    <a:pt x="63194" y="43416"/>
                  </a:lnTo>
                  <a:lnTo>
                    <a:pt x="65036" y="43459"/>
                  </a:lnTo>
                  <a:lnTo>
                    <a:pt x="66877" y="43591"/>
                  </a:lnTo>
                  <a:lnTo>
                    <a:pt x="68675" y="43723"/>
                  </a:lnTo>
                  <a:lnTo>
                    <a:pt x="70430" y="43854"/>
                  </a:lnTo>
                  <a:lnTo>
                    <a:pt x="73719" y="44205"/>
                  </a:lnTo>
                  <a:lnTo>
                    <a:pt x="75297" y="44337"/>
                  </a:lnTo>
                  <a:lnTo>
                    <a:pt x="76744" y="44424"/>
                  </a:lnTo>
                  <a:lnTo>
                    <a:pt x="78148" y="44468"/>
                  </a:lnTo>
                  <a:lnTo>
                    <a:pt x="79420" y="44468"/>
                  </a:lnTo>
                  <a:lnTo>
                    <a:pt x="79990" y="44380"/>
                  </a:lnTo>
                  <a:lnTo>
                    <a:pt x="80560" y="44293"/>
                  </a:lnTo>
                  <a:lnTo>
                    <a:pt x="81042" y="44117"/>
                  </a:lnTo>
                  <a:lnTo>
                    <a:pt x="81524" y="43898"/>
                  </a:lnTo>
                  <a:lnTo>
                    <a:pt x="81963" y="43635"/>
                  </a:lnTo>
                  <a:lnTo>
                    <a:pt x="82402" y="43328"/>
                  </a:lnTo>
                  <a:lnTo>
                    <a:pt x="82752" y="43021"/>
                  </a:lnTo>
                  <a:lnTo>
                    <a:pt x="83103" y="42626"/>
                  </a:lnTo>
                  <a:lnTo>
                    <a:pt x="83366" y="42232"/>
                  </a:lnTo>
                  <a:lnTo>
                    <a:pt x="83629" y="41793"/>
                  </a:lnTo>
                  <a:lnTo>
                    <a:pt x="83805" y="41311"/>
                  </a:lnTo>
                  <a:lnTo>
                    <a:pt x="83980" y="40784"/>
                  </a:lnTo>
                  <a:lnTo>
                    <a:pt x="84112" y="40302"/>
                  </a:lnTo>
                  <a:lnTo>
                    <a:pt x="84200" y="39732"/>
                  </a:lnTo>
                  <a:lnTo>
                    <a:pt x="84243" y="39162"/>
                  </a:lnTo>
                  <a:lnTo>
                    <a:pt x="84243" y="38592"/>
                  </a:lnTo>
                  <a:lnTo>
                    <a:pt x="84156" y="38022"/>
                  </a:lnTo>
                  <a:lnTo>
                    <a:pt x="84068" y="37408"/>
                  </a:lnTo>
                  <a:lnTo>
                    <a:pt x="83936" y="36794"/>
                  </a:lnTo>
                  <a:lnTo>
                    <a:pt x="83761" y="36180"/>
                  </a:lnTo>
                  <a:lnTo>
                    <a:pt x="83498" y="35522"/>
                  </a:lnTo>
                  <a:lnTo>
                    <a:pt x="83235" y="34908"/>
                  </a:lnTo>
                  <a:lnTo>
                    <a:pt x="82884" y="34294"/>
                  </a:lnTo>
                  <a:lnTo>
                    <a:pt x="82533" y="33680"/>
                  </a:lnTo>
                  <a:lnTo>
                    <a:pt x="82095" y="33066"/>
                  </a:lnTo>
                  <a:lnTo>
                    <a:pt x="81612" y="32452"/>
                  </a:lnTo>
                  <a:lnTo>
                    <a:pt x="81086" y="31838"/>
                  </a:lnTo>
                  <a:lnTo>
                    <a:pt x="80516" y="31268"/>
                  </a:lnTo>
                  <a:lnTo>
                    <a:pt x="79902" y="30698"/>
                  </a:lnTo>
                  <a:lnTo>
                    <a:pt x="79200" y="30172"/>
                  </a:lnTo>
                  <a:lnTo>
                    <a:pt x="78455" y="29646"/>
                  </a:lnTo>
                  <a:lnTo>
                    <a:pt x="77709" y="29163"/>
                  </a:lnTo>
                  <a:lnTo>
                    <a:pt x="76920" y="28681"/>
                  </a:lnTo>
                  <a:lnTo>
                    <a:pt x="76174" y="28155"/>
                  </a:lnTo>
                  <a:lnTo>
                    <a:pt x="75473" y="27628"/>
                  </a:lnTo>
                  <a:lnTo>
                    <a:pt x="74815" y="27102"/>
                  </a:lnTo>
                  <a:lnTo>
                    <a:pt x="74201" y="26576"/>
                  </a:lnTo>
                  <a:lnTo>
                    <a:pt x="73587" y="26006"/>
                  </a:lnTo>
                  <a:lnTo>
                    <a:pt x="73061" y="25480"/>
                  </a:lnTo>
                  <a:lnTo>
                    <a:pt x="72534" y="24866"/>
                  </a:lnTo>
                  <a:lnTo>
                    <a:pt x="72008" y="24295"/>
                  </a:lnTo>
                  <a:lnTo>
                    <a:pt x="71526" y="23682"/>
                  </a:lnTo>
                  <a:lnTo>
                    <a:pt x="70649" y="22454"/>
                  </a:lnTo>
                  <a:lnTo>
                    <a:pt x="69772" y="21138"/>
                  </a:lnTo>
                  <a:lnTo>
                    <a:pt x="68982" y="19779"/>
                  </a:lnTo>
                  <a:lnTo>
                    <a:pt x="67360" y="16928"/>
                  </a:lnTo>
                  <a:lnTo>
                    <a:pt x="66483" y="15393"/>
                  </a:lnTo>
                  <a:lnTo>
                    <a:pt x="65562" y="13815"/>
                  </a:lnTo>
                  <a:lnTo>
                    <a:pt x="64553" y="12192"/>
                  </a:lnTo>
                  <a:lnTo>
                    <a:pt x="63457" y="10482"/>
                  </a:lnTo>
                  <a:lnTo>
                    <a:pt x="62185" y="8771"/>
                  </a:lnTo>
                  <a:lnTo>
                    <a:pt x="60782" y="6973"/>
                  </a:lnTo>
                  <a:lnTo>
                    <a:pt x="60036" y="6096"/>
                  </a:lnTo>
                  <a:lnTo>
                    <a:pt x="59291" y="5263"/>
                  </a:lnTo>
                  <a:lnTo>
                    <a:pt x="58589" y="4518"/>
                  </a:lnTo>
                  <a:lnTo>
                    <a:pt x="57887" y="3860"/>
                  </a:lnTo>
                  <a:lnTo>
                    <a:pt x="57186" y="3246"/>
                  </a:lnTo>
                  <a:lnTo>
                    <a:pt x="56484" y="2676"/>
                  </a:lnTo>
                  <a:lnTo>
                    <a:pt x="55782" y="2193"/>
                  </a:lnTo>
                  <a:lnTo>
                    <a:pt x="55125" y="1755"/>
                  </a:lnTo>
                  <a:lnTo>
                    <a:pt x="54423" y="1360"/>
                  </a:lnTo>
                  <a:lnTo>
                    <a:pt x="53765" y="1009"/>
                  </a:lnTo>
                  <a:lnTo>
                    <a:pt x="53107" y="746"/>
                  </a:lnTo>
                  <a:lnTo>
                    <a:pt x="52450" y="527"/>
                  </a:lnTo>
                  <a:lnTo>
                    <a:pt x="51836" y="308"/>
                  </a:lnTo>
                  <a:lnTo>
                    <a:pt x="51178" y="176"/>
                  </a:lnTo>
                  <a:lnTo>
                    <a:pt x="50520" y="88"/>
                  </a:lnTo>
                  <a:lnTo>
                    <a:pt x="49906" y="45"/>
                  </a:lnTo>
                  <a:lnTo>
                    <a:pt x="4924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2"/>
            <p:cNvSpPr/>
            <p:nvPr/>
          </p:nvSpPr>
          <p:spPr>
            <a:xfrm>
              <a:off x="3020184" y="3690406"/>
              <a:ext cx="644479" cy="225254"/>
            </a:xfrm>
            <a:custGeom>
              <a:avLst/>
              <a:gdLst/>
              <a:ahLst/>
              <a:cxnLst/>
              <a:rect l="l" t="t" r="r" b="b"/>
              <a:pathLst>
                <a:path w="26225" h="9166" extrusionOk="0">
                  <a:moveTo>
                    <a:pt x="88" y="0"/>
                  </a:moveTo>
                  <a:lnTo>
                    <a:pt x="44" y="44"/>
                  </a:lnTo>
                  <a:lnTo>
                    <a:pt x="0" y="88"/>
                  </a:lnTo>
                  <a:lnTo>
                    <a:pt x="0" y="175"/>
                  </a:lnTo>
                  <a:lnTo>
                    <a:pt x="0" y="219"/>
                  </a:lnTo>
                  <a:lnTo>
                    <a:pt x="44" y="307"/>
                  </a:lnTo>
                  <a:lnTo>
                    <a:pt x="88" y="351"/>
                  </a:lnTo>
                  <a:lnTo>
                    <a:pt x="176" y="351"/>
                  </a:lnTo>
                  <a:lnTo>
                    <a:pt x="921" y="395"/>
                  </a:lnTo>
                  <a:lnTo>
                    <a:pt x="2895" y="614"/>
                  </a:lnTo>
                  <a:lnTo>
                    <a:pt x="4254" y="833"/>
                  </a:lnTo>
                  <a:lnTo>
                    <a:pt x="5833" y="1053"/>
                  </a:lnTo>
                  <a:lnTo>
                    <a:pt x="7587" y="1403"/>
                  </a:lnTo>
                  <a:lnTo>
                    <a:pt x="9517" y="1798"/>
                  </a:lnTo>
                  <a:lnTo>
                    <a:pt x="11490" y="2324"/>
                  </a:lnTo>
                  <a:lnTo>
                    <a:pt x="13595" y="2894"/>
                  </a:lnTo>
                  <a:lnTo>
                    <a:pt x="15744" y="3640"/>
                  </a:lnTo>
                  <a:lnTo>
                    <a:pt x="16796" y="4035"/>
                  </a:lnTo>
                  <a:lnTo>
                    <a:pt x="17893" y="4429"/>
                  </a:lnTo>
                  <a:lnTo>
                    <a:pt x="18945" y="4912"/>
                  </a:lnTo>
                  <a:lnTo>
                    <a:pt x="19998" y="5394"/>
                  </a:lnTo>
                  <a:lnTo>
                    <a:pt x="21050" y="5920"/>
                  </a:lnTo>
                  <a:lnTo>
                    <a:pt x="22059" y="6490"/>
                  </a:lnTo>
                  <a:lnTo>
                    <a:pt x="23067" y="7104"/>
                  </a:lnTo>
                  <a:lnTo>
                    <a:pt x="24076" y="7718"/>
                  </a:lnTo>
                  <a:lnTo>
                    <a:pt x="24997" y="8376"/>
                  </a:lnTo>
                  <a:lnTo>
                    <a:pt x="25918" y="9122"/>
                  </a:lnTo>
                  <a:lnTo>
                    <a:pt x="26049" y="9165"/>
                  </a:lnTo>
                  <a:lnTo>
                    <a:pt x="26137" y="9122"/>
                  </a:lnTo>
                  <a:lnTo>
                    <a:pt x="26181" y="9078"/>
                  </a:lnTo>
                  <a:lnTo>
                    <a:pt x="26225" y="9034"/>
                  </a:lnTo>
                  <a:lnTo>
                    <a:pt x="26225" y="8946"/>
                  </a:lnTo>
                  <a:lnTo>
                    <a:pt x="26225" y="8858"/>
                  </a:lnTo>
                  <a:lnTo>
                    <a:pt x="26181" y="8815"/>
                  </a:lnTo>
                  <a:lnTo>
                    <a:pt x="25260" y="8113"/>
                  </a:lnTo>
                  <a:lnTo>
                    <a:pt x="24295" y="7411"/>
                  </a:lnTo>
                  <a:lnTo>
                    <a:pt x="23287" y="6797"/>
                  </a:lnTo>
                  <a:lnTo>
                    <a:pt x="22278" y="6183"/>
                  </a:lnTo>
                  <a:lnTo>
                    <a:pt x="21225" y="5613"/>
                  </a:lnTo>
                  <a:lnTo>
                    <a:pt x="20173" y="5087"/>
                  </a:lnTo>
                  <a:lnTo>
                    <a:pt x="19120" y="4605"/>
                  </a:lnTo>
                  <a:lnTo>
                    <a:pt x="18024" y="4122"/>
                  </a:lnTo>
                  <a:lnTo>
                    <a:pt x="16972" y="3684"/>
                  </a:lnTo>
                  <a:lnTo>
                    <a:pt x="15875" y="3289"/>
                  </a:lnTo>
                  <a:lnTo>
                    <a:pt x="13726" y="2587"/>
                  </a:lnTo>
                  <a:lnTo>
                    <a:pt x="11622" y="1973"/>
                  </a:lnTo>
                  <a:lnTo>
                    <a:pt x="9604" y="1447"/>
                  </a:lnTo>
                  <a:lnTo>
                    <a:pt x="7675" y="1053"/>
                  </a:lnTo>
                  <a:lnTo>
                    <a:pt x="5921" y="702"/>
                  </a:lnTo>
                  <a:lnTo>
                    <a:pt x="4298" y="439"/>
                  </a:lnTo>
                  <a:lnTo>
                    <a:pt x="2939" y="263"/>
                  </a:lnTo>
                  <a:lnTo>
                    <a:pt x="921" y="44"/>
                  </a:lnTo>
                  <a:lnTo>
                    <a:pt x="1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2"/>
            <p:cNvSpPr/>
            <p:nvPr/>
          </p:nvSpPr>
          <p:spPr>
            <a:xfrm>
              <a:off x="3080541" y="2718306"/>
              <a:ext cx="236043" cy="272684"/>
            </a:xfrm>
            <a:custGeom>
              <a:avLst/>
              <a:gdLst/>
              <a:ahLst/>
              <a:cxnLst/>
              <a:rect l="l" t="t" r="r" b="b"/>
              <a:pathLst>
                <a:path w="9605" h="11096" extrusionOk="0">
                  <a:moveTo>
                    <a:pt x="9385" y="0"/>
                  </a:moveTo>
                  <a:lnTo>
                    <a:pt x="9034" y="132"/>
                  </a:lnTo>
                  <a:lnTo>
                    <a:pt x="8201" y="526"/>
                  </a:lnTo>
                  <a:lnTo>
                    <a:pt x="7674" y="833"/>
                  </a:lnTo>
                  <a:lnTo>
                    <a:pt x="7017" y="1228"/>
                  </a:lnTo>
                  <a:lnTo>
                    <a:pt x="6359" y="1667"/>
                  </a:lnTo>
                  <a:lnTo>
                    <a:pt x="5613" y="2237"/>
                  </a:lnTo>
                  <a:lnTo>
                    <a:pt x="4868" y="2851"/>
                  </a:lnTo>
                  <a:lnTo>
                    <a:pt x="4122" y="3596"/>
                  </a:lnTo>
                  <a:lnTo>
                    <a:pt x="3377" y="4473"/>
                  </a:lnTo>
                  <a:lnTo>
                    <a:pt x="2587" y="5438"/>
                  </a:lnTo>
                  <a:lnTo>
                    <a:pt x="2237" y="6008"/>
                  </a:lnTo>
                  <a:lnTo>
                    <a:pt x="1842" y="6578"/>
                  </a:lnTo>
                  <a:lnTo>
                    <a:pt x="1491" y="7192"/>
                  </a:lnTo>
                  <a:lnTo>
                    <a:pt x="1140" y="7850"/>
                  </a:lnTo>
                  <a:lnTo>
                    <a:pt x="833" y="8552"/>
                  </a:lnTo>
                  <a:lnTo>
                    <a:pt x="526" y="9297"/>
                  </a:lnTo>
                  <a:lnTo>
                    <a:pt x="263" y="10043"/>
                  </a:lnTo>
                  <a:lnTo>
                    <a:pt x="0" y="10832"/>
                  </a:lnTo>
                  <a:lnTo>
                    <a:pt x="0" y="10920"/>
                  </a:lnTo>
                  <a:lnTo>
                    <a:pt x="0" y="11007"/>
                  </a:lnTo>
                  <a:lnTo>
                    <a:pt x="44" y="11051"/>
                  </a:lnTo>
                  <a:lnTo>
                    <a:pt x="132" y="11095"/>
                  </a:lnTo>
                  <a:lnTo>
                    <a:pt x="176" y="11095"/>
                  </a:lnTo>
                  <a:lnTo>
                    <a:pt x="307" y="11051"/>
                  </a:lnTo>
                  <a:lnTo>
                    <a:pt x="351" y="10964"/>
                  </a:lnTo>
                  <a:lnTo>
                    <a:pt x="614" y="10218"/>
                  </a:lnTo>
                  <a:lnTo>
                    <a:pt x="833" y="9473"/>
                  </a:lnTo>
                  <a:lnTo>
                    <a:pt x="1140" y="8771"/>
                  </a:lnTo>
                  <a:lnTo>
                    <a:pt x="1447" y="8157"/>
                  </a:lnTo>
                  <a:lnTo>
                    <a:pt x="1754" y="7499"/>
                  </a:lnTo>
                  <a:lnTo>
                    <a:pt x="2061" y="6929"/>
                  </a:lnTo>
                  <a:lnTo>
                    <a:pt x="2763" y="5833"/>
                  </a:lnTo>
                  <a:lnTo>
                    <a:pt x="3508" y="4868"/>
                  </a:lnTo>
                  <a:lnTo>
                    <a:pt x="4298" y="3991"/>
                  </a:lnTo>
                  <a:lnTo>
                    <a:pt x="5043" y="3245"/>
                  </a:lnTo>
                  <a:lnTo>
                    <a:pt x="5789" y="2588"/>
                  </a:lnTo>
                  <a:lnTo>
                    <a:pt x="6534" y="2017"/>
                  </a:lnTo>
                  <a:lnTo>
                    <a:pt x="7192" y="1535"/>
                  </a:lnTo>
                  <a:lnTo>
                    <a:pt x="7806" y="1184"/>
                  </a:lnTo>
                  <a:lnTo>
                    <a:pt x="8376" y="877"/>
                  </a:lnTo>
                  <a:lnTo>
                    <a:pt x="9166" y="483"/>
                  </a:lnTo>
                  <a:lnTo>
                    <a:pt x="9472" y="351"/>
                  </a:lnTo>
                  <a:lnTo>
                    <a:pt x="9560" y="307"/>
                  </a:lnTo>
                  <a:lnTo>
                    <a:pt x="9604" y="263"/>
                  </a:lnTo>
                  <a:lnTo>
                    <a:pt x="9604" y="219"/>
                  </a:lnTo>
                  <a:lnTo>
                    <a:pt x="9604" y="132"/>
                  </a:lnTo>
                  <a:lnTo>
                    <a:pt x="9560" y="88"/>
                  </a:lnTo>
                  <a:lnTo>
                    <a:pt x="9516" y="44"/>
                  </a:lnTo>
                  <a:lnTo>
                    <a:pt x="94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2"/>
            <p:cNvSpPr/>
            <p:nvPr/>
          </p:nvSpPr>
          <p:spPr>
            <a:xfrm>
              <a:off x="3148417" y="3008196"/>
              <a:ext cx="281310" cy="49617"/>
            </a:xfrm>
            <a:custGeom>
              <a:avLst/>
              <a:gdLst/>
              <a:ahLst/>
              <a:cxnLst/>
              <a:rect l="l" t="t" r="r" b="b"/>
              <a:pathLst>
                <a:path w="11447" h="2019" extrusionOk="0">
                  <a:moveTo>
                    <a:pt x="7193" y="1"/>
                  </a:moveTo>
                  <a:lnTo>
                    <a:pt x="6228" y="88"/>
                  </a:lnTo>
                  <a:lnTo>
                    <a:pt x="5307" y="176"/>
                  </a:lnTo>
                  <a:lnTo>
                    <a:pt x="4430" y="352"/>
                  </a:lnTo>
                  <a:lnTo>
                    <a:pt x="3597" y="527"/>
                  </a:lnTo>
                  <a:lnTo>
                    <a:pt x="2851" y="702"/>
                  </a:lnTo>
                  <a:lnTo>
                    <a:pt x="2194" y="922"/>
                  </a:lnTo>
                  <a:lnTo>
                    <a:pt x="1097" y="1273"/>
                  </a:lnTo>
                  <a:lnTo>
                    <a:pt x="352" y="1579"/>
                  </a:lnTo>
                  <a:lnTo>
                    <a:pt x="89" y="1667"/>
                  </a:lnTo>
                  <a:lnTo>
                    <a:pt x="45" y="1711"/>
                  </a:lnTo>
                  <a:lnTo>
                    <a:pt x="1" y="1799"/>
                  </a:lnTo>
                  <a:lnTo>
                    <a:pt x="1" y="1843"/>
                  </a:lnTo>
                  <a:lnTo>
                    <a:pt x="1" y="1930"/>
                  </a:lnTo>
                  <a:lnTo>
                    <a:pt x="89" y="2018"/>
                  </a:lnTo>
                  <a:lnTo>
                    <a:pt x="264" y="2018"/>
                  </a:lnTo>
                  <a:lnTo>
                    <a:pt x="527" y="1886"/>
                  </a:lnTo>
                  <a:lnTo>
                    <a:pt x="1229" y="1623"/>
                  </a:lnTo>
                  <a:lnTo>
                    <a:pt x="2281" y="1273"/>
                  </a:lnTo>
                  <a:lnTo>
                    <a:pt x="2983" y="1053"/>
                  </a:lnTo>
                  <a:lnTo>
                    <a:pt x="3685" y="878"/>
                  </a:lnTo>
                  <a:lnTo>
                    <a:pt x="4518" y="702"/>
                  </a:lnTo>
                  <a:lnTo>
                    <a:pt x="5351" y="571"/>
                  </a:lnTo>
                  <a:lnTo>
                    <a:pt x="6272" y="439"/>
                  </a:lnTo>
                  <a:lnTo>
                    <a:pt x="7193" y="395"/>
                  </a:lnTo>
                  <a:lnTo>
                    <a:pt x="8158" y="352"/>
                  </a:lnTo>
                  <a:lnTo>
                    <a:pt x="9166" y="439"/>
                  </a:lnTo>
                  <a:lnTo>
                    <a:pt x="10175" y="527"/>
                  </a:lnTo>
                  <a:lnTo>
                    <a:pt x="11184" y="746"/>
                  </a:lnTo>
                  <a:lnTo>
                    <a:pt x="11359" y="746"/>
                  </a:lnTo>
                  <a:lnTo>
                    <a:pt x="11403" y="702"/>
                  </a:lnTo>
                  <a:lnTo>
                    <a:pt x="11447" y="615"/>
                  </a:lnTo>
                  <a:lnTo>
                    <a:pt x="11447" y="527"/>
                  </a:lnTo>
                  <a:lnTo>
                    <a:pt x="11403" y="483"/>
                  </a:lnTo>
                  <a:lnTo>
                    <a:pt x="11359" y="439"/>
                  </a:lnTo>
                  <a:lnTo>
                    <a:pt x="11271" y="395"/>
                  </a:lnTo>
                  <a:lnTo>
                    <a:pt x="10263" y="176"/>
                  </a:lnTo>
                  <a:lnTo>
                    <a:pt x="9210" y="45"/>
                  </a:lnTo>
                  <a:lnTo>
                    <a:pt x="8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2"/>
            <p:cNvSpPr/>
            <p:nvPr/>
          </p:nvSpPr>
          <p:spPr>
            <a:xfrm>
              <a:off x="3647414" y="3391865"/>
              <a:ext cx="189694" cy="211247"/>
            </a:xfrm>
            <a:custGeom>
              <a:avLst/>
              <a:gdLst/>
              <a:ahLst/>
              <a:cxnLst/>
              <a:rect l="l" t="t" r="r" b="b"/>
              <a:pathLst>
                <a:path w="7719" h="8596" extrusionOk="0">
                  <a:moveTo>
                    <a:pt x="88" y="1"/>
                  </a:moveTo>
                  <a:lnTo>
                    <a:pt x="44" y="44"/>
                  </a:lnTo>
                  <a:lnTo>
                    <a:pt x="0" y="88"/>
                  </a:lnTo>
                  <a:lnTo>
                    <a:pt x="0" y="176"/>
                  </a:lnTo>
                  <a:lnTo>
                    <a:pt x="0" y="220"/>
                  </a:lnTo>
                  <a:lnTo>
                    <a:pt x="44" y="308"/>
                  </a:lnTo>
                  <a:lnTo>
                    <a:pt x="88" y="351"/>
                  </a:lnTo>
                  <a:lnTo>
                    <a:pt x="351" y="483"/>
                  </a:lnTo>
                  <a:lnTo>
                    <a:pt x="1096" y="878"/>
                  </a:lnTo>
                  <a:lnTo>
                    <a:pt x="2105" y="1535"/>
                  </a:lnTo>
                  <a:lnTo>
                    <a:pt x="2675" y="1930"/>
                  </a:lnTo>
                  <a:lnTo>
                    <a:pt x="3289" y="2413"/>
                  </a:lnTo>
                  <a:lnTo>
                    <a:pt x="3903" y="2983"/>
                  </a:lnTo>
                  <a:lnTo>
                    <a:pt x="4517" y="3553"/>
                  </a:lnTo>
                  <a:lnTo>
                    <a:pt x="5131" y="4254"/>
                  </a:lnTo>
                  <a:lnTo>
                    <a:pt x="5701" y="4956"/>
                  </a:lnTo>
                  <a:lnTo>
                    <a:pt x="6227" y="5745"/>
                  </a:lnTo>
                  <a:lnTo>
                    <a:pt x="6710" y="6579"/>
                  </a:lnTo>
                  <a:lnTo>
                    <a:pt x="6885" y="7017"/>
                  </a:lnTo>
                  <a:lnTo>
                    <a:pt x="7104" y="7500"/>
                  </a:lnTo>
                  <a:lnTo>
                    <a:pt x="7236" y="7982"/>
                  </a:lnTo>
                  <a:lnTo>
                    <a:pt x="7368" y="8464"/>
                  </a:lnTo>
                  <a:lnTo>
                    <a:pt x="7455" y="8552"/>
                  </a:lnTo>
                  <a:lnTo>
                    <a:pt x="7543" y="8596"/>
                  </a:lnTo>
                  <a:lnTo>
                    <a:pt x="7587" y="8596"/>
                  </a:lnTo>
                  <a:lnTo>
                    <a:pt x="7674" y="8552"/>
                  </a:lnTo>
                  <a:lnTo>
                    <a:pt x="7718" y="8508"/>
                  </a:lnTo>
                  <a:lnTo>
                    <a:pt x="7718" y="8420"/>
                  </a:lnTo>
                  <a:lnTo>
                    <a:pt x="7718" y="8377"/>
                  </a:lnTo>
                  <a:lnTo>
                    <a:pt x="7587" y="7850"/>
                  </a:lnTo>
                  <a:lnTo>
                    <a:pt x="7455" y="7368"/>
                  </a:lnTo>
                  <a:lnTo>
                    <a:pt x="7236" y="6886"/>
                  </a:lnTo>
                  <a:lnTo>
                    <a:pt x="7061" y="6447"/>
                  </a:lnTo>
                  <a:lnTo>
                    <a:pt x="6578" y="5570"/>
                  </a:lnTo>
                  <a:lnTo>
                    <a:pt x="6008" y="4781"/>
                  </a:lnTo>
                  <a:lnTo>
                    <a:pt x="5438" y="4035"/>
                  </a:lnTo>
                  <a:lnTo>
                    <a:pt x="4824" y="3333"/>
                  </a:lnTo>
                  <a:lnTo>
                    <a:pt x="4166" y="2720"/>
                  </a:lnTo>
                  <a:lnTo>
                    <a:pt x="3508" y="2149"/>
                  </a:lnTo>
                  <a:lnTo>
                    <a:pt x="2894" y="1667"/>
                  </a:lnTo>
                  <a:lnTo>
                    <a:pt x="2280" y="1229"/>
                  </a:lnTo>
                  <a:lnTo>
                    <a:pt x="1272" y="571"/>
                  </a:lnTo>
                  <a:lnTo>
                    <a:pt x="526" y="132"/>
                  </a:lnTo>
                  <a:lnTo>
                    <a:pt x="2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2"/>
            <p:cNvSpPr/>
            <p:nvPr/>
          </p:nvSpPr>
          <p:spPr>
            <a:xfrm>
              <a:off x="669700" y="3777697"/>
              <a:ext cx="452672" cy="315789"/>
            </a:xfrm>
            <a:custGeom>
              <a:avLst/>
              <a:gdLst/>
              <a:ahLst/>
              <a:cxnLst/>
              <a:rect l="l" t="t" r="r" b="b"/>
              <a:pathLst>
                <a:path w="18420"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123" y="12718"/>
                  </a:lnTo>
                  <a:lnTo>
                    <a:pt x="4430" y="12542"/>
                  </a:lnTo>
                  <a:lnTo>
                    <a:pt x="4693" y="12367"/>
                  </a:lnTo>
                  <a:lnTo>
                    <a:pt x="4912" y="12148"/>
                  </a:lnTo>
                  <a:lnTo>
                    <a:pt x="5351" y="11665"/>
                  </a:lnTo>
                  <a:lnTo>
                    <a:pt x="5614" y="11358"/>
                  </a:lnTo>
                  <a:lnTo>
                    <a:pt x="6009" y="11051"/>
                  </a:lnTo>
                  <a:lnTo>
                    <a:pt x="6316" y="10876"/>
                  </a:lnTo>
                  <a:lnTo>
                    <a:pt x="6886" y="10657"/>
                  </a:lnTo>
                  <a:lnTo>
                    <a:pt x="7587" y="10481"/>
                  </a:lnTo>
                  <a:lnTo>
                    <a:pt x="8421" y="10262"/>
                  </a:lnTo>
                  <a:lnTo>
                    <a:pt x="10438" y="9823"/>
                  </a:lnTo>
                  <a:lnTo>
                    <a:pt x="12630" y="9385"/>
                  </a:lnTo>
                  <a:lnTo>
                    <a:pt x="16621" y="8683"/>
                  </a:lnTo>
                  <a:lnTo>
                    <a:pt x="18419" y="8420"/>
                  </a:lnTo>
                  <a:lnTo>
                    <a:pt x="17235" y="2544"/>
                  </a:lnTo>
                  <a:lnTo>
                    <a:pt x="15788" y="3114"/>
                  </a:lnTo>
                  <a:lnTo>
                    <a:pt x="12455" y="4298"/>
                  </a:lnTo>
                  <a:lnTo>
                    <a:pt x="10569" y="4956"/>
                  </a:lnTo>
                  <a:lnTo>
                    <a:pt x="8815" y="5482"/>
                  </a:lnTo>
                  <a:lnTo>
                    <a:pt x="7456" y="5877"/>
                  </a:lnTo>
                  <a:lnTo>
                    <a:pt x="6929" y="5964"/>
                  </a:lnTo>
                  <a:lnTo>
                    <a:pt x="6579" y="6008"/>
                  </a:lnTo>
                  <a:lnTo>
                    <a:pt x="6316" y="5964"/>
                  </a:lnTo>
                  <a:lnTo>
                    <a:pt x="6009" y="5833"/>
                  </a:lnTo>
                  <a:lnTo>
                    <a:pt x="5702" y="5657"/>
                  </a:lnTo>
                  <a:lnTo>
                    <a:pt x="5395" y="5438"/>
                  </a:lnTo>
                  <a:lnTo>
                    <a:pt x="4781" y="4868"/>
                  </a:lnTo>
                  <a:lnTo>
                    <a:pt x="4211" y="4210"/>
                  </a:lnTo>
                  <a:lnTo>
                    <a:pt x="3684" y="3552"/>
                  </a:lnTo>
                  <a:lnTo>
                    <a:pt x="3246" y="3026"/>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2"/>
            <p:cNvSpPr/>
            <p:nvPr/>
          </p:nvSpPr>
          <p:spPr>
            <a:xfrm>
              <a:off x="970376" y="3840192"/>
              <a:ext cx="151996" cy="158460"/>
            </a:xfrm>
            <a:custGeom>
              <a:avLst/>
              <a:gdLst/>
              <a:ahLst/>
              <a:cxnLst/>
              <a:rect l="l" t="t" r="r" b="b"/>
              <a:pathLst>
                <a:path w="6185" h="6448" extrusionOk="0">
                  <a:moveTo>
                    <a:pt x="5000" y="1"/>
                  </a:moveTo>
                  <a:lnTo>
                    <a:pt x="3465" y="571"/>
                  </a:lnTo>
                  <a:lnTo>
                    <a:pt x="1" y="1843"/>
                  </a:lnTo>
                  <a:lnTo>
                    <a:pt x="702" y="2851"/>
                  </a:lnTo>
                  <a:lnTo>
                    <a:pt x="1053" y="3421"/>
                  </a:lnTo>
                  <a:lnTo>
                    <a:pt x="1360" y="3991"/>
                  </a:lnTo>
                  <a:lnTo>
                    <a:pt x="1930" y="5263"/>
                  </a:lnTo>
                  <a:lnTo>
                    <a:pt x="2544" y="6447"/>
                  </a:lnTo>
                  <a:lnTo>
                    <a:pt x="6184" y="5877"/>
                  </a:lnTo>
                  <a:lnTo>
                    <a:pt x="500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2"/>
            <p:cNvSpPr/>
            <p:nvPr/>
          </p:nvSpPr>
          <p:spPr>
            <a:xfrm>
              <a:off x="1054448" y="3473775"/>
              <a:ext cx="1670461" cy="555026"/>
            </a:xfrm>
            <a:custGeom>
              <a:avLst/>
              <a:gdLst/>
              <a:ahLst/>
              <a:cxnLst/>
              <a:rect l="l" t="t" r="r" b="b"/>
              <a:pathLst>
                <a:path w="67974" h="22585" extrusionOk="0">
                  <a:moveTo>
                    <a:pt x="57449" y="0"/>
                  </a:moveTo>
                  <a:lnTo>
                    <a:pt x="55958" y="132"/>
                  </a:lnTo>
                  <a:lnTo>
                    <a:pt x="54335" y="307"/>
                  </a:lnTo>
                  <a:lnTo>
                    <a:pt x="50739" y="746"/>
                  </a:lnTo>
                  <a:lnTo>
                    <a:pt x="46880" y="1316"/>
                  </a:lnTo>
                  <a:lnTo>
                    <a:pt x="42889" y="1974"/>
                  </a:lnTo>
                  <a:lnTo>
                    <a:pt x="38986" y="2719"/>
                  </a:lnTo>
                  <a:lnTo>
                    <a:pt x="35259" y="3465"/>
                  </a:lnTo>
                  <a:lnTo>
                    <a:pt x="31926" y="4210"/>
                  </a:lnTo>
                  <a:lnTo>
                    <a:pt x="29163" y="4912"/>
                  </a:lnTo>
                  <a:lnTo>
                    <a:pt x="26049" y="5877"/>
                  </a:lnTo>
                  <a:lnTo>
                    <a:pt x="21839" y="7192"/>
                  </a:lnTo>
                  <a:lnTo>
                    <a:pt x="17059" y="8727"/>
                  </a:lnTo>
                  <a:lnTo>
                    <a:pt x="12148" y="10350"/>
                  </a:lnTo>
                  <a:lnTo>
                    <a:pt x="3684" y="13157"/>
                  </a:lnTo>
                  <a:lnTo>
                    <a:pt x="44" y="14384"/>
                  </a:lnTo>
                  <a:lnTo>
                    <a:pt x="0" y="15568"/>
                  </a:lnTo>
                  <a:lnTo>
                    <a:pt x="0" y="16884"/>
                  </a:lnTo>
                  <a:lnTo>
                    <a:pt x="0" y="18638"/>
                  </a:lnTo>
                  <a:lnTo>
                    <a:pt x="44" y="19559"/>
                  </a:lnTo>
                  <a:lnTo>
                    <a:pt x="176" y="20348"/>
                  </a:lnTo>
                  <a:lnTo>
                    <a:pt x="351" y="21050"/>
                  </a:lnTo>
                  <a:lnTo>
                    <a:pt x="527" y="21576"/>
                  </a:lnTo>
                  <a:lnTo>
                    <a:pt x="702" y="22015"/>
                  </a:lnTo>
                  <a:lnTo>
                    <a:pt x="877" y="22322"/>
                  </a:lnTo>
                  <a:lnTo>
                    <a:pt x="1053" y="22585"/>
                  </a:lnTo>
                  <a:lnTo>
                    <a:pt x="67973" y="14560"/>
                  </a:lnTo>
                  <a:lnTo>
                    <a:pt x="574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2"/>
            <p:cNvSpPr/>
            <p:nvPr/>
          </p:nvSpPr>
          <p:spPr>
            <a:xfrm>
              <a:off x="1593306" y="3473775"/>
              <a:ext cx="1131605" cy="406323"/>
            </a:xfrm>
            <a:custGeom>
              <a:avLst/>
              <a:gdLst/>
              <a:ahLst/>
              <a:cxnLst/>
              <a:rect l="l" t="t" r="r" b="b"/>
              <a:pathLst>
                <a:path w="46047" h="16534" extrusionOk="0">
                  <a:moveTo>
                    <a:pt x="35522" y="0"/>
                  </a:moveTo>
                  <a:lnTo>
                    <a:pt x="34031" y="132"/>
                  </a:lnTo>
                  <a:lnTo>
                    <a:pt x="32408" y="307"/>
                  </a:lnTo>
                  <a:lnTo>
                    <a:pt x="28812" y="746"/>
                  </a:lnTo>
                  <a:lnTo>
                    <a:pt x="24953" y="1316"/>
                  </a:lnTo>
                  <a:lnTo>
                    <a:pt x="20962" y="1974"/>
                  </a:lnTo>
                  <a:lnTo>
                    <a:pt x="17059" y="2719"/>
                  </a:lnTo>
                  <a:lnTo>
                    <a:pt x="13332" y="3465"/>
                  </a:lnTo>
                  <a:lnTo>
                    <a:pt x="9999" y="4210"/>
                  </a:lnTo>
                  <a:lnTo>
                    <a:pt x="7236" y="4912"/>
                  </a:lnTo>
                  <a:lnTo>
                    <a:pt x="5131" y="5526"/>
                  </a:lnTo>
                  <a:lnTo>
                    <a:pt x="2412" y="6403"/>
                  </a:lnTo>
                  <a:lnTo>
                    <a:pt x="1930" y="6578"/>
                  </a:lnTo>
                  <a:lnTo>
                    <a:pt x="1535" y="6798"/>
                  </a:lnTo>
                  <a:lnTo>
                    <a:pt x="1184" y="7061"/>
                  </a:lnTo>
                  <a:lnTo>
                    <a:pt x="877" y="7280"/>
                  </a:lnTo>
                  <a:lnTo>
                    <a:pt x="614" y="7499"/>
                  </a:lnTo>
                  <a:lnTo>
                    <a:pt x="395" y="7719"/>
                  </a:lnTo>
                  <a:lnTo>
                    <a:pt x="219" y="7982"/>
                  </a:lnTo>
                  <a:lnTo>
                    <a:pt x="132" y="8201"/>
                  </a:lnTo>
                  <a:lnTo>
                    <a:pt x="44" y="8420"/>
                  </a:lnTo>
                  <a:lnTo>
                    <a:pt x="0" y="8683"/>
                  </a:lnTo>
                  <a:lnTo>
                    <a:pt x="44" y="8903"/>
                  </a:lnTo>
                  <a:lnTo>
                    <a:pt x="88" y="9122"/>
                  </a:lnTo>
                  <a:lnTo>
                    <a:pt x="176" y="9385"/>
                  </a:lnTo>
                  <a:lnTo>
                    <a:pt x="307" y="9604"/>
                  </a:lnTo>
                  <a:lnTo>
                    <a:pt x="483" y="9824"/>
                  </a:lnTo>
                  <a:lnTo>
                    <a:pt x="702" y="10043"/>
                  </a:lnTo>
                  <a:lnTo>
                    <a:pt x="1228" y="10438"/>
                  </a:lnTo>
                  <a:lnTo>
                    <a:pt x="1886" y="10832"/>
                  </a:lnTo>
                  <a:lnTo>
                    <a:pt x="2631" y="11183"/>
                  </a:lnTo>
                  <a:lnTo>
                    <a:pt x="3508" y="11490"/>
                  </a:lnTo>
                  <a:lnTo>
                    <a:pt x="4517" y="11753"/>
                  </a:lnTo>
                  <a:lnTo>
                    <a:pt x="5570" y="11972"/>
                  </a:lnTo>
                  <a:lnTo>
                    <a:pt x="6710" y="12104"/>
                  </a:lnTo>
                  <a:lnTo>
                    <a:pt x="7938" y="12192"/>
                  </a:lnTo>
                  <a:lnTo>
                    <a:pt x="10525" y="12279"/>
                  </a:lnTo>
                  <a:lnTo>
                    <a:pt x="13332" y="12367"/>
                  </a:lnTo>
                  <a:lnTo>
                    <a:pt x="16270" y="12543"/>
                  </a:lnTo>
                  <a:lnTo>
                    <a:pt x="17761" y="12674"/>
                  </a:lnTo>
                  <a:lnTo>
                    <a:pt x="19252" y="12806"/>
                  </a:lnTo>
                  <a:lnTo>
                    <a:pt x="20699" y="13025"/>
                  </a:lnTo>
                  <a:lnTo>
                    <a:pt x="22146" y="13288"/>
                  </a:lnTo>
                  <a:lnTo>
                    <a:pt x="23550" y="13639"/>
                  </a:lnTo>
                  <a:lnTo>
                    <a:pt x="24865" y="14034"/>
                  </a:lnTo>
                  <a:lnTo>
                    <a:pt x="25523" y="14253"/>
                  </a:lnTo>
                  <a:lnTo>
                    <a:pt x="26181" y="14516"/>
                  </a:lnTo>
                  <a:lnTo>
                    <a:pt x="26795" y="14779"/>
                  </a:lnTo>
                  <a:lnTo>
                    <a:pt x="27365" y="15086"/>
                  </a:lnTo>
                  <a:lnTo>
                    <a:pt x="27935" y="15437"/>
                  </a:lnTo>
                  <a:lnTo>
                    <a:pt x="28461" y="15788"/>
                  </a:lnTo>
                  <a:lnTo>
                    <a:pt x="28987" y="16139"/>
                  </a:lnTo>
                  <a:lnTo>
                    <a:pt x="29514" y="16533"/>
                  </a:lnTo>
                  <a:lnTo>
                    <a:pt x="46046" y="14560"/>
                  </a:lnTo>
                  <a:lnTo>
                    <a:pt x="35522"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2"/>
            <p:cNvSpPr/>
            <p:nvPr/>
          </p:nvSpPr>
          <p:spPr>
            <a:xfrm>
              <a:off x="1066293" y="3670991"/>
              <a:ext cx="1399964" cy="264058"/>
            </a:xfrm>
            <a:custGeom>
              <a:avLst/>
              <a:gdLst/>
              <a:ahLst/>
              <a:cxnLst/>
              <a:rect l="l" t="t" r="r" b="b"/>
              <a:pathLst>
                <a:path w="56967" h="10745" extrusionOk="0">
                  <a:moveTo>
                    <a:pt x="56265" y="1"/>
                  </a:moveTo>
                  <a:lnTo>
                    <a:pt x="55519" y="45"/>
                  </a:lnTo>
                  <a:lnTo>
                    <a:pt x="54555" y="176"/>
                  </a:lnTo>
                  <a:lnTo>
                    <a:pt x="53371" y="395"/>
                  </a:lnTo>
                  <a:lnTo>
                    <a:pt x="50652" y="1009"/>
                  </a:lnTo>
                  <a:lnTo>
                    <a:pt x="47450" y="1799"/>
                  </a:lnTo>
                  <a:lnTo>
                    <a:pt x="44117" y="2632"/>
                  </a:lnTo>
                  <a:lnTo>
                    <a:pt x="42451" y="2983"/>
                  </a:lnTo>
                  <a:lnTo>
                    <a:pt x="40916" y="3334"/>
                  </a:lnTo>
                  <a:lnTo>
                    <a:pt x="39513" y="3597"/>
                  </a:lnTo>
                  <a:lnTo>
                    <a:pt x="38285" y="3772"/>
                  </a:lnTo>
                  <a:lnTo>
                    <a:pt x="37320" y="3860"/>
                  </a:lnTo>
                  <a:lnTo>
                    <a:pt x="36925" y="3860"/>
                  </a:lnTo>
                  <a:lnTo>
                    <a:pt x="36618" y="3772"/>
                  </a:lnTo>
                  <a:lnTo>
                    <a:pt x="36268" y="3728"/>
                  </a:lnTo>
                  <a:lnTo>
                    <a:pt x="35917" y="3684"/>
                  </a:lnTo>
                  <a:lnTo>
                    <a:pt x="35127" y="3684"/>
                  </a:lnTo>
                  <a:lnTo>
                    <a:pt x="34338" y="3728"/>
                  </a:lnTo>
                  <a:lnTo>
                    <a:pt x="33505" y="3860"/>
                  </a:lnTo>
                  <a:lnTo>
                    <a:pt x="32584" y="4079"/>
                  </a:lnTo>
                  <a:lnTo>
                    <a:pt x="31707" y="4298"/>
                  </a:lnTo>
                  <a:lnTo>
                    <a:pt x="29865" y="4825"/>
                  </a:lnTo>
                  <a:lnTo>
                    <a:pt x="27716" y="5438"/>
                  </a:lnTo>
                  <a:lnTo>
                    <a:pt x="26708" y="5658"/>
                  </a:lnTo>
                  <a:lnTo>
                    <a:pt x="25787" y="5833"/>
                  </a:lnTo>
                  <a:lnTo>
                    <a:pt x="23813" y="6140"/>
                  </a:lnTo>
                  <a:lnTo>
                    <a:pt x="20480" y="6666"/>
                  </a:lnTo>
                  <a:lnTo>
                    <a:pt x="11885" y="8201"/>
                  </a:lnTo>
                  <a:lnTo>
                    <a:pt x="132" y="10350"/>
                  </a:lnTo>
                  <a:lnTo>
                    <a:pt x="45" y="10394"/>
                  </a:lnTo>
                  <a:lnTo>
                    <a:pt x="1" y="10438"/>
                  </a:lnTo>
                  <a:lnTo>
                    <a:pt x="1" y="10525"/>
                  </a:lnTo>
                  <a:lnTo>
                    <a:pt x="1" y="10569"/>
                  </a:lnTo>
                  <a:lnTo>
                    <a:pt x="45" y="10701"/>
                  </a:lnTo>
                  <a:lnTo>
                    <a:pt x="176" y="10745"/>
                  </a:lnTo>
                  <a:lnTo>
                    <a:pt x="220" y="10745"/>
                  </a:lnTo>
                  <a:lnTo>
                    <a:pt x="11929" y="8596"/>
                  </a:lnTo>
                  <a:lnTo>
                    <a:pt x="20524" y="7061"/>
                  </a:lnTo>
                  <a:lnTo>
                    <a:pt x="23857" y="6491"/>
                  </a:lnTo>
                  <a:lnTo>
                    <a:pt x="25831" y="6184"/>
                  </a:lnTo>
                  <a:lnTo>
                    <a:pt x="26795" y="6009"/>
                  </a:lnTo>
                  <a:lnTo>
                    <a:pt x="27804" y="5789"/>
                  </a:lnTo>
                  <a:lnTo>
                    <a:pt x="29953" y="5175"/>
                  </a:lnTo>
                  <a:lnTo>
                    <a:pt x="31751" y="4649"/>
                  </a:lnTo>
                  <a:lnTo>
                    <a:pt x="32672" y="4430"/>
                  </a:lnTo>
                  <a:lnTo>
                    <a:pt x="33505" y="4254"/>
                  </a:lnTo>
                  <a:lnTo>
                    <a:pt x="34338" y="4123"/>
                  </a:lnTo>
                  <a:lnTo>
                    <a:pt x="35127" y="4035"/>
                  </a:lnTo>
                  <a:lnTo>
                    <a:pt x="35873" y="4035"/>
                  </a:lnTo>
                  <a:lnTo>
                    <a:pt x="36180" y="4079"/>
                  </a:lnTo>
                  <a:lnTo>
                    <a:pt x="36531" y="4167"/>
                  </a:lnTo>
                  <a:lnTo>
                    <a:pt x="36838" y="4211"/>
                  </a:lnTo>
                  <a:lnTo>
                    <a:pt x="37715" y="4211"/>
                  </a:lnTo>
                  <a:lnTo>
                    <a:pt x="38197" y="4167"/>
                  </a:lnTo>
                  <a:lnTo>
                    <a:pt x="39425" y="3991"/>
                  </a:lnTo>
                  <a:lnTo>
                    <a:pt x="40828" y="3728"/>
                  </a:lnTo>
                  <a:lnTo>
                    <a:pt x="42407" y="3377"/>
                  </a:lnTo>
                  <a:lnTo>
                    <a:pt x="44074" y="3027"/>
                  </a:lnTo>
                  <a:lnTo>
                    <a:pt x="47538" y="2149"/>
                  </a:lnTo>
                  <a:lnTo>
                    <a:pt x="50520" y="1448"/>
                  </a:lnTo>
                  <a:lnTo>
                    <a:pt x="53283" y="790"/>
                  </a:lnTo>
                  <a:lnTo>
                    <a:pt x="54423" y="571"/>
                  </a:lnTo>
                  <a:lnTo>
                    <a:pt x="55432" y="439"/>
                  </a:lnTo>
                  <a:lnTo>
                    <a:pt x="56221" y="351"/>
                  </a:lnTo>
                  <a:lnTo>
                    <a:pt x="56484" y="351"/>
                  </a:lnTo>
                  <a:lnTo>
                    <a:pt x="56703" y="395"/>
                  </a:lnTo>
                  <a:lnTo>
                    <a:pt x="56879" y="395"/>
                  </a:lnTo>
                  <a:lnTo>
                    <a:pt x="56923" y="351"/>
                  </a:lnTo>
                  <a:lnTo>
                    <a:pt x="56967" y="264"/>
                  </a:lnTo>
                  <a:lnTo>
                    <a:pt x="56967" y="220"/>
                  </a:lnTo>
                  <a:lnTo>
                    <a:pt x="56923" y="132"/>
                  </a:lnTo>
                  <a:lnTo>
                    <a:pt x="56879" y="88"/>
                  </a:lnTo>
                  <a:lnTo>
                    <a:pt x="56835" y="45"/>
                  </a:lnTo>
                  <a:lnTo>
                    <a:pt x="56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2"/>
            <p:cNvSpPr/>
            <p:nvPr/>
          </p:nvSpPr>
          <p:spPr>
            <a:xfrm>
              <a:off x="2034084" y="2526472"/>
              <a:ext cx="456972" cy="368600"/>
            </a:xfrm>
            <a:custGeom>
              <a:avLst/>
              <a:gdLst/>
              <a:ahLst/>
              <a:cxnLst/>
              <a:rect l="l" t="t" r="r" b="b"/>
              <a:pathLst>
                <a:path w="18595" h="14999" extrusionOk="0">
                  <a:moveTo>
                    <a:pt x="15437" y="0"/>
                  </a:moveTo>
                  <a:lnTo>
                    <a:pt x="14384" y="44"/>
                  </a:lnTo>
                  <a:lnTo>
                    <a:pt x="13770" y="88"/>
                  </a:lnTo>
                  <a:lnTo>
                    <a:pt x="13069" y="176"/>
                  </a:lnTo>
                  <a:lnTo>
                    <a:pt x="12367" y="263"/>
                  </a:lnTo>
                  <a:lnTo>
                    <a:pt x="11621" y="439"/>
                  </a:lnTo>
                  <a:lnTo>
                    <a:pt x="10832" y="658"/>
                  </a:lnTo>
                  <a:lnTo>
                    <a:pt x="10087" y="921"/>
                  </a:lnTo>
                  <a:lnTo>
                    <a:pt x="9341" y="1272"/>
                  </a:lnTo>
                  <a:lnTo>
                    <a:pt x="8596" y="1711"/>
                  </a:lnTo>
                  <a:lnTo>
                    <a:pt x="7894" y="2193"/>
                  </a:lnTo>
                  <a:lnTo>
                    <a:pt x="7236" y="2763"/>
                  </a:lnTo>
                  <a:lnTo>
                    <a:pt x="7105" y="2675"/>
                  </a:lnTo>
                  <a:lnTo>
                    <a:pt x="6754" y="2456"/>
                  </a:lnTo>
                  <a:lnTo>
                    <a:pt x="6184" y="2105"/>
                  </a:lnTo>
                  <a:lnTo>
                    <a:pt x="5789" y="1930"/>
                  </a:lnTo>
                  <a:lnTo>
                    <a:pt x="5394" y="1754"/>
                  </a:lnTo>
                  <a:lnTo>
                    <a:pt x="4912" y="1579"/>
                  </a:lnTo>
                  <a:lnTo>
                    <a:pt x="4342" y="1447"/>
                  </a:lnTo>
                  <a:lnTo>
                    <a:pt x="3772" y="1360"/>
                  </a:lnTo>
                  <a:lnTo>
                    <a:pt x="3114" y="1272"/>
                  </a:lnTo>
                  <a:lnTo>
                    <a:pt x="2412" y="1228"/>
                  </a:lnTo>
                  <a:lnTo>
                    <a:pt x="1667" y="1272"/>
                  </a:lnTo>
                  <a:lnTo>
                    <a:pt x="877" y="1360"/>
                  </a:lnTo>
                  <a:lnTo>
                    <a:pt x="0" y="1491"/>
                  </a:lnTo>
                  <a:lnTo>
                    <a:pt x="4956" y="14384"/>
                  </a:lnTo>
                  <a:lnTo>
                    <a:pt x="10306" y="14867"/>
                  </a:lnTo>
                  <a:lnTo>
                    <a:pt x="11227" y="14603"/>
                  </a:lnTo>
                  <a:lnTo>
                    <a:pt x="12192" y="14384"/>
                  </a:lnTo>
                  <a:lnTo>
                    <a:pt x="13419" y="14209"/>
                  </a:lnTo>
                  <a:lnTo>
                    <a:pt x="14077" y="14165"/>
                  </a:lnTo>
                  <a:lnTo>
                    <a:pt x="14779" y="14121"/>
                  </a:lnTo>
                  <a:lnTo>
                    <a:pt x="15437" y="14121"/>
                  </a:lnTo>
                  <a:lnTo>
                    <a:pt x="16138" y="14209"/>
                  </a:lnTo>
                  <a:lnTo>
                    <a:pt x="16796" y="14296"/>
                  </a:lnTo>
                  <a:lnTo>
                    <a:pt x="17454" y="14472"/>
                  </a:lnTo>
                  <a:lnTo>
                    <a:pt x="18068" y="14691"/>
                  </a:lnTo>
                  <a:lnTo>
                    <a:pt x="18594" y="14998"/>
                  </a:lnTo>
                  <a:lnTo>
                    <a:pt x="16402" y="44"/>
                  </a:lnTo>
                  <a:lnTo>
                    <a:pt x="16138" y="44"/>
                  </a:lnTo>
                  <a:lnTo>
                    <a:pt x="154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2"/>
            <p:cNvSpPr/>
            <p:nvPr/>
          </p:nvSpPr>
          <p:spPr>
            <a:xfrm>
              <a:off x="2025458" y="2549106"/>
              <a:ext cx="450509" cy="359975"/>
            </a:xfrm>
            <a:custGeom>
              <a:avLst/>
              <a:gdLst/>
              <a:ahLst/>
              <a:cxnLst/>
              <a:rect l="l" t="t" r="r" b="b"/>
              <a:pathLst>
                <a:path w="18332" h="14648" extrusionOk="0">
                  <a:moveTo>
                    <a:pt x="15086" y="0"/>
                  </a:moveTo>
                  <a:lnTo>
                    <a:pt x="14121" y="44"/>
                  </a:lnTo>
                  <a:lnTo>
                    <a:pt x="13551" y="44"/>
                  </a:lnTo>
                  <a:lnTo>
                    <a:pt x="12893" y="132"/>
                  </a:lnTo>
                  <a:lnTo>
                    <a:pt x="12236" y="219"/>
                  </a:lnTo>
                  <a:lnTo>
                    <a:pt x="11578" y="395"/>
                  </a:lnTo>
                  <a:lnTo>
                    <a:pt x="10876" y="570"/>
                  </a:lnTo>
                  <a:lnTo>
                    <a:pt x="10174" y="790"/>
                  </a:lnTo>
                  <a:lnTo>
                    <a:pt x="9473" y="1097"/>
                  </a:lnTo>
                  <a:lnTo>
                    <a:pt x="8815" y="1491"/>
                  </a:lnTo>
                  <a:lnTo>
                    <a:pt x="8157" y="1930"/>
                  </a:lnTo>
                  <a:lnTo>
                    <a:pt x="7587" y="2456"/>
                  </a:lnTo>
                  <a:lnTo>
                    <a:pt x="7456" y="2324"/>
                  </a:lnTo>
                  <a:lnTo>
                    <a:pt x="7017" y="2061"/>
                  </a:lnTo>
                  <a:lnTo>
                    <a:pt x="6315" y="1754"/>
                  </a:lnTo>
                  <a:lnTo>
                    <a:pt x="5921" y="1579"/>
                  </a:lnTo>
                  <a:lnTo>
                    <a:pt x="5438" y="1403"/>
                  </a:lnTo>
                  <a:lnTo>
                    <a:pt x="4868" y="1272"/>
                  </a:lnTo>
                  <a:lnTo>
                    <a:pt x="4298" y="1140"/>
                  </a:lnTo>
                  <a:lnTo>
                    <a:pt x="3684" y="1097"/>
                  </a:lnTo>
                  <a:lnTo>
                    <a:pt x="3026" y="1097"/>
                  </a:lnTo>
                  <a:lnTo>
                    <a:pt x="2325" y="1140"/>
                  </a:lnTo>
                  <a:lnTo>
                    <a:pt x="1579" y="1272"/>
                  </a:lnTo>
                  <a:lnTo>
                    <a:pt x="790" y="1491"/>
                  </a:lnTo>
                  <a:lnTo>
                    <a:pt x="0" y="1798"/>
                  </a:lnTo>
                  <a:lnTo>
                    <a:pt x="4912" y="14077"/>
                  </a:lnTo>
                  <a:lnTo>
                    <a:pt x="5438" y="14033"/>
                  </a:lnTo>
                  <a:lnTo>
                    <a:pt x="6008" y="13989"/>
                  </a:lnTo>
                  <a:lnTo>
                    <a:pt x="6710" y="13989"/>
                  </a:lnTo>
                  <a:lnTo>
                    <a:pt x="7587" y="14033"/>
                  </a:lnTo>
                  <a:lnTo>
                    <a:pt x="8552" y="14165"/>
                  </a:lnTo>
                  <a:lnTo>
                    <a:pt x="9561" y="14340"/>
                  </a:lnTo>
                  <a:lnTo>
                    <a:pt x="10087" y="14472"/>
                  </a:lnTo>
                  <a:lnTo>
                    <a:pt x="10613" y="14647"/>
                  </a:lnTo>
                  <a:lnTo>
                    <a:pt x="11271" y="14472"/>
                  </a:lnTo>
                  <a:lnTo>
                    <a:pt x="12104" y="14253"/>
                  </a:lnTo>
                  <a:lnTo>
                    <a:pt x="13113" y="14077"/>
                  </a:lnTo>
                  <a:lnTo>
                    <a:pt x="14297" y="13946"/>
                  </a:lnTo>
                  <a:lnTo>
                    <a:pt x="14911" y="13902"/>
                  </a:lnTo>
                  <a:lnTo>
                    <a:pt x="15612" y="13858"/>
                  </a:lnTo>
                  <a:lnTo>
                    <a:pt x="16270" y="13902"/>
                  </a:lnTo>
                  <a:lnTo>
                    <a:pt x="16972" y="13946"/>
                  </a:lnTo>
                  <a:lnTo>
                    <a:pt x="17630" y="14033"/>
                  </a:lnTo>
                  <a:lnTo>
                    <a:pt x="18331" y="14165"/>
                  </a:lnTo>
                  <a:lnTo>
                    <a:pt x="15963" y="44"/>
                  </a:lnTo>
                  <a:lnTo>
                    <a:pt x="15744" y="44"/>
                  </a:lnTo>
                  <a:lnTo>
                    <a:pt x="150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2"/>
            <p:cNvSpPr/>
            <p:nvPr/>
          </p:nvSpPr>
          <p:spPr>
            <a:xfrm>
              <a:off x="2210828" y="2625608"/>
              <a:ext cx="74389" cy="260839"/>
            </a:xfrm>
            <a:custGeom>
              <a:avLst/>
              <a:gdLst/>
              <a:ahLst/>
              <a:cxnLst/>
              <a:rect l="l" t="t" r="r" b="b"/>
              <a:pathLst>
                <a:path w="3027" h="10614" extrusionOk="0">
                  <a:moveTo>
                    <a:pt x="132" y="1"/>
                  </a:moveTo>
                  <a:lnTo>
                    <a:pt x="88" y="45"/>
                  </a:lnTo>
                  <a:lnTo>
                    <a:pt x="44" y="88"/>
                  </a:lnTo>
                  <a:lnTo>
                    <a:pt x="0" y="176"/>
                  </a:lnTo>
                  <a:lnTo>
                    <a:pt x="0" y="220"/>
                  </a:lnTo>
                  <a:lnTo>
                    <a:pt x="2675" y="10482"/>
                  </a:lnTo>
                  <a:lnTo>
                    <a:pt x="2763" y="10569"/>
                  </a:lnTo>
                  <a:lnTo>
                    <a:pt x="2851" y="10613"/>
                  </a:lnTo>
                  <a:lnTo>
                    <a:pt x="2895" y="10613"/>
                  </a:lnTo>
                  <a:lnTo>
                    <a:pt x="2982" y="10569"/>
                  </a:lnTo>
                  <a:lnTo>
                    <a:pt x="3026" y="10526"/>
                  </a:lnTo>
                  <a:lnTo>
                    <a:pt x="3026" y="10482"/>
                  </a:lnTo>
                  <a:lnTo>
                    <a:pt x="3026" y="10394"/>
                  </a:lnTo>
                  <a:lnTo>
                    <a:pt x="351" y="132"/>
                  </a:lnTo>
                  <a:lnTo>
                    <a:pt x="351" y="88"/>
                  </a:lnTo>
                  <a:lnTo>
                    <a:pt x="307" y="45"/>
                  </a:lnTo>
                  <a:lnTo>
                    <a:pt x="2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2"/>
            <p:cNvSpPr/>
            <p:nvPr/>
          </p:nvSpPr>
          <p:spPr>
            <a:xfrm>
              <a:off x="2146171" y="2679502"/>
              <a:ext cx="595993" cy="599212"/>
            </a:xfrm>
            <a:custGeom>
              <a:avLst/>
              <a:gdLst/>
              <a:ahLst/>
              <a:cxnLst/>
              <a:rect l="l" t="t" r="r" b="b"/>
              <a:pathLst>
                <a:path w="24252" h="24383" extrusionOk="0">
                  <a:moveTo>
                    <a:pt x="3289" y="0"/>
                  </a:moveTo>
                  <a:lnTo>
                    <a:pt x="3201" y="88"/>
                  </a:lnTo>
                  <a:lnTo>
                    <a:pt x="3026" y="351"/>
                  </a:lnTo>
                  <a:lnTo>
                    <a:pt x="2587" y="1272"/>
                  </a:lnTo>
                  <a:lnTo>
                    <a:pt x="2149" y="2149"/>
                  </a:lnTo>
                  <a:lnTo>
                    <a:pt x="1973" y="2544"/>
                  </a:lnTo>
                  <a:lnTo>
                    <a:pt x="1710" y="3114"/>
                  </a:lnTo>
                  <a:lnTo>
                    <a:pt x="1096" y="4430"/>
                  </a:lnTo>
                  <a:lnTo>
                    <a:pt x="746" y="5263"/>
                  </a:lnTo>
                  <a:lnTo>
                    <a:pt x="395" y="6140"/>
                  </a:lnTo>
                  <a:lnTo>
                    <a:pt x="132" y="7017"/>
                  </a:lnTo>
                  <a:lnTo>
                    <a:pt x="44" y="7456"/>
                  </a:lnTo>
                  <a:lnTo>
                    <a:pt x="0" y="7806"/>
                  </a:lnTo>
                  <a:lnTo>
                    <a:pt x="0" y="8333"/>
                  </a:lnTo>
                  <a:lnTo>
                    <a:pt x="44" y="9122"/>
                  </a:lnTo>
                  <a:lnTo>
                    <a:pt x="175" y="10087"/>
                  </a:lnTo>
                  <a:lnTo>
                    <a:pt x="395" y="11271"/>
                  </a:lnTo>
                  <a:lnTo>
                    <a:pt x="614" y="12543"/>
                  </a:lnTo>
                  <a:lnTo>
                    <a:pt x="965" y="13946"/>
                  </a:lnTo>
                  <a:lnTo>
                    <a:pt x="1360" y="15393"/>
                  </a:lnTo>
                  <a:lnTo>
                    <a:pt x="1798" y="16884"/>
                  </a:lnTo>
                  <a:lnTo>
                    <a:pt x="2280" y="18331"/>
                  </a:lnTo>
                  <a:lnTo>
                    <a:pt x="2894" y="19691"/>
                  </a:lnTo>
                  <a:lnTo>
                    <a:pt x="3201" y="20348"/>
                  </a:lnTo>
                  <a:lnTo>
                    <a:pt x="3508" y="20962"/>
                  </a:lnTo>
                  <a:lnTo>
                    <a:pt x="3859" y="21533"/>
                  </a:lnTo>
                  <a:lnTo>
                    <a:pt x="4210" y="22103"/>
                  </a:lnTo>
                  <a:lnTo>
                    <a:pt x="4561" y="22585"/>
                  </a:lnTo>
                  <a:lnTo>
                    <a:pt x="4956" y="23067"/>
                  </a:lnTo>
                  <a:lnTo>
                    <a:pt x="5350" y="23462"/>
                  </a:lnTo>
                  <a:lnTo>
                    <a:pt x="5745" y="23769"/>
                  </a:lnTo>
                  <a:lnTo>
                    <a:pt x="6183" y="24032"/>
                  </a:lnTo>
                  <a:lnTo>
                    <a:pt x="6622" y="24251"/>
                  </a:lnTo>
                  <a:lnTo>
                    <a:pt x="7060" y="24383"/>
                  </a:lnTo>
                  <a:lnTo>
                    <a:pt x="7981" y="24383"/>
                  </a:lnTo>
                  <a:lnTo>
                    <a:pt x="8508" y="24295"/>
                  </a:lnTo>
                  <a:lnTo>
                    <a:pt x="9034" y="24120"/>
                  </a:lnTo>
                  <a:lnTo>
                    <a:pt x="9560" y="23901"/>
                  </a:lnTo>
                  <a:lnTo>
                    <a:pt x="10130" y="23681"/>
                  </a:lnTo>
                  <a:lnTo>
                    <a:pt x="10700" y="23374"/>
                  </a:lnTo>
                  <a:lnTo>
                    <a:pt x="11270" y="23024"/>
                  </a:lnTo>
                  <a:lnTo>
                    <a:pt x="11841" y="22629"/>
                  </a:lnTo>
                  <a:lnTo>
                    <a:pt x="13025" y="21796"/>
                  </a:lnTo>
                  <a:lnTo>
                    <a:pt x="14165" y="20831"/>
                  </a:lnTo>
                  <a:lnTo>
                    <a:pt x="15305" y="19822"/>
                  </a:lnTo>
                  <a:lnTo>
                    <a:pt x="16445" y="18770"/>
                  </a:lnTo>
                  <a:lnTo>
                    <a:pt x="17498" y="17717"/>
                  </a:lnTo>
                  <a:lnTo>
                    <a:pt x="18462" y="16709"/>
                  </a:lnTo>
                  <a:lnTo>
                    <a:pt x="20085" y="14911"/>
                  </a:lnTo>
                  <a:lnTo>
                    <a:pt x="21181" y="13639"/>
                  </a:lnTo>
                  <a:lnTo>
                    <a:pt x="21576" y="13157"/>
                  </a:lnTo>
                  <a:lnTo>
                    <a:pt x="24251" y="746"/>
                  </a:lnTo>
                  <a:lnTo>
                    <a:pt x="23637" y="965"/>
                  </a:lnTo>
                  <a:lnTo>
                    <a:pt x="22979" y="1272"/>
                  </a:lnTo>
                  <a:lnTo>
                    <a:pt x="22322" y="1667"/>
                  </a:lnTo>
                  <a:lnTo>
                    <a:pt x="21664" y="2149"/>
                  </a:lnTo>
                  <a:lnTo>
                    <a:pt x="20962" y="2719"/>
                  </a:lnTo>
                  <a:lnTo>
                    <a:pt x="20304" y="3289"/>
                  </a:lnTo>
                  <a:lnTo>
                    <a:pt x="19646" y="3947"/>
                  </a:lnTo>
                  <a:lnTo>
                    <a:pt x="19033" y="4605"/>
                  </a:lnTo>
                  <a:lnTo>
                    <a:pt x="17805" y="6008"/>
                  </a:lnTo>
                  <a:lnTo>
                    <a:pt x="16752" y="7324"/>
                  </a:lnTo>
                  <a:lnTo>
                    <a:pt x="15831" y="8552"/>
                  </a:lnTo>
                  <a:lnTo>
                    <a:pt x="15130" y="9473"/>
                  </a:lnTo>
                  <a:lnTo>
                    <a:pt x="8508" y="18638"/>
                  </a:lnTo>
                  <a:lnTo>
                    <a:pt x="1623" y="7763"/>
                  </a:lnTo>
                  <a:lnTo>
                    <a:pt x="2412" y="6359"/>
                  </a:lnTo>
                  <a:lnTo>
                    <a:pt x="3026" y="5219"/>
                  </a:lnTo>
                  <a:lnTo>
                    <a:pt x="3289" y="4737"/>
                  </a:lnTo>
                  <a:lnTo>
                    <a:pt x="3421" y="4386"/>
                  </a:lnTo>
                  <a:lnTo>
                    <a:pt x="3552" y="4079"/>
                  </a:lnTo>
                  <a:lnTo>
                    <a:pt x="3815" y="3772"/>
                  </a:lnTo>
                  <a:lnTo>
                    <a:pt x="4122" y="3421"/>
                  </a:lnTo>
                  <a:lnTo>
                    <a:pt x="4429" y="3114"/>
                  </a:lnTo>
                  <a:lnTo>
                    <a:pt x="4999" y="2588"/>
                  </a:lnTo>
                  <a:lnTo>
                    <a:pt x="5131" y="2412"/>
                  </a:lnTo>
                  <a:lnTo>
                    <a:pt x="5175" y="2369"/>
                  </a:lnTo>
                  <a:lnTo>
                    <a:pt x="5131" y="2325"/>
                  </a:lnTo>
                  <a:lnTo>
                    <a:pt x="4999" y="2325"/>
                  </a:lnTo>
                  <a:lnTo>
                    <a:pt x="4780" y="2456"/>
                  </a:lnTo>
                  <a:lnTo>
                    <a:pt x="4122" y="2895"/>
                  </a:lnTo>
                  <a:lnTo>
                    <a:pt x="3245" y="3596"/>
                  </a:lnTo>
                  <a:lnTo>
                    <a:pt x="3508" y="3246"/>
                  </a:lnTo>
                  <a:lnTo>
                    <a:pt x="4122" y="2456"/>
                  </a:lnTo>
                  <a:lnTo>
                    <a:pt x="4429" y="2018"/>
                  </a:lnTo>
                  <a:lnTo>
                    <a:pt x="4692" y="1623"/>
                  </a:lnTo>
                  <a:lnTo>
                    <a:pt x="4824" y="1316"/>
                  </a:lnTo>
                  <a:lnTo>
                    <a:pt x="4868" y="1228"/>
                  </a:lnTo>
                  <a:lnTo>
                    <a:pt x="4824" y="1141"/>
                  </a:lnTo>
                  <a:lnTo>
                    <a:pt x="4736" y="1141"/>
                  </a:lnTo>
                  <a:lnTo>
                    <a:pt x="4649" y="1185"/>
                  </a:lnTo>
                  <a:lnTo>
                    <a:pt x="4429" y="1360"/>
                  </a:lnTo>
                  <a:lnTo>
                    <a:pt x="4166" y="1623"/>
                  </a:lnTo>
                  <a:lnTo>
                    <a:pt x="3859" y="1930"/>
                  </a:lnTo>
                  <a:lnTo>
                    <a:pt x="3333" y="2544"/>
                  </a:lnTo>
                  <a:lnTo>
                    <a:pt x="3070" y="2851"/>
                  </a:lnTo>
                  <a:lnTo>
                    <a:pt x="3333" y="2456"/>
                  </a:lnTo>
                  <a:lnTo>
                    <a:pt x="3859" y="1535"/>
                  </a:lnTo>
                  <a:lnTo>
                    <a:pt x="4078" y="1053"/>
                  </a:lnTo>
                  <a:lnTo>
                    <a:pt x="4298" y="614"/>
                  </a:lnTo>
                  <a:lnTo>
                    <a:pt x="4385" y="307"/>
                  </a:lnTo>
                  <a:lnTo>
                    <a:pt x="4385" y="220"/>
                  </a:lnTo>
                  <a:lnTo>
                    <a:pt x="4254" y="220"/>
                  </a:lnTo>
                  <a:lnTo>
                    <a:pt x="4166" y="264"/>
                  </a:lnTo>
                  <a:lnTo>
                    <a:pt x="3947" y="483"/>
                  </a:lnTo>
                  <a:lnTo>
                    <a:pt x="3728" y="834"/>
                  </a:lnTo>
                  <a:lnTo>
                    <a:pt x="3464" y="1185"/>
                  </a:lnTo>
                  <a:lnTo>
                    <a:pt x="3026" y="1886"/>
                  </a:lnTo>
                  <a:lnTo>
                    <a:pt x="2851" y="2237"/>
                  </a:lnTo>
                  <a:lnTo>
                    <a:pt x="2938" y="1886"/>
                  </a:lnTo>
                  <a:lnTo>
                    <a:pt x="3201" y="1141"/>
                  </a:lnTo>
                  <a:lnTo>
                    <a:pt x="3377" y="351"/>
                  </a:lnTo>
                  <a:lnTo>
                    <a:pt x="3421" y="88"/>
                  </a:lnTo>
                  <a:lnTo>
                    <a:pt x="3377" y="44"/>
                  </a:lnTo>
                  <a:lnTo>
                    <a:pt x="3333"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2"/>
            <p:cNvSpPr/>
            <p:nvPr/>
          </p:nvSpPr>
          <p:spPr>
            <a:xfrm>
              <a:off x="2563235" y="2697811"/>
              <a:ext cx="178931" cy="383689"/>
            </a:xfrm>
            <a:custGeom>
              <a:avLst/>
              <a:gdLst/>
              <a:ahLst/>
              <a:cxnLst/>
              <a:rect l="l" t="t" r="r" b="b"/>
              <a:pathLst>
                <a:path w="7281" h="15613" extrusionOk="0">
                  <a:moveTo>
                    <a:pt x="7280" y="1"/>
                  </a:moveTo>
                  <a:lnTo>
                    <a:pt x="6842" y="176"/>
                  </a:lnTo>
                  <a:lnTo>
                    <a:pt x="6359" y="352"/>
                  </a:lnTo>
                  <a:lnTo>
                    <a:pt x="5877" y="571"/>
                  </a:lnTo>
                  <a:lnTo>
                    <a:pt x="5438" y="878"/>
                  </a:lnTo>
                  <a:lnTo>
                    <a:pt x="4956" y="1229"/>
                  </a:lnTo>
                  <a:lnTo>
                    <a:pt x="4473" y="1580"/>
                  </a:lnTo>
                  <a:lnTo>
                    <a:pt x="3509" y="2413"/>
                  </a:lnTo>
                  <a:lnTo>
                    <a:pt x="2544" y="3334"/>
                  </a:lnTo>
                  <a:lnTo>
                    <a:pt x="1667" y="4342"/>
                  </a:lnTo>
                  <a:lnTo>
                    <a:pt x="790" y="5351"/>
                  </a:lnTo>
                  <a:lnTo>
                    <a:pt x="0" y="6316"/>
                  </a:lnTo>
                  <a:lnTo>
                    <a:pt x="0" y="6316"/>
                  </a:lnTo>
                  <a:lnTo>
                    <a:pt x="220" y="6272"/>
                  </a:lnTo>
                  <a:lnTo>
                    <a:pt x="439" y="6316"/>
                  </a:lnTo>
                  <a:lnTo>
                    <a:pt x="658" y="6360"/>
                  </a:lnTo>
                  <a:lnTo>
                    <a:pt x="790" y="6491"/>
                  </a:lnTo>
                  <a:lnTo>
                    <a:pt x="965" y="6623"/>
                  </a:lnTo>
                  <a:lnTo>
                    <a:pt x="1053" y="6798"/>
                  </a:lnTo>
                  <a:lnTo>
                    <a:pt x="1184" y="7018"/>
                  </a:lnTo>
                  <a:lnTo>
                    <a:pt x="1272" y="7237"/>
                  </a:lnTo>
                  <a:lnTo>
                    <a:pt x="1360" y="7763"/>
                  </a:lnTo>
                  <a:lnTo>
                    <a:pt x="1448" y="8377"/>
                  </a:lnTo>
                  <a:lnTo>
                    <a:pt x="1491" y="9079"/>
                  </a:lnTo>
                  <a:lnTo>
                    <a:pt x="1491" y="9824"/>
                  </a:lnTo>
                  <a:lnTo>
                    <a:pt x="1448" y="11447"/>
                  </a:lnTo>
                  <a:lnTo>
                    <a:pt x="1404" y="13025"/>
                  </a:lnTo>
                  <a:lnTo>
                    <a:pt x="1448" y="13771"/>
                  </a:lnTo>
                  <a:lnTo>
                    <a:pt x="1491" y="14473"/>
                  </a:lnTo>
                  <a:lnTo>
                    <a:pt x="1623" y="15087"/>
                  </a:lnTo>
                  <a:lnTo>
                    <a:pt x="1842" y="15613"/>
                  </a:lnTo>
                  <a:lnTo>
                    <a:pt x="2982" y="14341"/>
                  </a:lnTo>
                  <a:lnTo>
                    <a:pt x="3860" y="13332"/>
                  </a:lnTo>
                  <a:lnTo>
                    <a:pt x="4605" y="12412"/>
                  </a:lnTo>
                  <a:lnTo>
                    <a:pt x="728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2"/>
            <p:cNvSpPr/>
            <p:nvPr/>
          </p:nvSpPr>
          <p:spPr>
            <a:xfrm>
              <a:off x="2641900" y="2667657"/>
              <a:ext cx="576603" cy="1036770"/>
            </a:xfrm>
            <a:custGeom>
              <a:avLst/>
              <a:gdLst/>
              <a:ahLst/>
              <a:cxnLst/>
              <a:rect l="l" t="t" r="r" b="b"/>
              <a:pathLst>
                <a:path w="23463" h="42188" extrusionOk="0">
                  <a:moveTo>
                    <a:pt x="16534" y="0"/>
                  </a:moveTo>
                  <a:lnTo>
                    <a:pt x="16183" y="44"/>
                  </a:lnTo>
                  <a:lnTo>
                    <a:pt x="15832" y="88"/>
                  </a:lnTo>
                  <a:lnTo>
                    <a:pt x="15525" y="219"/>
                  </a:lnTo>
                  <a:lnTo>
                    <a:pt x="15218" y="395"/>
                  </a:lnTo>
                  <a:lnTo>
                    <a:pt x="14999" y="658"/>
                  </a:lnTo>
                  <a:lnTo>
                    <a:pt x="14911" y="789"/>
                  </a:lnTo>
                  <a:lnTo>
                    <a:pt x="14736" y="921"/>
                  </a:lnTo>
                  <a:lnTo>
                    <a:pt x="14341" y="1140"/>
                  </a:lnTo>
                  <a:lnTo>
                    <a:pt x="13815" y="1316"/>
                  </a:lnTo>
                  <a:lnTo>
                    <a:pt x="13157" y="1447"/>
                  </a:lnTo>
                  <a:lnTo>
                    <a:pt x="12455" y="1535"/>
                  </a:lnTo>
                  <a:lnTo>
                    <a:pt x="11710" y="1623"/>
                  </a:lnTo>
                  <a:lnTo>
                    <a:pt x="10087" y="1710"/>
                  </a:lnTo>
                  <a:lnTo>
                    <a:pt x="7193" y="1710"/>
                  </a:lnTo>
                  <a:lnTo>
                    <a:pt x="5921" y="1623"/>
                  </a:lnTo>
                  <a:lnTo>
                    <a:pt x="5877" y="1491"/>
                  </a:lnTo>
                  <a:lnTo>
                    <a:pt x="5746" y="1184"/>
                  </a:lnTo>
                  <a:lnTo>
                    <a:pt x="5614" y="1009"/>
                  </a:lnTo>
                  <a:lnTo>
                    <a:pt x="5482" y="877"/>
                  </a:lnTo>
                  <a:lnTo>
                    <a:pt x="5263" y="746"/>
                  </a:lnTo>
                  <a:lnTo>
                    <a:pt x="5000" y="702"/>
                  </a:lnTo>
                  <a:lnTo>
                    <a:pt x="4474" y="746"/>
                  </a:lnTo>
                  <a:lnTo>
                    <a:pt x="4211" y="789"/>
                  </a:lnTo>
                  <a:lnTo>
                    <a:pt x="3991" y="833"/>
                  </a:lnTo>
                  <a:lnTo>
                    <a:pt x="3728" y="921"/>
                  </a:lnTo>
                  <a:lnTo>
                    <a:pt x="3553" y="1053"/>
                  </a:lnTo>
                  <a:lnTo>
                    <a:pt x="3377" y="1228"/>
                  </a:lnTo>
                  <a:lnTo>
                    <a:pt x="3202" y="1447"/>
                  </a:lnTo>
                  <a:lnTo>
                    <a:pt x="3114" y="1798"/>
                  </a:lnTo>
                  <a:lnTo>
                    <a:pt x="2983" y="2280"/>
                  </a:lnTo>
                  <a:lnTo>
                    <a:pt x="2632" y="3771"/>
                  </a:lnTo>
                  <a:lnTo>
                    <a:pt x="2457" y="4736"/>
                  </a:lnTo>
                  <a:lnTo>
                    <a:pt x="2150" y="5789"/>
                  </a:lnTo>
                  <a:lnTo>
                    <a:pt x="1843" y="6973"/>
                  </a:lnTo>
                  <a:lnTo>
                    <a:pt x="1404" y="8201"/>
                  </a:lnTo>
                  <a:lnTo>
                    <a:pt x="965" y="9429"/>
                  </a:lnTo>
                  <a:lnTo>
                    <a:pt x="659" y="10569"/>
                  </a:lnTo>
                  <a:lnTo>
                    <a:pt x="395" y="11577"/>
                  </a:lnTo>
                  <a:lnTo>
                    <a:pt x="264" y="12454"/>
                  </a:lnTo>
                  <a:lnTo>
                    <a:pt x="264" y="12893"/>
                  </a:lnTo>
                  <a:lnTo>
                    <a:pt x="264" y="13288"/>
                  </a:lnTo>
                  <a:lnTo>
                    <a:pt x="264" y="13639"/>
                  </a:lnTo>
                  <a:lnTo>
                    <a:pt x="352" y="13989"/>
                  </a:lnTo>
                  <a:lnTo>
                    <a:pt x="439" y="14296"/>
                  </a:lnTo>
                  <a:lnTo>
                    <a:pt x="571" y="14603"/>
                  </a:lnTo>
                  <a:lnTo>
                    <a:pt x="702" y="14910"/>
                  </a:lnTo>
                  <a:lnTo>
                    <a:pt x="878" y="15130"/>
                  </a:lnTo>
                  <a:lnTo>
                    <a:pt x="1272" y="15656"/>
                  </a:lnTo>
                  <a:lnTo>
                    <a:pt x="1579" y="16182"/>
                  </a:lnTo>
                  <a:lnTo>
                    <a:pt x="1843" y="16752"/>
                  </a:lnTo>
                  <a:lnTo>
                    <a:pt x="2018" y="17322"/>
                  </a:lnTo>
                  <a:lnTo>
                    <a:pt x="2106" y="17936"/>
                  </a:lnTo>
                  <a:lnTo>
                    <a:pt x="2150" y="18506"/>
                  </a:lnTo>
                  <a:lnTo>
                    <a:pt x="2106" y="19120"/>
                  </a:lnTo>
                  <a:lnTo>
                    <a:pt x="1974" y="19734"/>
                  </a:lnTo>
                  <a:lnTo>
                    <a:pt x="1843" y="20304"/>
                  </a:lnTo>
                  <a:lnTo>
                    <a:pt x="1623" y="20874"/>
                  </a:lnTo>
                  <a:lnTo>
                    <a:pt x="1185" y="21971"/>
                  </a:lnTo>
                  <a:lnTo>
                    <a:pt x="659" y="23067"/>
                  </a:lnTo>
                  <a:lnTo>
                    <a:pt x="45" y="24207"/>
                  </a:lnTo>
                  <a:lnTo>
                    <a:pt x="1" y="24295"/>
                  </a:lnTo>
                  <a:lnTo>
                    <a:pt x="1" y="24426"/>
                  </a:lnTo>
                  <a:lnTo>
                    <a:pt x="45" y="24558"/>
                  </a:lnTo>
                  <a:lnTo>
                    <a:pt x="132" y="24690"/>
                  </a:lnTo>
                  <a:lnTo>
                    <a:pt x="352" y="25040"/>
                  </a:lnTo>
                  <a:lnTo>
                    <a:pt x="702" y="25435"/>
                  </a:lnTo>
                  <a:lnTo>
                    <a:pt x="1141" y="25874"/>
                  </a:lnTo>
                  <a:lnTo>
                    <a:pt x="1711" y="26356"/>
                  </a:lnTo>
                  <a:lnTo>
                    <a:pt x="3027" y="27408"/>
                  </a:lnTo>
                  <a:lnTo>
                    <a:pt x="4474" y="28549"/>
                  </a:lnTo>
                  <a:lnTo>
                    <a:pt x="6052" y="29820"/>
                  </a:lnTo>
                  <a:lnTo>
                    <a:pt x="7587" y="31092"/>
                  </a:lnTo>
                  <a:lnTo>
                    <a:pt x="8289" y="31750"/>
                  </a:lnTo>
                  <a:lnTo>
                    <a:pt x="8947" y="32408"/>
                  </a:lnTo>
                  <a:lnTo>
                    <a:pt x="9605" y="33109"/>
                  </a:lnTo>
                  <a:lnTo>
                    <a:pt x="10219" y="33899"/>
                  </a:lnTo>
                  <a:lnTo>
                    <a:pt x="10833" y="34688"/>
                  </a:lnTo>
                  <a:lnTo>
                    <a:pt x="11446" y="35521"/>
                  </a:lnTo>
                  <a:lnTo>
                    <a:pt x="12631" y="37188"/>
                  </a:lnTo>
                  <a:lnTo>
                    <a:pt x="13771" y="38810"/>
                  </a:lnTo>
                  <a:lnTo>
                    <a:pt x="14341" y="39556"/>
                  </a:lnTo>
                  <a:lnTo>
                    <a:pt x="14911" y="40214"/>
                  </a:lnTo>
                  <a:lnTo>
                    <a:pt x="15481" y="40828"/>
                  </a:lnTo>
                  <a:lnTo>
                    <a:pt x="16007" y="41354"/>
                  </a:lnTo>
                  <a:lnTo>
                    <a:pt x="16577" y="41749"/>
                  </a:lnTo>
                  <a:lnTo>
                    <a:pt x="16840" y="41880"/>
                  </a:lnTo>
                  <a:lnTo>
                    <a:pt x="17104" y="42012"/>
                  </a:lnTo>
                  <a:lnTo>
                    <a:pt x="17367" y="42099"/>
                  </a:lnTo>
                  <a:lnTo>
                    <a:pt x="17630" y="42143"/>
                  </a:lnTo>
                  <a:lnTo>
                    <a:pt x="17937" y="42187"/>
                  </a:lnTo>
                  <a:lnTo>
                    <a:pt x="18200" y="42143"/>
                  </a:lnTo>
                  <a:lnTo>
                    <a:pt x="18419" y="42099"/>
                  </a:lnTo>
                  <a:lnTo>
                    <a:pt x="18682" y="42012"/>
                  </a:lnTo>
                  <a:lnTo>
                    <a:pt x="18902" y="41880"/>
                  </a:lnTo>
                  <a:lnTo>
                    <a:pt x="19077" y="41749"/>
                  </a:lnTo>
                  <a:lnTo>
                    <a:pt x="19428" y="41442"/>
                  </a:lnTo>
                  <a:lnTo>
                    <a:pt x="19735" y="41047"/>
                  </a:lnTo>
                  <a:lnTo>
                    <a:pt x="19954" y="40608"/>
                  </a:lnTo>
                  <a:lnTo>
                    <a:pt x="20173" y="40082"/>
                  </a:lnTo>
                  <a:lnTo>
                    <a:pt x="20305" y="39556"/>
                  </a:lnTo>
                  <a:lnTo>
                    <a:pt x="20393" y="38986"/>
                  </a:lnTo>
                  <a:lnTo>
                    <a:pt x="20436" y="38416"/>
                  </a:lnTo>
                  <a:lnTo>
                    <a:pt x="20480" y="37846"/>
                  </a:lnTo>
                  <a:lnTo>
                    <a:pt x="20436" y="36749"/>
                  </a:lnTo>
                  <a:lnTo>
                    <a:pt x="20393" y="35741"/>
                  </a:lnTo>
                  <a:lnTo>
                    <a:pt x="20261" y="34951"/>
                  </a:lnTo>
                  <a:lnTo>
                    <a:pt x="20217" y="34118"/>
                  </a:lnTo>
                  <a:lnTo>
                    <a:pt x="20173" y="32978"/>
                  </a:lnTo>
                  <a:lnTo>
                    <a:pt x="20217" y="31662"/>
                  </a:lnTo>
                  <a:lnTo>
                    <a:pt x="20305" y="30127"/>
                  </a:lnTo>
                  <a:lnTo>
                    <a:pt x="20436" y="28549"/>
                  </a:lnTo>
                  <a:lnTo>
                    <a:pt x="20612" y="26926"/>
                  </a:lnTo>
                  <a:lnTo>
                    <a:pt x="20831" y="25391"/>
                  </a:lnTo>
                  <a:lnTo>
                    <a:pt x="21094" y="23944"/>
                  </a:lnTo>
                  <a:lnTo>
                    <a:pt x="21708" y="21137"/>
                  </a:lnTo>
                  <a:lnTo>
                    <a:pt x="22366" y="18199"/>
                  </a:lnTo>
                  <a:lnTo>
                    <a:pt x="22980" y="15568"/>
                  </a:lnTo>
                  <a:lnTo>
                    <a:pt x="23199" y="14428"/>
                  </a:lnTo>
                  <a:lnTo>
                    <a:pt x="23375" y="13463"/>
                  </a:lnTo>
                  <a:lnTo>
                    <a:pt x="23419" y="12630"/>
                  </a:lnTo>
                  <a:lnTo>
                    <a:pt x="23462" y="11709"/>
                  </a:lnTo>
                  <a:lnTo>
                    <a:pt x="23419" y="10744"/>
                  </a:lnTo>
                  <a:lnTo>
                    <a:pt x="23331" y="9779"/>
                  </a:lnTo>
                  <a:lnTo>
                    <a:pt x="23155" y="8771"/>
                  </a:lnTo>
                  <a:lnTo>
                    <a:pt x="22980" y="7762"/>
                  </a:lnTo>
                  <a:lnTo>
                    <a:pt x="22717" y="6754"/>
                  </a:lnTo>
                  <a:lnTo>
                    <a:pt x="22454" y="5833"/>
                  </a:lnTo>
                  <a:lnTo>
                    <a:pt x="22191" y="4912"/>
                  </a:lnTo>
                  <a:lnTo>
                    <a:pt x="21884" y="4035"/>
                  </a:lnTo>
                  <a:lnTo>
                    <a:pt x="21577" y="3245"/>
                  </a:lnTo>
                  <a:lnTo>
                    <a:pt x="21226" y="2587"/>
                  </a:lnTo>
                  <a:lnTo>
                    <a:pt x="20919" y="1973"/>
                  </a:lnTo>
                  <a:lnTo>
                    <a:pt x="20612" y="1491"/>
                  </a:lnTo>
                  <a:lnTo>
                    <a:pt x="20305" y="1184"/>
                  </a:lnTo>
                  <a:lnTo>
                    <a:pt x="20129" y="1053"/>
                  </a:lnTo>
                  <a:lnTo>
                    <a:pt x="19998" y="965"/>
                  </a:lnTo>
                  <a:lnTo>
                    <a:pt x="19165" y="614"/>
                  </a:lnTo>
                  <a:lnTo>
                    <a:pt x="18507" y="395"/>
                  </a:lnTo>
                  <a:lnTo>
                    <a:pt x="17718" y="175"/>
                  </a:lnTo>
                  <a:lnTo>
                    <a:pt x="17323" y="88"/>
                  </a:lnTo>
                  <a:lnTo>
                    <a:pt x="16928" y="44"/>
                  </a:lnTo>
                  <a:lnTo>
                    <a:pt x="16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2"/>
            <p:cNvSpPr/>
            <p:nvPr/>
          </p:nvSpPr>
          <p:spPr>
            <a:xfrm>
              <a:off x="2641900" y="3248542"/>
              <a:ext cx="511946" cy="82990"/>
            </a:xfrm>
            <a:custGeom>
              <a:avLst/>
              <a:gdLst/>
              <a:ahLst/>
              <a:cxnLst/>
              <a:rect l="l" t="t" r="r" b="b"/>
              <a:pathLst>
                <a:path w="20832" h="3377" extrusionOk="0">
                  <a:moveTo>
                    <a:pt x="352" y="0"/>
                  </a:moveTo>
                  <a:lnTo>
                    <a:pt x="45" y="570"/>
                  </a:lnTo>
                  <a:lnTo>
                    <a:pt x="1" y="658"/>
                  </a:lnTo>
                  <a:lnTo>
                    <a:pt x="1" y="746"/>
                  </a:lnTo>
                  <a:lnTo>
                    <a:pt x="45" y="965"/>
                  </a:lnTo>
                  <a:lnTo>
                    <a:pt x="220" y="1228"/>
                  </a:lnTo>
                  <a:lnTo>
                    <a:pt x="439" y="1491"/>
                  </a:lnTo>
                  <a:lnTo>
                    <a:pt x="4342" y="1974"/>
                  </a:lnTo>
                  <a:lnTo>
                    <a:pt x="9254" y="2500"/>
                  </a:lnTo>
                  <a:lnTo>
                    <a:pt x="11973" y="2763"/>
                  </a:lnTo>
                  <a:lnTo>
                    <a:pt x="14779" y="3026"/>
                  </a:lnTo>
                  <a:lnTo>
                    <a:pt x="17674" y="3201"/>
                  </a:lnTo>
                  <a:lnTo>
                    <a:pt x="20612" y="3377"/>
                  </a:lnTo>
                  <a:lnTo>
                    <a:pt x="20831" y="1930"/>
                  </a:lnTo>
                  <a:lnTo>
                    <a:pt x="17805" y="1754"/>
                  </a:lnTo>
                  <a:lnTo>
                    <a:pt x="14867" y="1535"/>
                  </a:lnTo>
                  <a:lnTo>
                    <a:pt x="11973" y="1316"/>
                  </a:lnTo>
                  <a:lnTo>
                    <a:pt x="9210" y="1053"/>
                  </a:lnTo>
                  <a:lnTo>
                    <a:pt x="4254" y="48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2"/>
            <p:cNvSpPr/>
            <p:nvPr/>
          </p:nvSpPr>
          <p:spPr>
            <a:xfrm>
              <a:off x="2760450" y="3375695"/>
              <a:ext cx="378308" cy="122900"/>
            </a:xfrm>
            <a:custGeom>
              <a:avLst/>
              <a:gdLst/>
              <a:ahLst/>
              <a:cxnLst/>
              <a:rect l="l" t="t" r="r" b="b"/>
              <a:pathLst>
                <a:path w="15394" h="5001" extrusionOk="0">
                  <a:moveTo>
                    <a:pt x="1" y="1"/>
                  </a:moveTo>
                  <a:lnTo>
                    <a:pt x="1316" y="1053"/>
                  </a:lnTo>
                  <a:lnTo>
                    <a:pt x="2632" y="2193"/>
                  </a:lnTo>
                  <a:lnTo>
                    <a:pt x="5614" y="2895"/>
                  </a:lnTo>
                  <a:lnTo>
                    <a:pt x="8771" y="3641"/>
                  </a:lnTo>
                  <a:lnTo>
                    <a:pt x="12016" y="4342"/>
                  </a:lnTo>
                  <a:lnTo>
                    <a:pt x="15349" y="5000"/>
                  </a:lnTo>
                  <a:lnTo>
                    <a:pt x="15393" y="3509"/>
                  </a:lnTo>
                  <a:lnTo>
                    <a:pt x="11227" y="2676"/>
                  </a:lnTo>
                  <a:lnTo>
                    <a:pt x="7193" y="1755"/>
                  </a:lnTo>
                  <a:lnTo>
                    <a:pt x="3377" y="87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2"/>
            <p:cNvSpPr/>
            <p:nvPr/>
          </p:nvSpPr>
          <p:spPr>
            <a:xfrm>
              <a:off x="2649445" y="2846540"/>
              <a:ext cx="561514" cy="122900"/>
            </a:xfrm>
            <a:custGeom>
              <a:avLst/>
              <a:gdLst/>
              <a:ahLst/>
              <a:cxnLst/>
              <a:rect l="l" t="t" r="r" b="b"/>
              <a:pathLst>
                <a:path w="22849" h="5001" extrusionOk="0">
                  <a:moveTo>
                    <a:pt x="22541" y="1"/>
                  </a:moveTo>
                  <a:lnTo>
                    <a:pt x="19252" y="659"/>
                  </a:lnTo>
                  <a:lnTo>
                    <a:pt x="15920" y="1272"/>
                  </a:lnTo>
                  <a:lnTo>
                    <a:pt x="12718" y="1799"/>
                  </a:lnTo>
                  <a:lnTo>
                    <a:pt x="9648" y="2237"/>
                  </a:lnTo>
                  <a:lnTo>
                    <a:pt x="6842" y="2676"/>
                  </a:lnTo>
                  <a:lnTo>
                    <a:pt x="4254" y="2983"/>
                  </a:lnTo>
                  <a:lnTo>
                    <a:pt x="308" y="3465"/>
                  </a:lnTo>
                  <a:lnTo>
                    <a:pt x="88" y="4255"/>
                  </a:lnTo>
                  <a:lnTo>
                    <a:pt x="1" y="5000"/>
                  </a:lnTo>
                  <a:lnTo>
                    <a:pt x="1886" y="4781"/>
                  </a:lnTo>
                  <a:lnTo>
                    <a:pt x="5965" y="4255"/>
                  </a:lnTo>
                  <a:lnTo>
                    <a:pt x="11096" y="3509"/>
                  </a:lnTo>
                  <a:lnTo>
                    <a:pt x="13946" y="3070"/>
                  </a:lnTo>
                  <a:lnTo>
                    <a:pt x="16840" y="2588"/>
                  </a:lnTo>
                  <a:lnTo>
                    <a:pt x="19866" y="2018"/>
                  </a:lnTo>
                  <a:lnTo>
                    <a:pt x="22848" y="1448"/>
                  </a:lnTo>
                  <a:lnTo>
                    <a:pt x="2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2"/>
            <p:cNvSpPr/>
            <p:nvPr/>
          </p:nvSpPr>
          <p:spPr>
            <a:xfrm>
              <a:off x="2666696" y="3010359"/>
              <a:ext cx="547482" cy="69007"/>
            </a:xfrm>
            <a:custGeom>
              <a:avLst/>
              <a:gdLst/>
              <a:ahLst/>
              <a:cxnLst/>
              <a:rect l="l" t="t" r="r" b="b"/>
              <a:pathLst>
                <a:path w="22278" h="2808" extrusionOk="0">
                  <a:moveTo>
                    <a:pt x="22278" y="0"/>
                  </a:moveTo>
                  <a:lnTo>
                    <a:pt x="19033" y="351"/>
                  </a:lnTo>
                  <a:lnTo>
                    <a:pt x="15744" y="614"/>
                  </a:lnTo>
                  <a:lnTo>
                    <a:pt x="12586" y="834"/>
                  </a:lnTo>
                  <a:lnTo>
                    <a:pt x="9560" y="1009"/>
                  </a:lnTo>
                  <a:lnTo>
                    <a:pt x="6710" y="1141"/>
                  </a:lnTo>
                  <a:lnTo>
                    <a:pt x="4123" y="1228"/>
                  </a:lnTo>
                  <a:lnTo>
                    <a:pt x="0" y="1360"/>
                  </a:lnTo>
                  <a:lnTo>
                    <a:pt x="263" y="1711"/>
                  </a:lnTo>
                  <a:lnTo>
                    <a:pt x="483" y="2062"/>
                  </a:lnTo>
                  <a:lnTo>
                    <a:pt x="658" y="2412"/>
                  </a:lnTo>
                  <a:lnTo>
                    <a:pt x="834" y="2807"/>
                  </a:lnTo>
                  <a:lnTo>
                    <a:pt x="4912" y="2676"/>
                  </a:lnTo>
                  <a:lnTo>
                    <a:pt x="10087" y="2456"/>
                  </a:lnTo>
                  <a:lnTo>
                    <a:pt x="12937" y="2281"/>
                  </a:lnTo>
                  <a:lnTo>
                    <a:pt x="15919" y="2062"/>
                  </a:lnTo>
                  <a:lnTo>
                    <a:pt x="18945" y="1798"/>
                  </a:lnTo>
                  <a:lnTo>
                    <a:pt x="21971" y="1491"/>
                  </a:lnTo>
                  <a:lnTo>
                    <a:pt x="22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2"/>
            <p:cNvSpPr/>
            <p:nvPr/>
          </p:nvSpPr>
          <p:spPr>
            <a:xfrm>
              <a:off x="2680704" y="3149381"/>
              <a:ext cx="501158" cy="48511"/>
            </a:xfrm>
            <a:custGeom>
              <a:avLst/>
              <a:gdLst/>
              <a:ahLst/>
              <a:cxnLst/>
              <a:rect l="l" t="t" r="r" b="b"/>
              <a:pathLst>
                <a:path w="20393" h="1974" extrusionOk="0">
                  <a:moveTo>
                    <a:pt x="439" y="1"/>
                  </a:moveTo>
                  <a:lnTo>
                    <a:pt x="395" y="132"/>
                  </a:lnTo>
                  <a:lnTo>
                    <a:pt x="220" y="790"/>
                  </a:lnTo>
                  <a:lnTo>
                    <a:pt x="0" y="1448"/>
                  </a:lnTo>
                  <a:lnTo>
                    <a:pt x="3903" y="1667"/>
                  </a:lnTo>
                  <a:lnTo>
                    <a:pt x="8771" y="1886"/>
                  </a:lnTo>
                  <a:lnTo>
                    <a:pt x="11446" y="1930"/>
                  </a:lnTo>
                  <a:lnTo>
                    <a:pt x="14253" y="1974"/>
                  </a:lnTo>
                  <a:lnTo>
                    <a:pt x="20042" y="1974"/>
                  </a:lnTo>
                  <a:lnTo>
                    <a:pt x="20392" y="483"/>
                  </a:lnTo>
                  <a:lnTo>
                    <a:pt x="20392" y="483"/>
                  </a:lnTo>
                  <a:lnTo>
                    <a:pt x="17498" y="527"/>
                  </a:lnTo>
                  <a:lnTo>
                    <a:pt x="14691" y="527"/>
                  </a:lnTo>
                  <a:lnTo>
                    <a:pt x="11929" y="483"/>
                  </a:lnTo>
                  <a:lnTo>
                    <a:pt x="9254" y="395"/>
                  </a:lnTo>
                  <a:lnTo>
                    <a:pt x="4386" y="220"/>
                  </a:lnTo>
                  <a:lnTo>
                    <a:pt x="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2"/>
            <p:cNvSpPr/>
            <p:nvPr/>
          </p:nvSpPr>
          <p:spPr>
            <a:xfrm>
              <a:off x="1640711" y="2764631"/>
              <a:ext cx="1467865" cy="1070192"/>
            </a:xfrm>
            <a:custGeom>
              <a:avLst/>
              <a:gdLst/>
              <a:ahLst/>
              <a:cxnLst/>
              <a:rect l="l" t="t" r="r" b="b"/>
              <a:pathLst>
                <a:path w="59730" h="43548" extrusionOk="0">
                  <a:moveTo>
                    <a:pt x="12981" y="1"/>
                  </a:moveTo>
                  <a:lnTo>
                    <a:pt x="12367" y="89"/>
                  </a:lnTo>
                  <a:lnTo>
                    <a:pt x="11753" y="264"/>
                  </a:lnTo>
                  <a:lnTo>
                    <a:pt x="11183" y="396"/>
                  </a:lnTo>
                  <a:lnTo>
                    <a:pt x="10657" y="615"/>
                  </a:lnTo>
                  <a:lnTo>
                    <a:pt x="10175" y="878"/>
                  </a:lnTo>
                  <a:lnTo>
                    <a:pt x="9692" y="1141"/>
                  </a:lnTo>
                  <a:lnTo>
                    <a:pt x="9254" y="1404"/>
                  </a:lnTo>
                  <a:lnTo>
                    <a:pt x="8859" y="1711"/>
                  </a:lnTo>
                  <a:lnTo>
                    <a:pt x="8464" y="2062"/>
                  </a:lnTo>
                  <a:lnTo>
                    <a:pt x="8114" y="2413"/>
                  </a:lnTo>
                  <a:lnTo>
                    <a:pt x="7763" y="2764"/>
                  </a:lnTo>
                  <a:lnTo>
                    <a:pt x="7456" y="3114"/>
                  </a:lnTo>
                  <a:lnTo>
                    <a:pt x="6930" y="3904"/>
                  </a:lnTo>
                  <a:lnTo>
                    <a:pt x="6491" y="4649"/>
                  </a:lnTo>
                  <a:lnTo>
                    <a:pt x="6140" y="5439"/>
                  </a:lnTo>
                  <a:lnTo>
                    <a:pt x="5833" y="6184"/>
                  </a:lnTo>
                  <a:lnTo>
                    <a:pt x="5614" y="6842"/>
                  </a:lnTo>
                  <a:lnTo>
                    <a:pt x="5439" y="7456"/>
                  </a:lnTo>
                  <a:lnTo>
                    <a:pt x="5219" y="8377"/>
                  </a:lnTo>
                  <a:lnTo>
                    <a:pt x="5175" y="8684"/>
                  </a:lnTo>
                  <a:lnTo>
                    <a:pt x="4912" y="9122"/>
                  </a:lnTo>
                  <a:lnTo>
                    <a:pt x="4693" y="9561"/>
                  </a:lnTo>
                  <a:lnTo>
                    <a:pt x="4474" y="10087"/>
                  </a:lnTo>
                  <a:lnTo>
                    <a:pt x="4298" y="10613"/>
                  </a:lnTo>
                  <a:lnTo>
                    <a:pt x="3991" y="11754"/>
                  </a:lnTo>
                  <a:lnTo>
                    <a:pt x="3728" y="12982"/>
                  </a:lnTo>
                  <a:lnTo>
                    <a:pt x="3334" y="15481"/>
                  </a:lnTo>
                  <a:lnTo>
                    <a:pt x="3114" y="16753"/>
                  </a:lnTo>
                  <a:lnTo>
                    <a:pt x="2851" y="17937"/>
                  </a:lnTo>
                  <a:lnTo>
                    <a:pt x="1" y="29514"/>
                  </a:lnTo>
                  <a:lnTo>
                    <a:pt x="702" y="29427"/>
                  </a:lnTo>
                  <a:lnTo>
                    <a:pt x="1360" y="29383"/>
                  </a:lnTo>
                  <a:lnTo>
                    <a:pt x="2062" y="29339"/>
                  </a:lnTo>
                  <a:lnTo>
                    <a:pt x="2763" y="29383"/>
                  </a:lnTo>
                  <a:lnTo>
                    <a:pt x="3465" y="29427"/>
                  </a:lnTo>
                  <a:lnTo>
                    <a:pt x="4167" y="29514"/>
                  </a:lnTo>
                  <a:lnTo>
                    <a:pt x="4912" y="29646"/>
                  </a:lnTo>
                  <a:lnTo>
                    <a:pt x="5614" y="29777"/>
                  </a:lnTo>
                  <a:lnTo>
                    <a:pt x="7017" y="30128"/>
                  </a:lnTo>
                  <a:lnTo>
                    <a:pt x="8377" y="30567"/>
                  </a:lnTo>
                  <a:lnTo>
                    <a:pt x="9692" y="31049"/>
                  </a:lnTo>
                  <a:lnTo>
                    <a:pt x="10920" y="31575"/>
                  </a:lnTo>
                  <a:lnTo>
                    <a:pt x="12104" y="32102"/>
                  </a:lnTo>
                  <a:lnTo>
                    <a:pt x="13157" y="32628"/>
                  </a:lnTo>
                  <a:lnTo>
                    <a:pt x="14122" y="33110"/>
                  </a:lnTo>
                  <a:lnTo>
                    <a:pt x="14911" y="33593"/>
                  </a:lnTo>
                  <a:lnTo>
                    <a:pt x="16051" y="34294"/>
                  </a:lnTo>
                  <a:lnTo>
                    <a:pt x="16490" y="34557"/>
                  </a:lnTo>
                  <a:lnTo>
                    <a:pt x="18858" y="22059"/>
                  </a:lnTo>
                  <a:lnTo>
                    <a:pt x="18989" y="22410"/>
                  </a:lnTo>
                  <a:lnTo>
                    <a:pt x="19121" y="22673"/>
                  </a:lnTo>
                  <a:lnTo>
                    <a:pt x="19252" y="22892"/>
                  </a:lnTo>
                  <a:lnTo>
                    <a:pt x="19384" y="23068"/>
                  </a:lnTo>
                  <a:lnTo>
                    <a:pt x="19516" y="23199"/>
                  </a:lnTo>
                  <a:lnTo>
                    <a:pt x="19647" y="23331"/>
                  </a:lnTo>
                  <a:lnTo>
                    <a:pt x="19954" y="23462"/>
                  </a:lnTo>
                  <a:lnTo>
                    <a:pt x="20217" y="23506"/>
                  </a:lnTo>
                  <a:lnTo>
                    <a:pt x="20393" y="23506"/>
                  </a:lnTo>
                  <a:lnTo>
                    <a:pt x="20612" y="23462"/>
                  </a:lnTo>
                  <a:lnTo>
                    <a:pt x="21007" y="24252"/>
                  </a:lnTo>
                  <a:lnTo>
                    <a:pt x="21489" y="25217"/>
                  </a:lnTo>
                  <a:lnTo>
                    <a:pt x="22234" y="26532"/>
                  </a:lnTo>
                  <a:lnTo>
                    <a:pt x="23199" y="28199"/>
                  </a:lnTo>
                  <a:lnTo>
                    <a:pt x="24427" y="30128"/>
                  </a:lnTo>
                  <a:lnTo>
                    <a:pt x="25918" y="32321"/>
                  </a:lnTo>
                  <a:lnTo>
                    <a:pt x="27672" y="34777"/>
                  </a:lnTo>
                  <a:lnTo>
                    <a:pt x="28637" y="36005"/>
                  </a:lnTo>
                  <a:lnTo>
                    <a:pt x="29646" y="37145"/>
                  </a:lnTo>
                  <a:lnTo>
                    <a:pt x="30698" y="38153"/>
                  </a:lnTo>
                  <a:lnTo>
                    <a:pt x="31751" y="39118"/>
                  </a:lnTo>
                  <a:lnTo>
                    <a:pt x="32803" y="39951"/>
                  </a:lnTo>
                  <a:lnTo>
                    <a:pt x="33900" y="40653"/>
                  </a:lnTo>
                  <a:lnTo>
                    <a:pt x="34952" y="41311"/>
                  </a:lnTo>
                  <a:lnTo>
                    <a:pt x="36048" y="41881"/>
                  </a:lnTo>
                  <a:lnTo>
                    <a:pt x="37101" y="42363"/>
                  </a:lnTo>
                  <a:lnTo>
                    <a:pt x="38153" y="42758"/>
                  </a:lnTo>
                  <a:lnTo>
                    <a:pt x="39162" y="43065"/>
                  </a:lnTo>
                  <a:lnTo>
                    <a:pt x="40127" y="43284"/>
                  </a:lnTo>
                  <a:lnTo>
                    <a:pt x="41048" y="43460"/>
                  </a:lnTo>
                  <a:lnTo>
                    <a:pt x="41925" y="43547"/>
                  </a:lnTo>
                  <a:lnTo>
                    <a:pt x="42758" y="43547"/>
                  </a:lnTo>
                  <a:lnTo>
                    <a:pt x="43503" y="43504"/>
                  </a:lnTo>
                  <a:lnTo>
                    <a:pt x="45828" y="43197"/>
                  </a:lnTo>
                  <a:lnTo>
                    <a:pt x="47889" y="42846"/>
                  </a:lnTo>
                  <a:lnTo>
                    <a:pt x="49731" y="42495"/>
                  </a:lnTo>
                  <a:lnTo>
                    <a:pt x="51397" y="42100"/>
                  </a:lnTo>
                  <a:lnTo>
                    <a:pt x="52800" y="41662"/>
                  </a:lnTo>
                  <a:lnTo>
                    <a:pt x="54072" y="41223"/>
                  </a:lnTo>
                  <a:lnTo>
                    <a:pt x="55125" y="40785"/>
                  </a:lnTo>
                  <a:lnTo>
                    <a:pt x="56046" y="40302"/>
                  </a:lnTo>
                  <a:lnTo>
                    <a:pt x="56835" y="39820"/>
                  </a:lnTo>
                  <a:lnTo>
                    <a:pt x="57493" y="39337"/>
                  </a:lnTo>
                  <a:lnTo>
                    <a:pt x="58019" y="38811"/>
                  </a:lnTo>
                  <a:lnTo>
                    <a:pt x="58501" y="38285"/>
                  </a:lnTo>
                  <a:lnTo>
                    <a:pt x="58896" y="37803"/>
                  </a:lnTo>
                  <a:lnTo>
                    <a:pt x="59203" y="37276"/>
                  </a:lnTo>
                  <a:lnTo>
                    <a:pt x="59466" y="36706"/>
                  </a:lnTo>
                  <a:lnTo>
                    <a:pt x="59729" y="36180"/>
                  </a:lnTo>
                  <a:lnTo>
                    <a:pt x="59554" y="35829"/>
                  </a:lnTo>
                  <a:lnTo>
                    <a:pt x="59335" y="35434"/>
                  </a:lnTo>
                  <a:lnTo>
                    <a:pt x="59028" y="34996"/>
                  </a:lnTo>
                  <a:lnTo>
                    <a:pt x="58633" y="34557"/>
                  </a:lnTo>
                  <a:lnTo>
                    <a:pt x="58194" y="34075"/>
                  </a:lnTo>
                  <a:lnTo>
                    <a:pt x="57668" y="33549"/>
                  </a:lnTo>
                  <a:lnTo>
                    <a:pt x="56484" y="32452"/>
                  </a:lnTo>
                  <a:lnTo>
                    <a:pt x="55081" y="31268"/>
                  </a:lnTo>
                  <a:lnTo>
                    <a:pt x="53590" y="30041"/>
                  </a:lnTo>
                  <a:lnTo>
                    <a:pt x="51967" y="28856"/>
                  </a:lnTo>
                  <a:lnTo>
                    <a:pt x="50345" y="27629"/>
                  </a:lnTo>
                  <a:lnTo>
                    <a:pt x="47143" y="25392"/>
                  </a:lnTo>
                  <a:lnTo>
                    <a:pt x="44381" y="23506"/>
                  </a:lnTo>
                  <a:lnTo>
                    <a:pt x="41749" y="21752"/>
                  </a:lnTo>
                  <a:lnTo>
                    <a:pt x="40785" y="20787"/>
                  </a:lnTo>
                  <a:lnTo>
                    <a:pt x="38197" y="18244"/>
                  </a:lnTo>
                  <a:lnTo>
                    <a:pt x="36443" y="16534"/>
                  </a:lnTo>
                  <a:lnTo>
                    <a:pt x="34470" y="14648"/>
                  </a:lnTo>
                  <a:lnTo>
                    <a:pt x="32277" y="12631"/>
                  </a:lnTo>
                  <a:lnTo>
                    <a:pt x="29953" y="10570"/>
                  </a:lnTo>
                  <a:lnTo>
                    <a:pt x="27541" y="8508"/>
                  </a:lnTo>
                  <a:lnTo>
                    <a:pt x="25129" y="6535"/>
                  </a:lnTo>
                  <a:lnTo>
                    <a:pt x="23901" y="5570"/>
                  </a:lnTo>
                  <a:lnTo>
                    <a:pt x="22717" y="4693"/>
                  </a:lnTo>
                  <a:lnTo>
                    <a:pt x="21533" y="3860"/>
                  </a:lnTo>
                  <a:lnTo>
                    <a:pt x="20393" y="3071"/>
                  </a:lnTo>
                  <a:lnTo>
                    <a:pt x="19296" y="2325"/>
                  </a:lnTo>
                  <a:lnTo>
                    <a:pt x="18200" y="1711"/>
                  </a:lnTo>
                  <a:lnTo>
                    <a:pt x="17191" y="1141"/>
                  </a:lnTo>
                  <a:lnTo>
                    <a:pt x="16227" y="703"/>
                  </a:lnTo>
                  <a:lnTo>
                    <a:pt x="15306" y="352"/>
                  </a:lnTo>
                  <a:lnTo>
                    <a:pt x="14429" y="132"/>
                  </a:lnTo>
                  <a:lnTo>
                    <a:pt x="14034" y="45"/>
                  </a:lnTo>
                  <a:lnTo>
                    <a:pt x="136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2"/>
            <p:cNvSpPr/>
            <p:nvPr/>
          </p:nvSpPr>
          <p:spPr>
            <a:xfrm>
              <a:off x="2666696" y="3299192"/>
              <a:ext cx="441883" cy="497914"/>
            </a:xfrm>
            <a:custGeom>
              <a:avLst/>
              <a:gdLst/>
              <a:ahLst/>
              <a:cxnLst/>
              <a:rect l="l" t="t" r="r" b="b"/>
              <a:pathLst>
                <a:path w="17981" h="20261" extrusionOk="0">
                  <a:moveTo>
                    <a:pt x="0" y="0"/>
                  </a:moveTo>
                  <a:lnTo>
                    <a:pt x="351" y="483"/>
                  </a:lnTo>
                  <a:lnTo>
                    <a:pt x="746" y="1009"/>
                  </a:lnTo>
                  <a:lnTo>
                    <a:pt x="1184" y="1710"/>
                  </a:lnTo>
                  <a:lnTo>
                    <a:pt x="1711" y="2544"/>
                  </a:lnTo>
                  <a:lnTo>
                    <a:pt x="2193" y="3552"/>
                  </a:lnTo>
                  <a:lnTo>
                    <a:pt x="2675" y="4649"/>
                  </a:lnTo>
                  <a:lnTo>
                    <a:pt x="2851" y="5219"/>
                  </a:lnTo>
                  <a:lnTo>
                    <a:pt x="3026" y="5789"/>
                  </a:lnTo>
                  <a:lnTo>
                    <a:pt x="3158" y="6359"/>
                  </a:lnTo>
                  <a:lnTo>
                    <a:pt x="3289" y="7017"/>
                  </a:lnTo>
                  <a:lnTo>
                    <a:pt x="3552" y="8727"/>
                  </a:lnTo>
                  <a:lnTo>
                    <a:pt x="3728" y="9692"/>
                  </a:lnTo>
                  <a:lnTo>
                    <a:pt x="3903" y="10700"/>
                  </a:lnTo>
                  <a:lnTo>
                    <a:pt x="4166" y="11797"/>
                  </a:lnTo>
                  <a:lnTo>
                    <a:pt x="4473" y="12893"/>
                  </a:lnTo>
                  <a:lnTo>
                    <a:pt x="4824" y="13989"/>
                  </a:lnTo>
                  <a:lnTo>
                    <a:pt x="5263" y="15086"/>
                  </a:lnTo>
                  <a:lnTo>
                    <a:pt x="5745" y="16138"/>
                  </a:lnTo>
                  <a:lnTo>
                    <a:pt x="6052" y="16621"/>
                  </a:lnTo>
                  <a:lnTo>
                    <a:pt x="6359" y="17103"/>
                  </a:lnTo>
                  <a:lnTo>
                    <a:pt x="6710" y="17585"/>
                  </a:lnTo>
                  <a:lnTo>
                    <a:pt x="7061" y="18068"/>
                  </a:lnTo>
                  <a:lnTo>
                    <a:pt x="7455" y="18506"/>
                  </a:lnTo>
                  <a:lnTo>
                    <a:pt x="7894" y="18901"/>
                  </a:lnTo>
                  <a:lnTo>
                    <a:pt x="8333" y="19296"/>
                  </a:lnTo>
                  <a:lnTo>
                    <a:pt x="8815" y="19647"/>
                  </a:lnTo>
                  <a:lnTo>
                    <a:pt x="9341" y="19954"/>
                  </a:lnTo>
                  <a:lnTo>
                    <a:pt x="9867" y="20261"/>
                  </a:lnTo>
                  <a:lnTo>
                    <a:pt x="10920" y="19954"/>
                  </a:lnTo>
                  <a:lnTo>
                    <a:pt x="11885" y="19647"/>
                  </a:lnTo>
                  <a:lnTo>
                    <a:pt x="12718" y="19296"/>
                  </a:lnTo>
                  <a:lnTo>
                    <a:pt x="13507" y="18989"/>
                  </a:lnTo>
                  <a:lnTo>
                    <a:pt x="14165" y="18638"/>
                  </a:lnTo>
                  <a:lnTo>
                    <a:pt x="14779" y="18287"/>
                  </a:lnTo>
                  <a:lnTo>
                    <a:pt x="15305" y="17892"/>
                  </a:lnTo>
                  <a:lnTo>
                    <a:pt x="15788" y="17542"/>
                  </a:lnTo>
                  <a:lnTo>
                    <a:pt x="16182" y="17147"/>
                  </a:lnTo>
                  <a:lnTo>
                    <a:pt x="16577" y="16796"/>
                  </a:lnTo>
                  <a:lnTo>
                    <a:pt x="16884" y="16401"/>
                  </a:lnTo>
                  <a:lnTo>
                    <a:pt x="17147" y="16007"/>
                  </a:lnTo>
                  <a:lnTo>
                    <a:pt x="17366" y="15612"/>
                  </a:lnTo>
                  <a:lnTo>
                    <a:pt x="17586" y="15217"/>
                  </a:lnTo>
                  <a:lnTo>
                    <a:pt x="17980" y="14428"/>
                  </a:lnTo>
                  <a:lnTo>
                    <a:pt x="17805" y="14077"/>
                  </a:lnTo>
                  <a:lnTo>
                    <a:pt x="17586" y="13682"/>
                  </a:lnTo>
                  <a:lnTo>
                    <a:pt x="17279" y="13244"/>
                  </a:lnTo>
                  <a:lnTo>
                    <a:pt x="16884" y="12805"/>
                  </a:lnTo>
                  <a:lnTo>
                    <a:pt x="16445" y="12323"/>
                  </a:lnTo>
                  <a:lnTo>
                    <a:pt x="15919" y="11797"/>
                  </a:lnTo>
                  <a:lnTo>
                    <a:pt x="14735" y="10700"/>
                  </a:lnTo>
                  <a:lnTo>
                    <a:pt x="13332" y="9516"/>
                  </a:lnTo>
                  <a:lnTo>
                    <a:pt x="11841" y="8289"/>
                  </a:lnTo>
                  <a:lnTo>
                    <a:pt x="10218" y="7104"/>
                  </a:lnTo>
                  <a:lnTo>
                    <a:pt x="8596" y="5877"/>
                  </a:lnTo>
                  <a:lnTo>
                    <a:pt x="5394" y="3640"/>
                  </a:lnTo>
                  <a:lnTo>
                    <a:pt x="2632" y="1754"/>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2"/>
            <p:cNvSpPr/>
            <p:nvPr/>
          </p:nvSpPr>
          <p:spPr>
            <a:xfrm>
              <a:off x="2099823" y="3085805"/>
              <a:ext cx="46373" cy="225254"/>
            </a:xfrm>
            <a:custGeom>
              <a:avLst/>
              <a:gdLst/>
              <a:ahLst/>
              <a:cxnLst/>
              <a:rect l="l" t="t" r="r" b="b"/>
              <a:pathLst>
                <a:path w="1887" h="9166" extrusionOk="0">
                  <a:moveTo>
                    <a:pt x="1623" y="0"/>
                  </a:moveTo>
                  <a:lnTo>
                    <a:pt x="1579" y="44"/>
                  </a:lnTo>
                  <a:lnTo>
                    <a:pt x="1535" y="88"/>
                  </a:lnTo>
                  <a:lnTo>
                    <a:pt x="1535" y="176"/>
                  </a:lnTo>
                  <a:lnTo>
                    <a:pt x="1535" y="1053"/>
                  </a:lnTo>
                  <a:lnTo>
                    <a:pt x="1448" y="1842"/>
                  </a:lnTo>
                  <a:lnTo>
                    <a:pt x="1316" y="2544"/>
                  </a:lnTo>
                  <a:lnTo>
                    <a:pt x="1141" y="3114"/>
                  </a:lnTo>
                  <a:lnTo>
                    <a:pt x="1009" y="3552"/>
                  </a:lnTo>
                  <a:lnTo>
                    <a:pt x="834" y="3903"/>
                  </a:lnTo>
                  <a:lnTo>
                    <a:pt x="702" y="4166"/>
                  </a:lnTo>
                  <a:lnTo>
                    <a:pt x="658" y="4254"/>
                  </a:lnTo>
                  <a:lnTo>
                    <a:pt x="0" y="8990"/>
                  </a:lnTo>
                  <a:lnTo>
                    <a:pt x="0" y="9034"/>
                  </a:lnTo>
                  <a:lnTo>
                    <a:pt x="44" y="9122"/>
                  </a:lnTo>
                  <a:lnTo>
                    <a:pt x="88" y="9166"/>
                  </a:lnTo>
                  <a:lnTo>
                    <a:pt x="176" y="9166"/>
                  </a:lnTo>
                  <a:lnTo>
                    <a:pt x="307" y="9122"/>
                  </a:lnTo>
                  <a:lnTo>
                    <a:pt x="351" y="9034"/>
                  </a:lnTo>
                  <a:lnTo>
                    <a:pt x="1053" y="4342"/>
                  </a:lnTo>
                  <a:lnTo>
                    <a:pt x="1228" y="3947"/>
                  </a:lnTo>
                  <a:lnTo>
                    <a:pt x="1404" y="3552"/>
                  </a:lnTo>
                  <a:lnTo>
                    <a:pt x="1579" y="3070"/>
                  </a:lnTo>
                  <a:lnTo>
                    <a:pt x="1711" y="2500"/>
                  </a:lnTo>
                  <a:lnTo>
                    <a:pt x="1842" y="1798"/>
                  </a:lnTo>
                  <a:lnTo>
                    <a:pt x="1886" y="1053"/>
                  </a:lnTo>
                  <a:lnTo>
                    <a:pt x="1886" y="176"/>
                  </a:lnTo>
                  <a:lnTo>
                    <a:pt x="1886" y="88"/>
                  </a:lnTo>
                  <a:lnTo>
                    <a:pt x="1842" y="44"/>
                  </a:lnTo>
                  <a:lnTo>
                    <a:pt x="1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2"/>
            <p:cNvSpPr/>
            <p:nvPr/>
          </p:nvSpPr>
          <p:spPr>
            <a:xfrm>
              <a:off x="2107367" y="3147219"/>
              <a:ext cx="127200" cy="109949"/>
            </a:xfrm>
            <a:custGeom>
              <a:avLst/>
              <a:gdLst/>
              <a:ahLst/>
              <a:cxnLst/>
              <a:rect l="l" t="t" r="r" b="b"/>
              <a:pathLst>
                <a:path w="5176" h="4474" extrusionOk="0">
                  <a:moveTo>
                    <a:pt x="4956" y="1"/>
                  </a:moveTo>
                  <a:lnTo>
                    <a:pt x="4868" y="45"/>
                  </a:lnTo>
                  <a:lnTo>
                    <a:pt x="4824" y="89"/>
                  </a:lnTo>
                  <a:lnTo>
                    <a:pt x="4386" y="703"/>
                  </a:lnTo>
                  <a:lnTo>
                    <a:pt x="3947" y="1273"/>
                  </a:lnTo>
                  <a:lnTo>
                    <a:pt x="3333" y="1974"/>
                  </a:lnTo>
                  <a:lnTo>
                    <a:pt x="2632" y="2676"/>
                  </a:lnTo>
                  <a:lnTo>
                    <a:pt x="2237" y="3027"/>
                  </a:lnTo>
                  <a:lnTo>
                    <a:pt x="1842" y="3334"/>
                  </a:lnTo>
                  <a:lnTo>
                    <a:pt x="1447" y="3597"/>
                  </a:lnTo>
                  <a:lnTo>
                    <a:pt x="1009" y="3816"/>
                  </a:lnTo>
                  <a:lnTo>
                    <a:pt x="614" y="3992"/>
                  </a:lnTo>
                  <a:lnTo>
                    <a:pt x="176" y="4079"/>
                  </a:lnTo>
                  <a:lnTo>
                    <a:pt x="88" y="4123"/>
                  </a:lnTo>
                  <a:lnTo>
                    <a:pt x="44" y="4167"/>
                  </a:lnTo>
                  <a:lnTo>
                    <a:pt x="0" y="4255"/>
                  </a:lnTo>
                  <a:lnTo>
                    <a:pt x="0" y="4299"/>
                  </a:lnTo>
                  <a:lnTo>
                    <a:pt x="88" y="4430"/>
                  </a:lnTo>
                  <a:lnTo>
                    <a:pt x="176" y="4474"/>
                  </a:lnTo>
                  <a:lnTo>
                    <a:pt x="220" y="4474"/>
                  </a:lnTo>
                  <a:lnTo>
                    <a:pt x="658" y="4342"/>
                  </a:lnTo>
                  <a:lnTo>
                    <a:pt x="1141" y="4167"/>
                  </a:lnTo>
                  <a:lnTo>
                    <a:pt x="1579" y="3948"/>
                  </a:lnTo>
                  <a:lnTo>
                    <a:pt x="2018" y="3685"/>
                  </a:lnTo>
                  <a:lnTo>
                    <a:pt x="2412" y="3378"/>
                  </a:lnTo>
                  <a:lnTo>
                    <a:pt x="2807" y="3027"/>
                  </a:lnTo>
                  <a:lnTo>
                    <a:pt x="3552" y="2281"/>
                  </a:lnTo>
                  <a:lnTo>
                    <a:pt x="4166" y="1580"/>
                  </a:lnTo>
                  <a:lnTo>
                    <a:pt x="4649" y="966"/>
                  </a:lnTo>
                  <a:lnTo>
                    <a:pt x="5131" y="308"/>
                  </a:lnTo>
                  <a:lnTo>
                    <a:pt x="5175" y="220"/>
                  </a:lnTo>
                  <a:lnTo>
                    <a:pt x="5131" y="132"/>
                  </a:lnTo>
                  <a:lnTo>
                    <a:pt x="5131" y="89"/>
                  </a:lnTo>
                  <a:lnTo>
                    <a:pt x="5087" y="45"/>
                  </a:lnTo>
                  <a:lnTo>
                    <a:pt x="5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2"/>
            <p:cNvSpPr/>
            <p:nvPr/>
          </p:nvSpPr>
          <p:spPr>
            <a:xfrm>
              <a:off x="2153716" y="3300273"/>
              <a:ext cx="134720" cy="36666"/>
            </a:xfrm>
            <a:custGeom>
              <a:avLst/>
              <a:gdLst/>
              <a:ahLst/>
              <a:cxnLst/>
              <a:rect l="l" t="t" r="r" b="b"/>
              <a:pathLst>
                <a:path w="5482" h="1492" extrusionOk="0">
                  <a:moveTo>
                    <a:pt x="5306" y="0"/>
                  </a:moveTo>
                  <a:lnTo>
                    <a:pt x="5262" y="44"/>
                  </a:lnTo>
                  <a:lnTo>
                    <a:pt x="4473" y="307"/>
                  </a:lnTo>
                  <a:lnTo>
                    <a:pt x="3640" y="526"/>
                  </a:lnTo>
                  <a:lnTo>
                    <a:pt x="2807" y="702"/>
                  </a:lnTo>
                  <a:lnTo>
                    <a:pt x="2017" y="877"/>
                  </a:lnTo>
                  <a:lnTo>
                    <a:pt x="702" y="1053"/>
                  </a:lnTo>
                  <a:lnTo>
                    <a:pt x="175" y="1140"/>
                  </a:lnTo>
                  <a:lnTo>
                    <a:pt x="88" y="1184"/>
                  </a:lnTo>
                  <a:lnTo>
                    <a:pt x="44" y="1228"/>
                  </a:lnTo>
                  <a:lnTo>
                    <a:pt x="0" y="1272"/>
                  </a:lnTo>
                  <a:lnTo>
                    <a:pt x="0" y="1360"/>
                  </a:lnTo>
                  <a:lnTo>
                    <a:pt x="44" y="1447"/>
                  </a:lnTo>
                  <a:lnTo>
                    <a:pt x="175" y="1491"/>
                  </a:lnTo>
                  <a:lnTo>
                    <a:pt x="219" y="1491"/>
                  </a:lnTo>
                  <a:lnTo>
                    <a:pt x="789" y="1447"/>
                  </a:lnTo>
                  <a:lnTo>
                    <a:pt x="2105" y="1228"/>
                  </a:lnTo>
                  <a:lnTo>
                    <a:pt x="2938" y="1053"/>
                  </a:lnTo>
                  <a:lnTo>
                    <a:pt x="3771" y="877"/>
                  </a:lnTo>
                  <a:lnTo>
                    <a:pt x="4605" y="658"/>
                  </a:lnTo>
                  <a:lnTo>
                    <a:pt x="5394" y="351"/>
                  </a:lnTo>
                  <a:lnTo>
                    <a:pt x="5438" y="351"/>
                  </a:lnTo>
                  <a:lnTo>
                    <a:pt x="5482" y="263"/>
                  </a:lnTo>
                  <a:lnTo>
                    <a:pt x="5482" y="219"/>
                  </a:lnTo>
                  <a:lnTo>
                    <a:pt x="5482" y="132"/>
                  </a:lnTo>
                  <a:lnTo>
                    <a:pt x="5438" y="88"/>
                  </a:lnTo>
                  <a:lnTo>
                    <a:pt x="5394" y="44"/>
                  </a:lnTo>
                  <a:lnTo>
                    <a:pt x="5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2"/>
            <p:cNvSpPr/>
            <p:nvPr/>
          </p:nvSpPr>
          <p:spPr>
            <a:xfrm>
              <a:off x="1636410" y="3468393"/>
              <a:ext cx="409542" cy="167061"/>
            </a:xfrm>
            <a:custGeom>
              <a:avLst/>
              <a:gdLst/>
              <a:ahLst/>
              <a:cxnLst/>
              <a:rect l="l" t="t" r="r" b="b"/>
              <a:pathLst>
                <a:path w="16665" h="6798" extrusionOk="0">
                  <a:moveTo>
                    <a:pt x="3816" y="0"/>
                  </a:moveTo>
                  <a:lnTo>
                    <a:pt x="3070" y="88"/>
                  </a:lnTo>
                  <a:lnTo>
                    <a:pt x="2325" y="219"/>
                  </a:lnTo>
                  <a:lnTo>
                    <a:pt x="1623" y="395"/>
                  </a:lnTo>
                  <a:lnTo>
                    <a:pt x="877" y="614"/>
                  </a:lnTo>
                  <a:lnTo>
                    <a:pt x="176" y="877"/>
                  </a:lnTo>
                  <a:lnTo>
                    <a:pt x="88" y="965"/>
                  </a:lnTo>
                  <a:lnTo>
                    <a:pt x="44" y="1009"/>
                  </a:lnTo>
                  <a:lnTo>
                    <a:pt x="0" y="1140"/>
                  </a:lnTo>
                  <a:lnTo>
                    <a:pt x="0" y="1228"/>
                  </a:lnTo>
                  <a:lnTo>
                    <a:pt x="132" y="1491"/>
                  </a:lnTo>
                  <a:lnTo>
                    <a:pt x="351" y="1798"/>
                  </a:lnTo>
                  <a:lnTo>
                    <a:pt x="658" y="2105"/>
                  </a:lnTo>
                  <a:lnTo>
                    <a:pt x="1053" y="2500"/>
                  </a:lnTo>
                  <a:lnTo>
                    <a:pt x="1535" y="2895"/>
                  </a:lnTo>
                  <a:lnTo>
                    <a:pt x="2105" y="3289"/>
                  </a:lnTo>
                  <a:lnTo>
                    <a:pt x="2719" y="3684"/>
                  </a:lnTo>
                  <a:lnTo>
                    <a:pt x="3377" y="4079"/>
                  </a:lnTo>
                  <a:lnTo>
                    <a:pt x="4123" y="4473"/>
                  </a:lnTo>
                  <a:lnTo>
                    <a:pt x="4868" y="4868"/>
                  </a:lnTo>
                  <a:lnTo>
                    <a:pt x="5614" y="5219"/>
                  </a:lnTo>
                  <a:lnTo>
                    <a:pt x="6403" y="5526"/>
                  </a:lnTo>
                  <a:lnTo>
                    <a:pt x="7192" y="5789"/>
                  </a:lnTo>
                  <a:lnTo>
                    <a:pt x="7938" y="6052"/>
                  </a:lnTo>
                  <a:lnTo>
                    <a:pt x="9473" y="6403"/>
                  </a:lnTo>
                  <a:lnTo>
                    <a:pt x="11008" y="6622"/>
                  </a:lnTo>
                  <a:lnTo>
                    <a:pt x="12411" y="6754"/>
                  </a:lnTo>
                  <a:lnTo>
                    <a:pt x="13683" y="6797"/>
                  </a:lnTo>
                  <a:lnTo>
                    <a:pt x="14297" y="6797"/>
                  </a:lnTo>
                  <a:lnTo>
                    <a:pt x="14823" y="6754"/>
                  </a:lnTo>
                  <a:lnTo>
                    <a:pt x="15305" y="6666"/>
                  </a:lnTo>
                  <a:lnTo>
                    <a:pt x="15700" y="6578"/>
                  </a:lnTo>
                  <a:lnTo>
                    <a:pt x="16051" y="6447"/>
                  </a:lnTo>
                  <a:lnTo>
                    <a:pt x="16358" y="6271"/>
                  </a:lnTo>
                  <a:lnTo>
                    <a:pt x="16533" y="6096"/>
                  </a:lnTo>
                  <a:lnTo>
                    <a:pt x="16665" y="5920"/>
                  </a:lnTo>
                  <a:lnTo>
                    <a:pt x="16665" y="5701"/>
                  </a:lnTo>
                  <a:lnTo>
                    <a:pt x="16665" y="5526"/>
                  </a:lnTo>
                  <a:lnTo>
                    <a:pt x="16577" y="5263"/>
                  </a:lnTo>
                  <a:lnTo>
                    <a:pt x="16445" y="5043"/>
                  </a:lnTo>
                  <a:lnTo>
                    <a:pt x="16226" y="4736"/>
                  </a:lnTo>
                  <a:lnTo>
                    <a:pt x="16007" y="4473"/>
                  </a:lnTo>
                  <a:lnTo>
                    <a:pt x="15393" y="3903"/>
                  </a:lnTo>
                  <a:lnTo>
                    <a:pt x="14604" y="3245"/>
                  </a:lnTo>
                  <a:lnTo>
                    <a:pt x="13683" y="2631"/>
                  </a:lnTo>
                  <a:lnTo>
                    <a:pt x="12630" y="2061"/>
                  </a:lnTo>
                  <a:lnTo>
                    <a:pt x="11446" y="1491"/>
                  </a:lnTo>
                  <a:lnTo>
                    <a:pt x="10174" y="965"/>
                  </a:lnTo>
                  <a:lnTo>
                    <a:pt x="9517" y="746"/>
                  </a:lnTo>
                  <a:lnTo>
                    <a:pt x="8859" y="570"/>
                  </a:lnTo>
                  <a:lnTo>
                    <a:pt x="8157" y="395"/>
                  </a:lnTo>
                  <a:lnTo>
                    <a:pt x="7455" y="219"/>
                  </a:lnTo>
                  <a:lnTo>
                    <a:pt x="6710" y="132"/>
                  </a:lnTo>
                  <a:lnTo>
                    <a:pt x="6008" y="44"/>
                  </a:lnTo>
                  <a:lnTo>
                    <a:pt x="5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2"/>
            <p:cNvSpPr/>
            <p:nvPr/>
          </p:nvSpPr>
          <p:spPr>
            <a:xfrm>
              <a:off x="1689222" y="3489945"/>
              <a:ext cx="323333" cy="531336"/>
            </a:xfrm>
            <a:custGeom>
              <a:avLst/>
              <a:gdLst/>
              <a:ahLst/>
              <a:cxnLst/>
              <a:rect l="l" t="t" r="r" b="b"/>
              <a:pathLst>
                <a:path w="13157" h="21621" extrusionOk="0">
                  <a:moveTo>
                    <a:pt x="7192" y="0"/>
                  </a:moveTo>
                  <a:lnTo>
                    <a:pt x="7236" y="2149"/>
                  </a:lnTo>
                  <a:lnTo>
                    <a:pt x="7324" y="6973"/>
                  </a:lnTo>
                  <a:lnTo>
                    <a:pt x="7368" y="9648"/>
                  </a:lnTo>
                  <a:lnTo>
                    <a:pt x="7368" y="12104"/>
                  </a:lnTo>
                  <a:lnTo>
                    <a:pt x="7324" y="14033"/>
                  </a:lnTo>
                  <a:lnTo>
                    <a:pt x="7280" y="14691"/>
                  </a:lnTo>
                  <a:lnTo>
                    <a:pt x="7236" y="15130"/>
                  </a:lnTo>
                  <a:lnTo>
                    <a:pt x="7104" y="15437"/>
                  </a:lnTo>
                  <a:lnTo>
                    <a:pt x="6929" y="15788"/>
                  </a:lnTo>
                  <a:lnTo>
                    <a:pt x="6622" y="16138"/>
                  </a:lnTo>
                  <a:lnTo>
                    <a:pt x="6271" y="16533"/>
                  </a:lnTo>
                  <a:lnTo>
                    <a:pt x="5438" y="17279"/>
                  </a:lnTo>
                  <a:lnTo>
                    <a:pt x="4473" y="18024"/>
                  </a:lnTo>
                  <a:lnTo>
                    <a:pt x="3552" y="18682"/>
                  </a:lnTo>
                  <a:lnTo>
                    <a:pt x="2763" y="19252"/>
                  </a:lnTo>
                  <a:lnTo>
                    <a:pt x="1974" y="19734"/>
                  </a:lnTo>
                  <a:lnTo>
                    <a:pt x="1623" y="19822"/>
                  </a:lnTo>
                  <a:lnTo>
                    <a:pt x="877" y="20085"/>
                  </a:lnTo>
                  <a:lnTo>
                    <a:pt x="526" y="20261"/>
                  </a:lnTo>
                  <a:lnTo>
                    <a:pt x="219" y="20436"/>
                  </a:lnTo>
                  <a:lnTo>
                    <a:pt x="88" y="20524"/>
                  </a:lnTo>
                  <a:lnTo>
                    <a:pt x="44" y="20611"/>
                  </a:lnTo>
                  <a:lnTo>
                    <a:pt x="0" y="20699"/>
                  </a:lnTo>
                  <a:lnTo>
                    <a:pt x="44" y="20787"/>
                  </a:lnTo>
                  <a:lnTo>
                    <a:pt x="132" y="20962"/>
                  </a:lnTo>
                  <a:lnTo>
                    <a:pt x="263" y="21094"/>
                  </a:lnTo>
                  <a:lnTo>
                    <a:pt x="570" y="21313"/>
                  </a:lnTo>
                  <a:lnTo>
                    <a:pt x="965" y="21488"/>
                  </a:lnTo>
                  <a:lnTo>
                    <a:pt x="1360" y="21576"/>
                  </a:lnTo>
                  <a:lnTo>
                    <a:pt x="1798" y="21620"/>
                  </a:lnTo>
                  <a:lnTo>
                    <a:pt x="2281" y="21576"/>
                  </a:lnTo>
                  <a:lnTo>
                    <a:pt x="2807" y="21532"/>
                  </a:lnTo>
                  <a:lnTo>
                    <a:pt x="3333" y="21445"/>
                  </a:lnTo>
                  <a:lnTo>
                    <a:pt x="4385" y="21182"/>
                  </a:lnTo>
                  <a:lnTo>
                    <a:pt x="5394" y="20831"/>
                  </a:lnTo>
                  <a:lnTo>
                    <a:pt x="6973" y="20261"/>
                  </a:lnTo>
                  <a:lnTo>
                    <a:pt x="7543" y="20041"/>
                  </a:lnTo>
                  <a:lnTo>
                    <a:pt x="8157" y="19954"/>
                  </a:lnTo>
                  <a:lnTo>
                    <a:pt x="9209" y="19778"/>
                  </a:lnTo>
                  <a:lnTo>
                    <a:pt x="9736" y="19734"/>
                  </a:lnTo>
                  <a:lnTo>
                    <a:pt x="10174" y="19647"/>
                  </a:lnTo>
                  <a:lnTo>
                    <a:pt x="10613" y="19515"/>
                  </a:lnTo>
                  <a:lnTo>
                    <a:pt x="10964" y="19340"/>
                  </a:lnTo>
                  <a:lnTo>
                    <a:pt x="11139" y="19208"/>
                  </a:lnTo>
                  <a:lnTo>
                    <a:pt x="11227" y="19077"/>
                  </a:lnTo>
                  <a:lnTo>
                    <a:pt x="11358" y="18901"/>
                  </a:lnTo>
                  <a:lnTo>
                    <a:pt x="11402" y="18726"/>
                  </a:lnTo>
                  <a:lnTo>
                    <a:pt x="11490" y="18287"/>
                  </a:lnTo>
                  <a:lnTo>
                    <a:pt x="11534" y="17761"/>
                  </a:lnTo>
                  <a:lnTo>
                    <a:pt x="11490" y="17191"/>
                  </a:lnTo>
                  <a:lnTo>
                    <a:pt x="11446" y="16533"/>
                  </a:lnTo>
                  <a:lnTo>
                    <a:pt x="11314" y="15174"/>
                  </a:lnTo>
                  <a:lnTo>
                    <a:pt x="11270" y="14691"/>
                  </a:lnTo>
                  <a:lnTo>
                    <a:pt x="11314" y="14077"/>
                  </a:lnTo>
                  <a:lnTo>
                    <a:pt x="11534" y="12455"/>
                  </a:lnTo>
                  <a:lnTo>
                    <a:pt x="11841" y="10481"/>
                  </a:lnTo>
                  <a:lnTo>
                    <a:pt x="12191" y="8420"/>
                  </a:lnTo>
                  <a:lnTo>
                    <a:pt x="12849" y="4736"/>
                  </a:lnTo>
                  <a:lnTo>
                    <a:pt x="13156" y="3114"/>
                  </a:lnTo>
                  <a:lnTo>
                    <a:pt x="12718" y="2675"/>
                  </a:lnTo>
                  <a:lnTo>
                    <a:pt x="12235" y="2281"/>
                  </a:lnTo>
                  <a:lnTo>
                    <a:pt x="11753" y="1930"/>
                  </a:lnTo>
                  <a:lnTo>
                    <a:pt x="11270" y="1623"/>
                  </a:lnTo>
                  <a:lnTo>
                    <a:pt x="10744" y="1316"/>
                  </a:lnTo>
                  <a:lnTo>
                    <a:pt x="10262" y="1053"/>
                  </a:lnTo>
                  <a:lnTo>
                    <a:pt x="9297" y="658"/>
                  </a:lnTo>
                  <a:lnTo>
                    <a:pt x="8464" y="351"/>
                  </a:lnTo>
                  <a:lnTo>
                    <a:pt x="7806" y="132"/>
                  </a:lnTo>
                  <a:lnTo>
                    <a:pt x="7192"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2"/>
            <p:cNvSpPr/>
            <p:nvPr/>
          </p:nvSpPr>
          <p:spPr>
            <a:xfrm>
              <a:off x="1689222" y="3883297"/>
              <a:ext cx="283448" cy="137989"/>
            </a:xfrm>
            <a:custGeom>
              <a:avLst/>
              <a:gdLst/>
              <a:ahLst/>
              <a:cxnLst/>
              <a:rect l="l" t="t" r="r" b="b"/>
              <a:pathLst>
                <a:path w="11534" h="5615" extrusionOk="0">
                  <a:moveTo>
                    <a:pt x="6754" y="1"/>
                  </a:moveTo>
                  <a:lnTo>
                    <a:pt x="6140" y="615"/>
                  </a:lnTo>
                  <a:lnTo>
                    <a:pt x="5438" y="1273"/>
                  </a:lnTo>
                  <a:lnTo>
                    <a:pt x="4649" y="1886"/>
                  </a:lnTo>
                  <a:lnTo>
                    <a:pt x="3859" y="2457"/>
                  </a:lnTo>
                  <a:lnTo>
                    <a:pt x="2544" y="3378"/>
                  </a:lnTo>
                  <a:lnTo>
                    <a:pt x="1974" y="3728"/>
                  </a:lnTo>
                  <a:lnTo>
                    <a:pt x="1623" y="3816"/>
                  </a:lnTo>
                  <a:lnTo>
                    <a:pt x="877" y="4079"/>
                  </a:lnTo>
                  <a:lnTo>
                    <a:pt x="526" y="4255"/>
                  </a:lnTo>
                  <a:lnTo>
                    <a:pt x="219" y="4430"/>
                  </a:lnTo>
                  <a:lnTo>
                    <a:pt x="88" y="4518"/>
                  </a:lnTo>
                  <a:lnTo>
                    <a:pt x="44" y="4605"/>
                  </a:lnTo>
                  <a:lnTo>
                    <a:pt x="0" y="4693"/>
                  </a:lnTo>
                  <a:lnTo>
                    <a:pt x="44" y="4781"/>
                  </a:lnTo>
                  <a:lnTo>
                    <a:pt x="132" y="4956"/>
                  </a:lnTo>
                  <a:lnTo>
                    <a:pt x="263" y="5088"/>
                  </a:lnTo>
                  <a:lnTo>
                    <a:pt x="570" y="5307"/>
                  </a:lnTo>
                  <a:lnTo>
                    <a:pt x="965" y="5482"/>
                  </a:lnTo>
                  <a:lnTo>
                    <a:pt x="1360" y="5570"/>
                  </a:lnTo>
                  <a:lnTo>
                    <a:pt x="1798" y="5614"/>
                  </a:lnTo>
                  <a:lnTo>
                    <a:pt x="2281" y="5570"/>
                  </a:lnTo>
                  <a:lnTo>
                    <a:pt x="2807" y="5526"/>
                  </a:lnTo>
                  <a:lnTo>
                    <a:pt x="3333" y="5439"/>
                  </a:lnTo>
                  <a:lnTo>
                    <a:pt x="4385" y="5176"/>
                  </a:lnTo>
                  <a:lnTo>
                    <a:pt x="5394" y="4825"/>
                  </a:lnTo>
                  <a:lnTo>
                    <a:pt x="6973" y="4255"/>
                  </a:lnTo>
                  <a:lnTo>
                    <a:pt x="7543" y="4035"/>
                  </a:lnTo>
                  <a:lnTo>
                    <a:pt x="8157" y="3948"/>
                  </a:lnTo>
                  <a:lnTo>
                    <a:pt x="9209" y="3772"/>
                  </a:lnTo>
                  <a:lnTo>
                    <a:pt x="9736" y="3728"/>
                  </a:lnTo>
                  <a:lnTo>
                    <a:pt x="10174" y="3641"/>
                  </a:lnTo>
                  <a:lnTo>
                    <a:pt x="10613" y="3509"/>
                  </a:lnTo>
                  <a:lnTo>
                    <a:pt x="10964" y="3334"/>
                  </a:lnTo>
                  <a:lnTo>
                    <a:pt x="11183" y="3114"/>
                  </a:lnTo>
                  <a:lnTo>
                    <a:pt x="11358" y="2851"/>
                  </a:lnTo>
                  <a:lnTo>
                    <a:pt x="11446" y="2500"/>
                  </a:lnTo>
                  <a:lnTo>
                    <a:pt x="11490" y="2150"/>
                  </a:lnTo>
                  <a:lnTo>
                    <a:pt x="11534" y="1711"/>
                  </a:lnTo>
                  <a:lnTo>
                    <a:pt x="11490" y="1273"/>
                  </a:lnTo>
                  <a:lnTo>
                    <a:pt x="11402" y="220"/>
                  </a:lnTo>
                  <a:lnTo>
                    <a:pt x="10700" y="308"/>
                  </a:lnTo>
                  <a:lnTo>
                    <a:pt x="9429" y="308"/>
                  </a:lnTo>
                  <a:lnTo>
                    <a:pt x="8815" y="264"/>
                  </a:lnTo>
                  <a:lnTo>
                    <a:pt x="7675" y="176"/>
                  </a:lnTo>
                  <a:lnTo>
                    <a:pt x="67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2"/>
            <p:cNvSpPr/>
            <p:nvPr/>
          </p:nvSpPr>
          <p:spPr>
            <a:xfrm>
              <a:off x="1865966" y="3489945"/>
              <a:ext cx="146590" cy="193995"/>
            </a:xfrm>
            <a:custGeom>
              <a:avLst/>
              <a:gdLst/>
              <a:ahLst/>
              <a:cxnLst/>
              <a:rect l="l" t="t" r="r" b="b"/>
              <a:pathLst>
                <a:path w="5965" h="7894" extrusionOk="0">
                  <a:moveTo>
                    <a:pt x="0" y="0"/>
                  </a:moveTo>
                  <a:lnTo>
                    <a:pt x="88" y="2938"/>
                  </a:lnTo>
                  <a:lnTo>
                    <a:pt x="789" y="3465"/>
                  </a:lnTo>
                  <a:lnTo>
                    <a:pt x="1447" y="4035"/>
                  </a:lnTo>
                  <a:lnTo>
                    <a:pt x="2149" y="4649"/>
                  </a:lnTo>
                  <a:lnTo>
                    <a:pt x="2807" y="5307"/>
                  </a:lnTo>
                  <a:lnTo>
                    <a:pt x="4035" y="6622"/>
                  </a:lnTo>
                  <a:lnTo>
                    <a:pt x="5087" y="7894"/>
                  </a:lnTo>
                  <a:lnTo>
                    <a:pt x="5701" y="4561"/>
                  </a:lnTo>
                  <a:lnTo>
                    <a:pt x="5964" y="3114"/>
                  </a:lnTo>
                  <a:lnTo>
                    <a:pt x="5526" y="2675"/>
                  </a:lnTo>
                  <a:lnTo>
                    <a:pt x="5043" y="2281"/>
                  </a:lnTo>
                  <a:lnTo>
                    <a:pt x="4561" y="1930"/>
                  </a:lnTo>
                  <a:lnTo>
                    <a:pt x="4078" y="1623"/>
                  </a:lnTo>
                  <a:lnTo>
                    <a:pt x="3552" y="1316"/>
                  </a:lnTo>
                  <a:lnTo>
                    <a:pt x="3070" y="1053"/>
                  </a:lnTo>
                  <a:lnTo>
                    <a:pt x="2105" y="658"/>
                  </a:lnTo>
                  <a:lnTo>
                    <a:pt x="1272" y="351"/>
                  </a:lnTo>
                  <a:lnTo>
                    <a:pt x="614" y="132"/>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2"/>
            <p:cNvSpPr/>
            <p:nvPr/>
          </p:nvSpPr>
          <p:spPr>
            <a:xfrm>
              <a:off x="669700" y="3777697"/>
              <a:ext cx="141208" cy="315789"/>
            </a:xfrm>
            <a:custGeom>
              <a:avLst/>
              <a:gdLst/>
              <a:ahLst/>
              <a:cxnLst/>
              <a:rect l="l" t="t" r="r" b="b"/>
              <a:pathLst>
                <a:path w="5746"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079" y="12718"/>
                  </a:lnTo>
                  <a:lnTo>
                    <a:pt x="4386" y="12586"/>
                  </a:lnTo>
                  <a:lnTo>
                    <a:pt x="4649" y="12411"/>
                  </a:lnTo>
                  <a:lnTo>
                    <a:pt x="4825" y="12235"/>
                  </a:lnTo>
                  <a:lnTo>
                    <a:pt x="5219" y="11797"/>
                  </a:lnTo>
                  <a:lnTo>
                    <a:pt x="5482" y="11534"/>
                  </a:lnTo>
                  <a:lnTo>
                    <a:pt x="5745" y="11227"/>
                  </a:lnTo>
                  <a:lnTo>
                    <a:pt x="5526" y="10832"/>
                  </a:lnTo>
                  <a:lnTo>
                    <a:pt x="5307" y="10393"/>
                  </a:lnTo>
                  <a:lnTo>
                    <a:pt x="5131" y="9999"/>
                  </a:lnTo>
                  <a:lnTo>
                    <a:pt x="5000" y="9604"/>
                  </a:lnTo>
                  <a:lnTo>
                    <a:pt x="4912" y="9166"/>
                  </a:lnTo>
                  <a:lnTo>
                    <a:pt x="4868" y="8771"/>
                  </a:lnTo>
                  <a:lnTo>
                    <a:pt x="4868" y="8376"/>
                  </a:lnTo>
                  <a:lnTo>
                    <a:pt x="4868" y="7981"/>
                  </a:lnTo>
                  <a:lnTo>
                    <a:pt x="4912" y="7236"/>
                  </a:lnTo>
                  <a:lnTo>
                    <a:pt x="5044" y="6578"/>
                  </a:lnTo>
                  <a:lnTo>
                    <a:pt x="5219" y="5964"/>
                  </a:lnTo>
                  <a:lnTo>
                    <a:pt x="5395" y="5438"/>
                  </a:lnTo>
                  <a:lnTo>
                    <a:pt x="4956" y="4999"/>
                  </a:lnTo>
                  <a:lnTo>
                    <a:pt x="4518" y="4561"/>
                  </a:lnTo>
                  <a:lnTo>
                    <a:pt x="4079" y="4035"/>
                  </a:lnTo>
                  <a:lnTo>
                    <a:pt x="3684" y="3552"/>
                  </a:lnTo>
                  <a:lnTo>
                    <a:pt x="3114" y="2807"/>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2"/>
            <p:cNvSpPr/>
            <p:nvPr/>
          </p:nvSpPr>
          <p:spPr>
            <a:xfrm>
              <a:off x="2746442" y="2257029"/>
              <a:ext cx="292074" cy="590611"/>
            </a:xfrm>
            <a:custGeom>
              <a:avLst/>
              <a:gdLst/>
              <a:ahLst/>
              <a:cxnLst/>
              <a:rect l="l" t="t" r="r" b="b"/>
              <a:pathLst>
                <a:path w="11885" h="24033" extrusionOk="0">
                  <a:moveTo>
                    <a:pt x="6359" y="1"/>
                  </a:moveTo>
                  <a:lnTo>
                    <a:pt x="5789" y="89"/>
                  </a:lnTo>
                  <a:lnTo>
                    <a:pt x="5263" y="220"/>
                  </a:lnTo>
                  <a:lnTo>
                    <a:pt x="4737" y="439"/>
                  </a:lnTo>
                  <a:lnTo>
                    <a:pt x="4210" y="659"/>
                  </a:lnTo>
                  <a:lnTo>
                    <a:pt x="3684" y="1010"/>
                  </a:lnTo>
                  <a:lnTo>
                    <a:pt x="3202" y="1360"/>
                  </a:lnTo>
                  <a:lnTo>
                    <a:pt x="2763" y="1755"/>
                  </a:lnTo>
                  <a:lnTo>
                    <a:pt x="2369" y="2194"/>
                  </a:lnTo>
                  <a:lnTo>
                    <a:pt x="1974" y="2632"/>
                  </a:lnTo>
                  <a:lnTo>
                    <a:pt x="1667" y="3114"/>
                  </a:lnTo>
                  <a:lnTo>
                    <a:pt x="1404" y="3641"/>
                  </a:lnTo>
                  <a:lnTo>
                    <a:pt x="1228" y="4167"/>
                  </a:lnTo>
                  <a:lnTo>
                    <a:pt x="1097" y="4693"/>
                  </a:lnTo>
                  <a:lnTo>
                    <a:pt x="1009" y="5219"/>
                  </a:lnTo>
                  <a:lnTo>
                    <a:pt x="1053" y="5746"/>
                  </a:lnTo>
                  <a:lnTo>
                    <a:pt x="1185" y="6272"/>
                  </a:lnTo>
                  <a:lnTo>
                    <a:pt x="921" y="6798"/>
                  </a:lnTo>
                  <a:lnTo>
                    <a:pt x="614" y="7237"/>
                  </a:lnTo>
                  <a:lnTo>
                    <a:pt x="307" y="7544"/>
                  </a:lnTo>
                  <a:lnTo>
                    <a:pt x="176" y="7631"/>
                  </a:lnTo>
                  <a:lnTo>
                    <a:pt x="0" y="7675"/>
                  </a:lnTo>
                  <a:lnTo>
                    <a:pt x="220" y="8640"/>
                  </a:lnTo>
                  <a:lnTo>
                    <a:pt x="307" y="9605"/>
                  </a:lnTo>
                  <a:lnTo>
                    <a:pt x="351" y="10131"/>
                  </a:lnTo>
                  <a:lnTo>
                    <a:pt x="351" y="10657"/>
                  </a:lnTo>
                  <a:lnTo>
                    <a:pt x="395" y="11140"/>
                  </a:lnTo>
                  <a:lnTo>
                    <a:pt x="483" y="11359"/>
                  </a:lnTo>
                  <a:lnTo>
                    <a:pt x="527" y="11578"/>
                  </a:lnTo>
                  <a:lnTo>
                    <a:pt x="658" y="11754"/>
                  </a:lnTo>
                  <a:lnTo>
                    <a:pt x="746" y="11885"/>
                  </a:lnTo>
                  <a:lnTo>
                    <a:pt x="921" y="12017"/>
                  </a:lnTo>
                  <a:lnTo>
                    <a:pt x="1053" y="12148"/>
                  </a:lnTo>
                  <a:lnTo>
                    <a:pt x="1448" y="12368"/>
                  </a:lnTo>
                  <a:lnTo>
                    <a:pt x="1974" y="12499"/>
                  </a:lnTo>
                  <a:lnTo>
                    <a:pt x="2544" y="12543"/>
                  </a:lnTo>
                  <a:lnTo>
                    <a:pt x="3158" y="12543"/>
                  </a:lnTo>
                  <a:lnTo>
                    <a:pt x="2807" y="16007"/>
                  </a:lnTo>
                  <a:lnTo>
                    <a:pt x="2719" y="16358"/>
                  </a:lnTo>
                  <a:lnTo>
                    <a:pt x="2588" y="16709"/>
                  </a:lnTo>
                  <a:lnTo>
                    <a:pt x="2412" y="17016"/>
                  </a:lnTo>
                  <a:lnTo>
                    <a:pt x="2193" y="17279"/>
                  </a:lnTo>
                  <a:lnTo>
                    <a:pt x="1930" y="17498"/>
                  </a:lnTo>
                  <a:lnTo>
                    <a:pt x="1623" y="17674"/>
                  </a:lnTo>
                  <a:lnTo>
                    <a:pt x="1272" y="17805"/>
                  </a:lnTo>
                  <a:lnTo>
                    <a:pt x="921" y="17893"/>
                  </a:lnTo>
                  <a:lnTo>
                    <a:pt x="746" y="17937"/>
                  </a:lnTo>
                  <a:lnTo>
                    <a:pt x="571" y="18025"/>
                  </a:lnTo>
                  <a:lnTo>
                    <a:pt x="439" y="18112"/>
                  </a:lnTo>
                  <a:lnTo>
                    <a:pt x="307" y="18244"/>
                  </a:lnTo>
                  <a:lnTo>
                    <a:pt x="220" y="18376"/>
                  </a:lnTo>
                  <a:lnTo>
                    <a:pt x="176" y="18551"/>
                  </a:lnTo>
                  <a:lnTo>
                    <a:pt x="132" y="18726"/>
                  </a:lnTo>
                  <a:lnTo>
                    <a:pt x="176" y="18902"/>
                  </a:lnTo>
                  <a:lnTo>
                    <a:pt x="307" y="19647"/>
                  </a:lnTo>
                  <a:lnTo>
                    <a:pt x="571" y="20524"/>
                  </a:lnTo>
                  <a:lnTo>
                    <a:pt x="746" y="20963"/>
                  </a:lnTo>
                  <a:lnTo>
                    <a:pt x="921" y="21401"/>
                  </a:lnTo>
                  <a:lnTo>
                    <a:pt x="1141" y="21840"/>
                  </a:lnTo>
                  <a:lnTo>
                    <a:pt x="1404" y="22278"/>
                  </a:lnTo>
                  <a:lnTo>
                    <a:pt x="1667" y="22673"/>
                  </a:lnTo>
                  <a:lnTo>
                    <a:pt x="2018" y="23024"/>
                  </a:lnTo>
                  <a:lnTo>
                    <a:pt x="2369" y="23331"/>
                  </a:lnTo>
                  <a:lnTo>
                    <a:pt x="2763" y="23638"/>
                  </a:lnTo>
                  <a:lnTo>
                    <a:pt x="3202" y="23813"/>
                  </a:lnTo>
                  <a:lnTo>
                    <a:pt x="3684" y="23945"/>
                  </a:lnTo>
                  <a:lnTo>
                    <a:pt x="4210" y="24033"/>
                  </a:lnTo>
                  <a:lnTo>
                    <a:pt x="4781" y="23989"/>
                  </a:lnTo>
                  <a:lnTo>
                    <a:pt x="5175" y="23945"/>
                  </a:lnTo>
                  <a:lnTo>
                    <a:pt x="5570" y="23857"/>
                  </a:lnTo>
                  <a:lnTo>
                    <a:pt x="5921" y="23726"/>
                  </a:lnTo>
                  <a:lnTo>
                    <a:pt x="6272" y="23594"/>
                  </a:lnTo>
                  <a:lnTo>
                    <a:pt x="6929" y="23199"/>
                  </a:lnTo>
                  <a:lnTo>
                    <a:pt x="7543" y="22761"/>
                  </a:lnTo>
                  <a:lnTo>
                    <a:pt x="8113" y="22235"/>
                  </a:lnTo>
                  <a:lnTo>
                    <a:pt x="8640" y="21708"/>
                  </a:lnTo>
                  <a:lnTo>
                    <a:pt x="9122" y="21094"/>
                  </a:lnTo>
                  <a:lnTo>
                    <a:pt x="9517" y="20524"/>
                  </a:lnTo>
                  <a:lnTo>
                    <a:pt x="9911" y="19910"/>
                  </a:lnTo>
                  <a:lnTo>
                    <a:pt x="10218" y="19340"/>
                  </a:lnTo>
                  <a:lnTo>
                    <a:pt x="10701" y="18376"/>
                  </a:lnTo>
                  <a:lnTo>
                    <a:pt x="11008" y="17674"/>
                  </a:lnTo>
                  <a:lnTo>
                    <a:pt x="11095" y="17411"/>
                  </a:lnTo>
                  <a:lnTo>
                    <a:pt x="9122" y="17148"/>
                  </a:lnTo>
                  <a:lnTo>
                    <a:pt x="8420" y="11666"/>
                  </a:lnTo>
                  <a:lnTo>
                    <a:pt x="8903" y="11315"/>
                  </a:lnTo>
                  <a:lnTo>
                    <a:pt x="9429" y="10877"/>
                  </a:lnTo>
                  <a:lnTo>
                    <a:pt x="9999" y="10306"/>
                  </a:lnTo>
                  <a:lnTo>
                    <a:pt x="10306" y="9956"/>
                  </a:lnTo>
                  <a:lnTo>
                    <a:pt x="10613" y="9561"/>
                  </a:lnTo>
                  <a:lnTo>
                    <a:pt x="10876" y="9122"/>
                  </a:lnTo>
                  <a:lnTo>
                    <a:pt x="11183" y="8684"/>
                  </a:lnTo>
                  <a:lnTo>
                    <a:pt x="11402" y="8158"/>
                  </a:lnTo>
                  <a:lnTo>
                    <a:pt x="11622" y="7631"/>
                  </a:lnTo>
                  <a:lnTo>
                    <a:pt x="11753" y="7061"/>
                  </a:lnTo>
                  <a:lnTo>
                    <a:pt x="11885" y="6491"/>
                  </a:lnTo>
                  <a:lnTo>
                    <a:pt x="11885" y="5877"/>
                  </a:lnTo>
                  <a:lnTo>
                    <a:pt x="11841" y="5263"/>
                  </a:lnTo>
                  <a:lnTo>
                    <a:pt x="11753" y="4693"/>
                  </a:lnTo>
                  <a:lnTo>
                    <a:pt x="11578" y="4079"/>
                  </a:lnTo>
                  <a:lnTo>
                    <a:pt x="11315" y="3509"/>
                  </a:lnTo>
                  <a:lnTo>
                    <a:pt x="11052" y="2983"/>
                  </a:lnTo>
                  <a:lnTo>
                    <a:pt x="10701" y="2457"/>
                  </a:lnTo>
                  <a:lnTo>
                    <a:pt x="10306" y="1974"/>
                  </a:lnTo>
                  <a:lnTo>
                    <a:pt x="9911" y="1536"/>
                  </a:lnTo>
                  <a:lnTo>
                    <a:pt x="9473" y="1141"/>
                  </a:lnTo>
                  <a:lnTo>
                    <a:pt x="8990" y="790"/>
                  </a:lnTo>
                  <a:lnTo>
                    <a:pt x="8464" y="483"/>
                  </a:lnTo>
                  <a:lnTo>
                    <a:pt x="7938" y="264"/>
                  </a:lnTo>
                  <a:lnTo>
                    <a:pt x="7412" y="132"/>
                  </a:lnTo>
                  <a:lnTo>
                    <a:pt x="6886" y="45"/>
                  </a:lnTo>
                  <a:lnTo>
                    <a:pt x="6359" y="1"/>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2"/>
            <p:cNvSpPr/>
            <p:nvPr/>
          </p:nvSpPr>
          <p:spPr>
            <a:xfrm>
              <a:off x="2817563" y="2527553"/>
              <a:ext cx="135826" cy="96998"/>
            </a:xfrm>
            <a:custGeom>
              <a:avLst/>
              <a:gdLst/>
              <a:ahLst/>
              <a:cxnLst/>
              <a:rect l="l" t="t" r="r" b="b"/>
              <a:pathLst>
                <a:path w="5527" h="3947" extrusionOk="0">
                  <a:moveTo>
                    <a:pt x="4167" y="0"/>
                  </a:moveTo>
                  <a:lnTo>
                    <a:pt x="3816" y="176"/>
                  </a:lnTo>
                  <a:lnTo>
                    <a:pt x="2895" y="658"/>
                  </a:lnTo>
                  <a:lnTo>
                    <a:pt x="2281" y="921"/>
                  </a:lnTo>
                  <a:lnTo>
                    <a:pt x="1623" y="1140"/>
                  </a:lnTo>
                  <a:lnTo>
                    <a:pt x="966" y="1360"/>
                  </a:lnTo>
                  <a:lnTo>
                    <a:pt x="264" y="1535"/>
                  </a:lnTo>
                  <a:lnTo>
                    <a:pt x="1" y="3947"/>
                  </a:lnTo>
                  <a:lnTo>
                    <a:pt x="220" y="3947"/>
                  </a:lnTo>
                  <a:lnTo>
                    <a:pt x="396" y="3903"/>
                  </a:lnTo>
                  <a:lnTo>
                    <a:pt x="702" y="3859"/>
                  </a:lnTo>
                  <a:lnTo>
                    <a:pt x="966" y="3728"/>
                  </a:lnTo>
                  <a:lnTo>
                    <a:pt x="1273" y="3596"/>
                  </a:lnTo>
                  <a:lnTo>
                    <a:pt x="1580" y="3333"/>
                  </a:lnTo>
                  <a:lnTo>
                    <a:pt x="1887" y="3026"/>
                  </a:lnTo>
                  <a:lnTo>
                    <a:pt x="2325" y="2368"/>
                  </a:lnTo>
                  <a:lnTo>
                    <a:pt x="2500" y="2105"/>
                  </a:lnTo>
                  <a:lnTo>
                    <a:pt x="2720" y="1842"/>
                  </a:lnTo>
                  <a:lnTo>
                    <a:pt x="2895" y="1667"/>
                  </a:lnTo>
                  <a:lnTo>
                    <a:pt x="3158" y="1491"/>
                  </a:lnTo>
                  <a:lnTo>
                    <a:pt x="3465" y="1360"/>
                  </a:lnTo>
                  <a:lnTo>
                    <a:pt x="3816" y="1272"/>
                  </a:lnTo>
                  <a:lnTo>
                    <a:pt x="4211" y="1228"/>
                  </a:lnTo>
                  <a:lnTo>
                    <a:pt x="4562" y="1140"/>
                  </a:lnTo>
                  <a:lnTo>
                    <a:pt x="5088" y="921"/>
                  </a:lnTo>
                  <a:lnTo>
                    <a:pt x="5439" y="746"/>
                  </a:lnTo>
                  <a:lnTo>
                    <a:pt x="5526" y="658"/>
                  </a:lnTo>
                  <a:lnTo>
                    <a:pt x="4167"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2"/>
            <p:cNvSpPr/>
            <p:nvPr/>
          </p:nvSpPr>
          <p:spPr>
            <a:xfrm>
              <a:off x="2725971" y="2138502"/>
              <a:ext cx="424631" cy="440802"/>
            </a:xfrm>
            <a:custGeom>
              <a:avLst/>
              <a:gdLst/>
              <a:ahLst/>
              <a:cxnLst/>
              <a:rect l="l" t="t" r="r" b="b"/>
              <a:pathLst>
                <a:path w="17279" h="17937" extrusionOk="0">
                  <a:moveTo>
                    <a:pt x="6534" y="0"/>
                  </a:moveTo>
                  <a:lnTo>
                    <a:pt x="6184" y="44"/>
                  </a:lnTo>
                  <a:lnTo>
                    <a:pt x="5833" y="88"/>
                  </a:lnTo>
                  <a:lnTo>
                    <a:pt x="5570" y="175"/>
                  </a:lnTo>
                  <a:lnTo>
                    <a:pt x="5307" y="263"/>
                  </a:lnTo>
                  <a:lnTo>
                    <a:pt x="5043" y="351"/>
                  </a:lnTo>
                  <a:lnTo>
                    <a:pt x="4868" y="526"/>
                  </a:lnTo>
                  <a:lnTo>
                    <a:pt x="4693" y="658"/>
                  </a:lnTo>
                  <a:lnTo>
                    <a:pt x="4386" y="965"/>
                  </a:lnTo>
                  <a:lnTo>
                    <a:pt x="4123" y="1359"/>
                  </a:lnTo>
                  <a:lnTo>
                    <a:pt x="3903" y="1710"/>
                  </a:lnTo>
                  <a:lnTo>
                    <a:pt x="3684" y="2061"/>
                  </a:lnTo>
                  <a:lnTo>
                    <a:pt x="3465" y="2412"/>
                  </a:lnTo>
                  <a:lnTo>
                    <a:pt x="3333" y="2587"/>
                  </a:lnTo>
                  <a:lnTo>
                    <a:pt x="3114" y="2719"/>
                  </a:lnTo>
                  <a:lnTo>
                    <a:pt x="2631" y="2894"/>
                  </a:lnTo>
                  <a:lnTo>
                    <a:pt x="2018" y="3070"/>
                  </a:lnTo>
                  <a:lnTo>
                    <a:pt x="1404" y="3289"/>
                  </a:lnTo>
                  <a:lnTo>
                    <a:pt x="1140" y="3377"/>
                  </a:lnTo>
                  <a:lnTo>
                    <a:pt x="833" y="3508"/>
                  </a:lnTo>
                  <a:lnTo>
                    <a:pt x="614" y="3684"/>
                  </a:lnTo>
                  <a:lnTo>
                    <a:pt x="395" y="3859"/>
                  </a:lnTo>
                  <a:lnTo>
                    <a:pt x="220" y="4122"/>
                  </a:lnTo>
                  <a:lnTo>
                    <a:pt x="88" y="4385"/>
                  </a:lnTo>
                  <a:lnTo>
                    <a:pt x="0" y="4692"/>
                  </a:lnTo>
                  <a:lnTo>
                    <a:pt x="0" y="5043"/>
                  </a:lnTo>
                  <a:lnTo>
                    <a:pt x="88" y="5745"/>
                  </a:lnTo>
                  <a:lnTo>
                    <a:pt x="220" y="6315"/>
                  </a:lnTo>
                  <a:lnTo>
                    <a:pt x="395" y="6753"/>
                  </a:lnTo>
                  <a:lnTo>
                    <a:pt x="527" y="7104"/>
                  </a:lnTo>
                  <a:lnTo>
                    <a:pt x="658" y="7455"/>
                  </a:lnTo>
                  <a:lnTo>
                    <a:pt x="702" y="7850"/>
                  </a:lnTo>
                  <a:lnTo>
                    <a:pt x="614" y="8244"/>
                  </a:lnTo>
                  <a:lnTo>
                    <a:pt x="439" y="8771"/>
                  </a:lnTo>
                  <a:lnTo>
                    <a:pt x="351" y="9078"/>
                  </a:lnTo>
                  <a:lnTo>
                    <a:pt x="307" y="9341"/>
                  </a:lnTo>
                  <a:lnTo>
                    <a:pt x="351" y="9560"/>
                  </a:lnTo>
                  <a:lnTo>
                    <a:pt x="395" y="9779"/>
                  </a:lnTo>
                  <a:lnTo>
                    <a:pt x="527" y="9999"/>
                  </a:lnTo>
                  <a:lnTo>
                    <a:pt x="658" y="10218"/>
                  </a:lnTo>
                  <a:lnTo>
                    <a:pt x="965" y="10525"/>
                  </a:lnTo>
                  <a:lnTo>
                    <a:pt x="1316" y="10788"/>
                  </a:lnTo>
                  <a:lnTo>
                    <a:pt x="1667" y="10963"/>
                  </a:lnTo>
                  <a:lnTo>
                    <a:pt x="2018" y="11095"/>
                  </a:lnTo>
                  <a:lnTo>
                    <a:pt x="2456" y="10130"/>
                  </a:lnTo>
                  <a:lnTo>
                    <a:pt x="2675" y="9779"/>
                  </a:lnTo>
                  <a:lnTo>
                    <a:pt x="2938" y="9516"/>
                  </a:lnTo>
                  <a:lnTo>
                    <a:pt x="3289" y="9253"/>
                  </a:lnTo>
                  <a:lnTo>
                    <a:pt x="3640" y="9122"/>
                  </a:lnTo>
                  <a:lnTo>
                    <a:pt x="4035" y="9078"/>
                  </a:lnTo>
                  <a:lnTo>
                    <a:pt x="4429" y="9122"/>
                  </a:lnTo>
                  <a:lnTo>
                    <a:pt x="4780" y="9209"/>
                  </a:lnTo>
                  <a:lnTo>
                    <a:pt x="5131" y="9429"/>
                  </a:lnTo>
                  <a:lnTo>
                    <a:pt x="5438" y="9692"/>
                  </a:lnTo>
                  <a:lnTo>
                    <a:pt x="5701" y="10042"/>
                  </a:lnTo>
                  <a:lnTo>
                    <a:pt x="5921" y="10437"/>
                  </a:lnTo>
                  <a:lnTo>
                    <a:pt x="6140" y="10920"/>
                  </a:lnTo>
                  <a:lnTo>
                    <a:pt x="6622" y="12016"/>
                  </a:lnTo>
                  <a:lnTo>
                    <a:pt x="6798" y="12454"/>
                  </a:lnTo>
                  <a:lnTo>
                    <a:pt x="7017" y="12849"/>
                  </a:lnTo>
                  <a:lnTo>
                    <a:pt x="7192" y="13112"/>
                  </a:lnTo>
                  <a:lnTo>
                    <a:pt x="7368" y="13288"/>
                  </a:lnTo>
                  <a:lnTo>
                    <a:pt x="7543" y="13419"/>
                  </a:lnTo>
                  <a:lnTo>
                    <a:pt x="7719" y="13463"/>
                  </a:lnTo>
                  <a:lnTo>
                    <a:pt x="7806" y="13331"/>
                  </a:lnTo>
                  <a:lnTo>
                    <a:pt x="8025" y="13068"/>
                  </a:lnTo>
                  <a:lnTo>
                    <a:pt x="8201" y="12937"/>
                  </a:lnTo>
                  <a:lnTo>
                    <a:pt x="8376" y="12805"/>
                  </a:lnTo>
                  <a:lnTo>
                    <a:pt x="8596" y="12761"/>
                  </a:lnTo>
                  <a:lnTo>
                    <a:pt x="8859" y="12805"/>
                  </a:lnTo>
                  <a:lnTo>
                    <a:pt x="8990" y="12849"/>
                  </a:lnTo>
                  <a:lnTo>
                    <a:pt x="9122" y="12981"/>
                  </a:lnTo>
                  <a:lnTo>
                    <a:pt x="9210" y="13156"/>
                  </a:lnTo>
                  <a:lnTo>
                    <a:pt x="9297" y="13331"/>
                  </a:lnTo>
                  <a:lnTo>
                    <a:pt x="9341" y="13595"/>
                  </a:lnTo>
                  <a:lnTo>
                    <a:pt x="9385" y="13814"/>
                  </a:lnTo>
                  <a:lnTo>
                    <a:pt x="9429" y="14077"/>
                  </a:lnTo>
                  <a:lnTo>
                    <a:pt x="9385" y="14384"/>
                  </a:lnTo>
                  <a:lnTo>
                    <a:pt x="9341" y="14647"/>
                  </a:lnTo>
                  <a:lnTo>
                    <a:pt x="9253" y="14910"/>
                  </a:lnTo>
                  <a:lnTo>
                    <a:pt x="9166" y="15129"/>
                  </a:lnTo>
                  <a:lnTo>
                    <a:pt x="8990" y="15349"/>
                  </a:lnTo>
                  <a:lnTo>
                    <a:pt x="8771" y="15524"/>
                  </a:lnTo>
                  <a:lnTo>
                    <a:pt x="8552" y="15700"/>
                  </a:lnTo>
                  <a:lnTo>
                    <a:pt x="8245" y="15787"/>
                  </a:lnTo>
                  <a:lnTo>
                    <a:pt x="7894" y="15831"/>
                  </a:lnTo>
                  <a:lnTo>
                    <a:pt x="7982" y="16050"/>
                  </a:lnTo>
                  <a:lnTo>
                    <a:pt x="8157" y="16314"/>
                  </a:lnTo>
                  <a:lnTo>
                    <a:pt x="8332" y="16620"/>
                  </a:lnTo>
                  <a:lnTo>
                    <a:pt x="8596" y="16927"/>
                  </a:lnTo>
                  <a:lnTo>
                    <a:pt x="8946" y="17234"/>
                  </a:lnTo>
                  <a:lnTo>
                    <a:pt x="9385" y="17498"/>
                  </a:lnTo>
                  <a:lnTo>
                    <a:pt x="9604" y="17629"/>
                  </a:lnTo>
                  <a:lnTo>
                    <a:pt x="9867" y="17717"/>
                  </a:lnTo>
                  <a:lnTo>
                    <a:pt x="10394" y="17848"/>
                  </a:lnTo>
                  <a:lnTo>
                    <a:pt x="10920" y="17936"/>
                  </a:lnTo>
                  <a:lnTo>
                    <a:pt x="11885" y="17936"/>
                  </a:lnTo>
                  <a:lnTo>
                    <a:pt x="12323" y="17848"/>
                  </a:lnTo>
                  <a:lnTo>
                    <a:pt x="12762" y="17717"/>
                  </a:lnTo>
                  <a:lnTo>
                    <a:pt x="13113" y="17541"/>
                  </a:lnTo>
                  <a:lnTo>
                    <a:pt x="13419" y="17278"/>
                  </a:lnTo>
                  <a:lnTo>
                    <a:pt x="13639" y="17015"/>
                  </a:lnTo>
                  <a:lnTo>
                    <a:pt x="13770" y="16708"/>
                  </a:lnTo>
                  <a:lnTo>
                    <a:pt x="13858" y="16357"/>
                  </a:lnTo>
                  <a:lnTo>
                    <a:pt x="13946" y="16050"/>
                  </a:lnTo>
                  <a:lnTo>
                    <a:pt x="14033" y="15743"/>
                  </a:lnTo>
                  <a:lnTo>
                    <a:pt x="14121" y="15393"/>
                  </a:lnTo>
                  <a:lnTo>
                    <a:pt x="14340" y="15129"/>
                  </a:lnTo>
                  <a:lnTo>
                    <a:pt x="14647" y="14822"/>
                  </a:lnTo>
                  <a:lnTo>
                    <a:pt x="15481" y="14209"/>
                  </a:lnTo>
                  <a:lnTo>
                    <a:pt x="15963" y="13814"/>
                  </a:lnTo>
                  <a:lnTo>
                    <a:pt x="16402" y="13331"/>
                  </a:lnTo>
                  <a:lnTo>
                    <a:pt x="16621" y="13068"/>
                  </a:lnTo>
                  <a:lnTo>
                    <a:pt x="16796" y="12761"/>
                  </a:lnTo>
                  <a:lnTo>
                    <a:pt x="16972" y="12454"/>
                  </a:lnTo>
                  <a:lnTo>
                    <a:pt x="17103" y="12104"/>
                  </a:lnTo>
                  <a:lnTo>
                    <a:pt x="17191" y="11753"/>
                  </a:lnTo>
                  <a:lnTo>
                    <a:pt x="17235" y="11358"/>
                  </a:lnTo>
                  <a:lnTo>
                    <a:pt x="17279" y="10920"/>
                  </a:lnTo>
                  <a:lnTo>
                    <a:pt x="17235" y="10437"/>
                  </a:lnTo>
                  <a:lnTo>
                    <a:pt x="17103" y="8639"/>
                  </a:lnTo>
                  <a:lnTo>
                    <a:pt x="17015" y="7017"/>
                  </a:lnTo>
                  <a:lnTo>
                    <a:pt x="16928" y="6271"/>
                  </a:lnTo>
                  <a:lnTo>
                    <a:pt x="16752" y="5526"/>
                  </a:lnTo>
                  <a:lnTo>
                    <a:pt x="16577" y="4824"/>
                  </a:lnTo>
                  <a:lnTo>
                    <a:pt x="16270" y="4122"/>
                  </a:lnTo>
                  <a:lnTo>
                    <a:pt x="16095" y="3815"/>
                  </a:lnTo>
                  <a:lnTo>
                    <a:pt x="15875" y="3552"/>
                  </a:lnTo>
                  <a:lnTo>
                    <a:pt x="15612" y="3289"/>
                  </a:lnTo>
                  <a:lnTo>
                    <a:pt x="15349" y="3070"/>
                  </a:lnTo>
                  <a:lnTo>
                    <a:pt x="15042" y="2894"/>
                  </a:lnTo>
                  <a:lnTo>
                    <a:pt x="14691" y="2719"/>
                  </a:lnTo>
                  <a:lnTo>
                    <a:pt x="14033" y="2412"/>
                  </a:lnTo>
                  <a:lnTo>
                    <a:pt x="13288" y="2237"/>
                  </a:lnTo>
                  <a:lnTo>
                    <a:pt x="12630" y="2149"/>
                  </a:lnTo>
                  <a:lnTo>
                    <a:pt x="11972" y="2105"/>
                  </a:lnTo>
                  <a:lnTo>
                    <a:pt x="11402" y="2149"/>
                  </a:lnTo>
                  <a:lnTo>
                    <a:pt x="11139" y="2193"/>
                  </a:lnTo>
                  <a:lnTo>
                    <a:pt x="10876" y="2105"/>
                  </a:lnTo>
                  <a:lnTo>
                    <a:pt x="10613" y="2017"/>
                  </a:lnTo>
                  <a:lnTo>
                    <a:pt x="10306" y="1886"/>
                  </a:lnTo>
                  <a:lnTo>
                    <a:pt x="9692" y="1535"/>
                  </a:lnTo>
                  <a:lnTo>
                    <a:pt x="8990" y="1096"/>
                  </a:lnTo>
                  <a:lnTo>
                    <a:pt x="8289" y="658"/>
                  </a:lnTo>
                  <a:lnTo>
                    <a:pt x="7587" y="307"/>
                  </a:lnTo>
                  <a:lnTo>
                    <a:pt x="7236" y="175"/>
                  </a:lnTo>
                  <a:lnTo>
                    <a:pt x="6885" y="44"/>
                  </a:lnTo>
                  <a:lnTo>
                    <a:pt x="65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2"/>
            <p:cNvSpPr/>
            <p:nvPr/>
          </p:nvSpPr>
          <p:spPr>
            <a:xfrm>
              <a:off x="2750743" y="2681665"/>
              <a:ext cx="749046" cy="1161783"/>
            </a:xfrm>
            <a:custGeom>
              <a:avLst/>
              <a:gdLst/>
              <a:ahLst/>
              <a:cxnLst/>
              <a:rect l="l" t="t" r="r" b="b"/>
              <a:pathLst>
                <a:path w="30480" h="47275" extrusionOk="0">
                  <a:moveTo>
                    <a:pt x="14560" y="0"/>
                  </a:moveTo>
                  <a:lnTo>
                    <a:pt x="14341" y="44"/>
                  </a:lnTo>
                  <a:lnTo>
                    <a:pt x="14122" y="132"/>
                  </a:lnTo>
                  <a:lnTo>
                    <a:pt x="13946" y="219"/>
                  </a:lnTo>
                  <a:lnTo>
                    <a:pt x="13815" y="351"/>
                  </a:lnTo>
                  <a:lnTo>
                    <a:pt x="13639" y="526"/>
                  </a:lnTo>
                  <a:lnTo>
                    <a:pt x="13552" y="702"/>
                  </a:lnTo>
                  <a:lnTo>
                    <a:pt x="13201" y="1623"/>
                  </a:lnTo>
                  <a:lnTo>
                    <a:pt x="12894" y="2544"/>
                  </a:lnTo>
                  <a:lnTo>
                    <a:pt x="12631" y="3377"/>
                  </a:lnTo>
                  <a:lnTo>
                    <a:pt x="12455" y="4210"/>
                  </a:lnTo>
                  <a:lnTo>
                    <a:pt x="12368" y="4956"/>
                  </a:lnTo>
                  <a:lnTo>
                    <a:pt x="12280" y="5701"/>
                  </a:lnTo>
                  <a:lnTo>
                    <a:pt x="12280" y="6447"/>
                  </a:lnTo>
                  <a:lnTo>
                    <a:pt x="12324" y="7104"/>
                  </a:lnTo>
                  <a:lnTo>
                    <a:pt x="12411" y="7762"/>
                  </a:lnTo>
                  <a:lnTo>
                    <a:pt x="12499" y="8376"/>
                  </a:lnTo>
                  <a:lnTo>
                    <a:pt x="12675" y="8946"/>
                  </a:lnTo>
                  <a:lnTo>
                    <a:pt x="12850" y="9516"/>
                  </a:lnTo>
                  <a:lnTo>
                    <a:pt x="13069" y="9999"/>
                  </a:lnTo>
                  <a:lnTo>
                    <a:pt x="13289" y="10481"/>
                  </a:lnTo>
                  <a:lnTo>
                    <a:pt x="13552" y="10964"/>
                  </a:lnTo>
                  <a:lnTo>
                    <a:pt x="13859" y="11402"/>
                  </a:lnTo>
                  <a:lnTo>
                    <a:pt x="14429" y="12148"/>
                  </a:lnTo>
                  <a:lnTo>
                    <a:pt x="15043" y="12805"/>
                  </a:lnTo>
                  <a:lnTo>
                    <a:pt x="15613" y="13332"/>
                  </a:lnTo>
                  <a:lnTo>
                    <a:pt x="16183" y="13770"/>
                  </a:lnTo>
                  <a:lnTo>
                    <a:pt x="16665" y="14121"/>
                  </a:lnTo>
                  <a:lnTo>
                    <a:pt x="17016" y="14340"/>
                  </a:lnTo>
                  <a:lnTo>
                    <a:pt x="17367" y="14516"/>
                  </a:lnTo>
                  <a:lnTo>
                    <a:pt x="22015" y="27672"/>
                  </a:lnTo>
                  <a:lnTo>
                    <a:pt x="5833" y="41968"/>
                  </a:lnTo>
                  <a:lnTo>
                    <a:pt x="5526" y="41880"/>
                  </a:lnTo>
                  <a:lnTo>
                    <a:pt x="5176" y="41880"/>
                  </a:lnTo>
                  <a:lnTo>
                    <a:pt x="4430" y="41836"/>
                  </a:lnTo>
                  <a:lnTo>
                    <a:pt x="3597" y="41880"/>
                  </a:lnTo>
                  <a:lnTo>
                    <a:pt x="2764" y="42012"/>
                  </a:lnTo>
                  <a:lnTo>
                    <a:pt x="2018" y="42143"/>
                  </a:lnTo>
                  <a:lnTo>
                    <a:pt x="1448" y="42319"/>
                  </a:lnTo>
                  <a:lnTo>
                    <a:pt x="1229" y="42406"/>
                  </a:lnTo>
                  <a:lnTo>
                    <a:pt x="1053" y="42494"/>
                  </a:lnTo>
                  <a:lnTo>
                    <a:pt x="966" y="42582"/>
                  </a:lnTo>
                  <a:lnTo>
                    <a:pt x="966" y="42670"/>
                  </a:lnTo>
                  <a:lnTo>
                    <a:pt x="1097" y="42801"/>
                  </a:lnTo>
                  <a:lnTo>
                    <a:pt x="1273" y="42889"/>
                  </a:lnTo>
                  <a:lnTo>
                    <a:pt x="1448" y="42933"/>
                  </a:lnTo>
                  <a:lnTo>
                    <a:pt x="1667" y="42977"/>
                  </a:lnTo>
                  <a:lnTo>
                    <a:pt x="2106" y="42977"/>
                  </a:lnTo>
                  <a:lnTo>
                    <a:pt x="2544" y="42933"/>
                  </a:lnTo>
                  <a:lnTo>
                    <a:pt x="2720" y="42933"/>
                  </a:lnTo>
                  <a:lnTo>
                    <a:pt x="2939" y="43020"/>
                  </a:lnTo>
                  <a:lnTo>
                    <a:pt x="3071" y="43108"/>
                  </a:lnTo>
                  <a:lnTo>
                    <a:pt x="3158" y="43240"/>
                  </a:lnTo>
                  <a:lnTo>
                    <a:pt x="3246" y="43415"/>
                  </a:lnTo>
                  <a:lnTo>
                    <a:pt x="3202" y="43591"/>
                  </a:lnTo>
                  <a:lnTo>
                    <a:pt x="3115" y="43810"/>
                  </a:lnTo>
                  <a:lnTo>
                    <a:pt x="2895" y="43985"/>
                  </a:lnTo>
                  <a:lnTo>
                    <a:pt x="2544" y="44161"/>
                  </a:lnTo>
                  <a:lnTo>
                    <a:pt x="2106" y="44380"/>
                  </a:lnTo>
                  <a:lnTo>
                    <a:pt x="1097" y="44862"/>
                  </a:lnTo>
                  <a:lnTo>
                    <a:pt x="615" y="45125"/>
                  </a:lnTo>
                  <a:lnTo>
                    <a:pt x="264" y="45345"/>
                  </a:lnTo>
                  <a:lnTo>
                    <a:pt x="45" y="45476"/>
                  </a:lnTo>
                  <a:lnTo>
                    <a:pt x="1" y="45564"/>
                  </a:lnTo>
                  <a:lnTo>
                    <a:pt x="45" y="45608"/>
                  </a:lnTo>
                  <a:lnTo>
                    <a:pt x="264" y="45608"/>
                  </a:lnTo>
                  <a:lnTo>
                    <a:pt x="659" y="45564"/>
                  </a:lnTo>
                  <a:lnTo>
                    <a:pt x="1755" y="45301"/>
                  </a:lnTo>
                  <a:lnTo>
                    <a:pt x="3290" y="44906"/>
                  </a:lnTo>
                  <a:lnTo>
                    <a:pt x="3290" y="44906"/>
                  </a:lnTo>
                  <a:lnTo>
                    <a:pt x="1755" y="45739"/>
                  </a:lnTo>
                  <a:lnTo>
                    <a:pt x="790" y="46353"/>
                  </a:lnTo>
                  <a:lnTo>
                    <a:pt x="483" y="46573"/>
                  </a:lnTo>
                  <a:lnTo>
                    <a:pt x="439" y="46660"/>
                  </a:lnTo>
                  <a:lnTo>
                    <a:pt x="439" y="46704"/>
                  </a:lnTo>
                  <a:lnTo>
                    <a:pt x="703" y="46704"/>
                  </a:lnTo>
                  <a:lnTo>
                    <a:pt x="1141" y="46573"/>
                  </a:lnTo>
                  <a:lnTo>
                    <a:pt x="2413" y="46134"/>
                  </a:lnTo>
                  <a:lnTo>
                    <a:pt x="4167" y="45432"/>
                  </a:lnTo>
                  <a:lnTo>
                    <a:pt x="4167" y="45432"/>
                  </a:lnTo>
                  <a:lnTo>
                    <a:pt x="3685" y="45652"/>
                  </a:lnTo>
                  <a:lnTo>
                    <a:pt x="2632" y="46222"/>
                  </a:lnTo>
                  <a:lnTo>
                    <a:pt x="2106" y="46529"/>
                  </a:lnTo>
                  <a:lnTo>
                    <a:pt x="1667" y="46836"/>
                  </a:lnTo>
                  <a:lnTo>
                    <a:pt x="1536" y="46967"/>
                  </a:lnTo>
                  <a:lnTo>
                    <a:pt x="1448" y="47055"/>
                  </a:lnTo>
                  <a:lnTo>
                    <a:pt x="1448" y="47143"/>
                  </a:lnTo>
                  <a:lnTo>
                    <a:pt x="1492" y="47230"/>
                  </a:lnTo>
                  <a:lnTo>
                    <a:pt x="1623" y="47274"/>
                  </a:lnTo>
                  <a:lnTo>
                    <a:pt x="1799" y="47274"/>
                  </a:lnTo>
                  <a:lnTo>
                    <a:pt x="2194" y="47187"/>
                  </a:lnTo>
                  <a:lnTo>
                    <a:pt x="2720" y="47055"/>
                  </a:lnTo>
                  <a:lnTo>
                    <a:pt x="3246" y="46836"/>
                  </a:lnTo>
                  <a:lnTo>
                    <a:pt x="4211" y="46397"/>
                  </a:lnTo>
                  <a:lnTo>
                    <a:pt x="4649" y="46222"/>
                  </a:lnTo>
                  <a:lnTo>
                    <a:pt x="4342" y="46353"/>
                  </a:lnTo>
                  <a:lnTo>
                    <a:pt x="3728" y="46704"/>
                  </a:lnTo>
                  <a:lnTo>
                    <a:pt x="3465" y="46880"/>
                  </a:lnTo>
                  <a:lnTo>
                    <a:pt x="3334" y="47055"/>
                  </a:lnTo>
                  <a:lnTo>
                    <a:pt x="3334" y="47099"/>
                  </a:lnTo>
                  <a:lnTo>
                    <a:pt x="3378" y="47187"/>
                  </a:lnTo>
                  <a:lnTo>
                    <a:pt x="3465" y="47230"/>
                  </a:lnTo>
                  <a:lnTo>
                    <a:pt x="3816" y="47230"/>
                  </a:lnTo>
                  <a:lnTo>
                    <a:pt x="4035" y="47187"/>
                  </a:lnTo>
                  <a:lnTo>
                    <a:pt x="4299" y="47055"/>
                  </a:lnTo>
                  <a:lnTo>
                    <a:pt x="4562" y="46923"/>
                  </a:lnTo>
                  <a:lnTo>
                    <a:pt x="5088" y="46529"/>
                  </a:lnTo>
                  <a:lnTo>
                    <a:pt x="5614" y="46090"/>
                  </a:lnTo>
                  <a:lnTo>
                    <a:pt x="6097" y="45608"/>
                  </a:lnTo>
                  <a:lnTo>
                    <a:pt x="6447" y="45213"/>
                  </a:lnTo>
                  <a:lnTo>
                    <a:pt x="6842" y="44818"/>
                  </a:lnTo>
                  <a:lnTo>
                    <a:pt x="9649" y="43327"/>
                  </a:lnTo>
                  <a:lnTo>
                    <a:pt x="16051" y="39819"/>
                  </a:lnTo>
                  <a:lnTo>
                    <a:pt x="23112" y="35916"/>
                  </a:lnTo>
                  <a:lnTo>
                    <a:pt x="25875" y="34337"/>
                  </a:lnTo>
                  <a:lnTo>
                    <a:pt x="27716" y="33241"/>
                  </a:lnTo>
                  <a:lnTo>
                    <a:pt x="28286" y="32846"/>
                  </a:lnTo>
                  <a:lnTo>
                    <a:pt x="28769" y="32364"/>
                  </a:lnTo>
                  <a:lnTo>
                    <a:pt x="29207" y="31882"/>
                  </a:lnTo>
                  <a:lnTo>
                    <a:pt x="29558" y="31399"/>
                  </a:lnTo>
                  <a:lnTo>
                    <a:pt x="29821" y="30873"/>
                  </a:lnTo>
                  <a:lnTo>
                    <a:pt x="30084" y="30303"/>
                  </a:lnTo>
                  <a:lnTo>
                    <a:pt x="30260" y="29733"/>
                  </a:lnTo>
                  <a:lnTo>
                    <a:pt x="30348" y="29119"/>
                  </a:lnTo>
                  <a:lnTo>
                    <a:pt x="30435" y="28505"/>
                  </a:lnTo>
                  <a:lnTo>
                    <a:pt x="30479" y="27891"/>
                  </a:lnTo>
                  <a:lnTo>
                    <a:pt x="30479" y="27321"/>
                  </a:lnTo>
                  <a:lnTo>
                    <a:pt x="30391" y="26707"/>
                  </a:lnTo>
                  <a:lnTo>
                    <a:pt x="30348" y="26093"/>
                  </a:lnTo>
                  <a:lnTo>
                    <a:pt x="30216" y="25479"/>
                  </a:lnTo>
                  <a:lnTo>
                    <a:pt x="30084" y="24865"/>
                  </a:lnTo>
                  <a:lnTo>
                    <a:pt x="29909" y="24295"/>
                  </a:lnTo>
                  <a:lnTo>
                    <a:pt x="29383" y="22716"/>
                  </a:lnTo>
                  <a:lnTo>
                    <a:pt x="28593" y="20392"/>
                  </a:lnTo>
                  <a:lnTo>
                    <a:pt x="27541" y="17585"/>
                  </a:lnTo>
                  <a:lnTo>
                    <a:pt x="26357" y="14516"/>
                  </a:lnTo>
                  <a:lnTo>
                    <a:pt x="25173" y="11490"/>
                  </a:lnTo>
                  <a:lnTo>
                    <a:pt x="24033" y="8683"/>
                  </a:lnTo>
                  <a:lnTo>
                    <a:pt x="22980" y="6403"/>
                  </a:lnTo>
                  <a:lnTo>
                    <a:pt x="22542" y="5526"/>
                  </a:lnTo>
                  <a:lnTo>
                    <a:pt x="22191" y="4912"/>
                  </a:lnTo>
                  <a:lnTo>
                    <a:pt x="21884" y="4429"/>
                  </a:lnTo>
                  <a:lnTo>
                    <a:pt x="21533" y="3991"/>
                  </a:lnTo>
                  <a:lnTo>
                    <a:pt x="21182" y="3596"/>
                  </a:lnTo>
                  <a:lnTo>
                    <a:pt x="20788" y="3201"/>
                  </a:lnTo>
                  <a:lnTo>
                    <a:pt x="20393" y="2807"/>
                  </a:lnTo>
                  <a:lnTo>
                    <a:pt x="19954" y="2456"/>
                  </a:lnTo>
                  <a:lnTo>
                    <a:pt x="19472" y="2149"/>
                  </a:lnTo>
                  <a:lnTo>
                    <a:pt x="19033" y="1842"/>
                  </a:lnTo>
                  <a:lnTo>
                    <a:pt x="18069" y="1316"/>
                  </a:lnTo>
                  <a:lnTo>
                    <a:pt x="17016" y="833"/>
                  </a:lnTo>
                  <a:lnTo>
                    <a:pt x="16007" y="395"/>
                  </a:lnTo>
                  <a:lnTo>
                    <a:pt x="14955" y="44"/>
                  </a:lnTo>
                  <a:lnTo>
                    <a:pt x="14736"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2"/>
            <p:cNvSpPr/>
            <p:nvPr/>
          </p:nvSpPr>
          <p:spPr>
            <a:xfrm>
              <a:off x="3298227" y="3327208"/>
              <a:ext cx="67925" cy="29121"/>
            </a:xfrm>
            <a:custGeom>
              <a:avLst/>
              <a:gdLst/>
              <a:ahLst/>
              <a:cxnLst/>
              <a:rect l="l" t="t" r="r" b="b"/>
              <a:pathLst>
                <a:path w="2764" h="1185" extrusionOk="0">
                  <a:moveTo>
                    <a:pt x="2018" y="0"/>
                  </a:moveTo>
                  <a:lnTo>
                    <a:pt x="1492" y="44"/>
                  </a:lnTo>
                  <a:lnTo>
                    <a:pt x="1053" y="176"/>
                  </a:lnTo>
                  <a:lnTo>
                    <a:pt x="702" y="351"/>
                  </a:lnTo>
                  <a:lnTo>
                    <a:pt x="439" y="527"/>
                  </a:lnTo>
                  <a:lnTo>
                    <a:pt x="220" y="702"/>
                  </a:lnTo>
                  <a:lnTo>
                    <a:pt x="44" y="921"/>
                  </a:lnTo>
                  <a:lnTo>
                    <a:pt x="1" y="965"/>
                  </a:lnTo>
                  <a:lnTo>
                    <a:pt x="1" y="1053"/>
                  </a:lnTo>
                  <a:lnTo>
                    <a:pt x="44" y="1097"/>
                  </a:lnTo>
                  <a:lnTo>
                    <a:pt x="88" y="1141"/>
                  </a:lnTo>
                  <a:lnTo>
                    <a:pt x="220" y="1184"/>
                  </a:lnTo>
                  <a:lnTo>
                    <a:pt x="264" y="1184"/>
                  </a:lnTo>
                  <a:lnTo>
                    <a:pt x="351" y="1097"/>
                  </a:lnTo>
                  <a:lnTo>
                    <a:pt x="483" y="965"/>
                  </a:lnTo>
                  <a:lnTo>
                    <a:pt x="658" y="790"/>
                  </a:lnTo>
                  <a:lnTo>
                    <a:pt x="921" y="658"/>
                  </a:lnTo>
                  <a:lnTo>
                    <a:pt x="1228" y="527"/>
                  </a:lnTo>
                  <a:lnTo>
                    <a:pt x="1579" y="439"/>
                  </a:lnTo>
                  <a:lnTo>
                    <a:pt x="2062" y="395"/>
                  </a:lnTo>
                  <a:lnTo>
                    <a:pt x="2588" y="439"/>
                  </a:lnTo>
                  <a:lnTo>
                    <a:pt x="2632" y="439"/>
                  </a:lnTo>
                  <a:lnTo>
                    <a:pt x="2719" y="395"/>
                  </a:lnTo>
                  <a:lnTo>
                    <a:pt x="2763" y="351"/>
                  </a:lnTo>
                  <a:lnTo>
                    <a:pt x="2763" y="307"/>
                  </a:lnTo>
                  <a:lnTo>
                    <a:pt x="2763" y="220"/>
                  </a:lnTo>
                  <a:lnTo>
                    <a:pt x="2763" y="176"/>
                  </a:lnTo>
                  <a:lnTo>
                    <a:pt x="2719" y="88"/>
                  </a:lnTo>
                  <a:lnTo>
                    <a:pt x="2632" y="88"/>
                  </a:lnTo>
                  <a:lnTo>
                    <a:pt x="2325" y="44"/>
                  </a:lnTo>
                  <a:lnTo>
                    <a:pt x="20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2"/>
            <p:cNvSpPr/>
            <p:nvPr/>
          </p:nvSpPr>
          <p:spPr>
            <a:xfrm>
              <a:off x="3081597" y="2946783"/>
              <a:ext cx="95941" cy="91616"/>
            </a:xfrm>
            <a:custGeom>
              <a:avLst/>
              <a:gdLst/>
              <a:ahLst/>
              <a:cxnLst/>
              <a:rect l="l" t="t" r="r" b="b"/>
              <a:pathLst>
                <a:path w="3904" h="3728" extrusionOk="0">
                  <a:moveTo>
                    <a:pt x="1" y="0"/>
                  </a:moveTo>
                  <a:lnTo>
                    <a:pt x="308" y="483"/>
                  </a:lnTo>
                  <a:lnTo>
                    <a:pt x="615" y="921"/>
                  </a:lnTo>
                  <a:lnTo>
                    <a:pt x="922" y="1316"/>
                  </a:lnTo>
                  <a:lnTo>
                    <a:pt x="1273" y="1710"/>
                  </a:lnTo>
                  <a:lnTo>
                    <a:pt x="1931" y="2324"/>
                  </a:lnTo>
                  <a:lnTo>
                    <a:pt x="2544" y="2851"/>
                  </a:lnTo>
                  <a:lnTo>
                    <a:pt x="3071" y="3245"/>
                  </a:lnTo>
                  <a:lnTo>
                    <a:pt x="3509" y="3508"/>
                  </a:lnTo>
                  <a:lnTo>
                    <a:pt x="3904" y="3728"/>
                  </a:lnTo>
                  <a:lnTo>
                    <a:pt x="3729" y="3289"/>
                  </a:lnTo>
                  <a:lnTo>
                    <a:pt x="3465" y="2763"/>
                  </a:lnTo>
                  <a:lnTo>
                    <a:pt x="3071" y="2193"/>
                  </a:lnTo>
                  <a:lnTo>
                    <a:pt x="2588" y="1623"/>
                  </a:lnTo>
                  <a:lnTo>
                    <a:pt x="2062" y="1096"/>
                  </a:lnTo>
                  <a:lnTo>
                    <a:pt x="1755" y="833"/>
                  </a:lnTo>
                  <a:lnTo>
                    <a:pt x="1448" y="614"/>
                  </a:lnTo>
                  <a:lnTo>
                    <a:pt x="1097" y="395"/>
                  </a:lnTo>
                  <a:lnTo>
                    <a:pt x="746" y="219"/>
                  </a:lnTo>
                  <a:lnTo>
                    <a:pt x="396" y="88"/>
                  </a:lnTo>
                  <a:lnTo>
                    <a:pt x="1"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2"/>
            <p:cNvSpPr/>
            <p:nvPr/>
          </p:nvSpPr>
          <p:spPr>
            <a:xfrm>
              <a:off x="1161128" y="1369001"/>
              <a:ext cx="1361160" cy="964569"/>
            </a:xfrm>
            <a:custGeom>
              <a:avLst/>
              <a:gdLst/>
              <a:ahLst/>
              <a:cxnLst/>
              <a:rect l="l" t="t" r="r" b="b"/>
              <a:pathLst>
                <a:path w="55388" h="39250" extrusionOk="0">
                  <a:moveTo>
                    <a:pt x="1" y="1"/>
                  </a:moveTo>
                  <a:lnTo>
                    <a:pt x="1" y="39249"/>
                  </a:lnTo>
                  <a:lnTo>
                    <a:pt x="55388" y="39249"/>
                  </a:lnTo>
                  <a:lnTo>
                    <a:pt x="553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2"/>
            <p:cNvSpPr/>
            <p:nvPr/>
          </p:nvSpPr>
          <p:spPr>
            <a:xfrm>
              <a:off x="1207477" y="1561917"/>
              <a:ext cx="633716" cy="730713"/>
            </a:xfrm>
            <a:custGeom>
              <a:avLst/>
              <a:gdLst/>
              <a:ahLst/>
              <a:cxnLst/>
              <a:rect l="l" t="t" r="r" b="b"/>
              <a:pathLst>
                <a:path w="25787" h="29734" extrusionOk="0">
                  <a:moveTo>
                    <a:pt x="9210" y="0"/>
                  </a:moveTo>
                  <a:lnTo>
                    <a:pt x="8991" y="44"/>
                  </a:lnTo>
                  <a:lnTo>
                    <a:pt x="8771" y="132"/>
                  </a:lnTo>
                  <a:lnTo>
                    <a:pt x="8596" y="307"/>
                  </a:lnTo>
                  <a:lnTo>
                    <a:pt x="8377" y="439"/>
                  </a:lnTo>
                  <a:lnTo>
                    <a:pt x="8201" y="658"/>
                  </a:lnTo>
                  <a:lnTo>
                    <a:pt x="7894" y="1184"/>
                  </a:lnTo>
                  <a:lnTo>
                    <a:pt x="7631" y="1755"/>
                  </a:lnTo>
                  <a:lnTo>
                    <a:pt x="7368" y="2456"/>
                  </a:lnTo>
                  <a:lnTo>
                    <a:pt x="7193" y="3202"/>
                  </a:lnTo>
                  <a:lnTo>
                    <a:pt x="7017" y="3947"/>
                  </a:lnTo>
                  <a:lnTo>
                    <a:pt x="6754" y="5438"/>
                  </a:lnTo>
                  <a:lnTo>
                    <a:pt x="6622" y="6754"/>
                  </a:lnTo>
                  <a:lnTo>
                    <a:pt x="6535" y="8026"/>
                  </a:lnTo>
                  <a:lnTo>
                    <a:pt x="6228" y="7982"/>
                  </a:lnTo>
                  <a:lnTo>
                    <a:pt x="5921" y="8026"/>
                  </a:lnTo>
                  <a:lnTo>
                    <a:pt x="5658" y="8157"/>
                  </a:lnTo>
                  <a:lnTo>
                    <a:pt x="5395" y="8289"/>
                  </a:lnTo>
                  <a:lnTo>
                    <a:pt x="5175" y="8508"/>
                  </a:lnTo>
                  <a:lnTo>
                    <a:pt x="4956" y="8771"/>
                  </a:lnTo>
                  <a:lnTo>
                    <a:pt x="4781" y="9122"/>
                  </a:lnTo>
                  <a:lnTo>
                    <a:pt x="4605" y="9473"/>
                  </a:lnTo>
                  <a:lnTo>
                    <a:pt x="4430" y="9867"/>
                  </a:lnTo>
                  <a:lnTo>
                    <a:pt x="4254" y="10306"/>
                  </a:lnTo>
                  <a:lnTo>
                    <a:pt x="4035" y="11227"/>
                  </a:lnTo>
                  <a:lnTo>
                    <a:pt x="3816" y="12279"/>
                  </a:lnTo>
                  <a:lnTo>
                    <a:pt x="3684" y="13332"/>
                  </a:lnTo>
                  <a:lnTo>
                    <a:pt x="3553" y="14428"/>
                  </a:lnTo>
                  <a:lnTo>
                    <a:pt x="3465" y="15481"/>
                  </a:lnTo>
                  <a:lnTo>
                    <a:pt x="3377" y="17366"/>
                  </a:lnTo>
                  <a:lnTo>
                    <a:pt x="3377" y="18726"/>
                  </a:lnTo>
                  <a:lnTo>
                    <a:pt x="3377" y="19208"/>
                  </a:lnTo>
                  <a:lnTo>
                    <a:pt x="2983" y="19252"/>
                  </a:lnTo>
                  <a:lnTo>
                    <a:pt x="2588" y="19296"/>
                  </a:lnTo>
                  <a:lnTo>
                    <a:pt x="2237" y="19427"/>
                  </a:lnTo>
                  <a:lnTo>
                    <a:pt x="1886" y="19559"/>
                  </a:lnTo>
                  <a:lnTo>
                    <a:pt x="1579" y="19734"/>
                  </a:lnTo>
                  <a:lnTo>
                    <a:pt x="1316" y="19910"/>
                  </a:lnTo>
                  <a:lnTo>
                    <a:pt x="834" y="20305"/>
                  </a:lnTo>
                  <a:lnTo>
                    <a:pt x="483" y="20699"/>
                  </a:lnTo>
                  <a:lnTo>
                    <a:pt x="220" y="21050"/>
                  </a:lnTo>
                  <a:lnTo>
                    <a:pt x="1" y="21401"/>
                  </a:lnTo>
                  <a:lnTo>
                    <a:pt x="1" y="29733"/>
                  </a:lnTo>
                  <a:lnTo>
                    <a:pt x="25786" y="29733"/>
                  </a:lnTo>
                  <a:lnTo>
                    <a:pt x="25655" y="28681"/>
                  </a:lnTo>
                  <a:lnTo>
                    <a:pt x="25523" y="27672"/>
                  </a:lnTo>
                  <a:lnTo>
                    <a:pt x="25348" y="26751"/>
                  </a:lnTo>
                  <a:lnTo>
                    <a:pt x="25129" y="25918"/>
                  </a:lnTo>
                  <a:lnTo>
                    <a:pt x="24866" y="25128"/>
                  </a:lnTo>
                  <a:lnTo>
                    <a:pt x="24646" y="24383"/>
                  </a:lnTo>
                  <a:lnTo>
                    <a:pt x="24339" y="23725"/>
                  </a:lnTo>
                  <a:lnTo>
                    <a:pt x="24032" y="23111"/>
                  </a:lnTo>
                  <a:lnTo>
                    <a:pt x="23725" y="22541"/>
                  </a:lnTo>
                  <a:lnTo>
                    <a:pt x="23418" y="22059"/>
                  </a:lnTo>
                  <a:lnTo>
                    <a:pt x="23068" y="21576"/>
                  </a:lnTo>
                  <a:lnTo>
                    <a:pt x="22761" y="21182"/>
                  </a:lnTo>
                  <a:lnTo>
                    <a:pt x="22410" y="20787"/>
                  </a:lnTo>
                  <a:lnTo>
                    <a:pt x="22059" y="20480"/>
                  </a:lnTo>
                  <a:lnTo>
                    <a:pt x="21664" y="20173"/>
                  </a:lnTo>
                  <a:lnTo>
                    <a:pt x="21313" y="19954"/>
                  </a:lnTo>
                  <a:lnTo>
                    <a:pt x="20656" y="19515"/>
                  </a:lnTo>
                  <a:lnTo>
                    <a:pt x="19998" y="19252"/>
                  </a:lnTo>
                  <a:lnTo>
                    <a:pt x="19384" y="19077"/>
                  </a:lnTo>
                  <a:lnTo>
                    <a:pt x="18814" y="18945"/>
                  </a:lnTo>
                  <a:lnTo>
                    <a:pt x="18375" y="18901"/>
                  </a:lnTo>
                  <a:lnTo>
                    <a:pt x="17717" y="18901"/>
                  </a:lnTo>
                  <a:lnTo>
                    <a:pt x="17674" y="17279"/>
                  </a:lnTo>
                  <a:lnTo>
                    <a:pt x="17542" y="15919"/>
                  </a:lnTo>
                  <a:lnTo>
                    <a:pt x="17367" y="14823"/>
                  </a:lnTo>
                  <a:lnTo>
                    <a:pt x="17147" y="13902"/>
                  </a:lnTo>
                  <a:lnTo>
                    <a:pt x="16928" y="13156"/>
                  </a:lnTo>
                  <a:lnTo>
                    <a:pt x="16665" y="12586"/>
                  </a:lnTo>
                  <a:lnTo>
                    <a:pt x="16402" y="12148"/>
                  </a:lnTo>
                  <a:lnTo>
                    <a:pt x="16139" y="11885"/>
                  </a:lnTo>
                  <a:lnTo>
                    <a:pt x="15832" y="11709"/>
                  </a:lnTo>
                  <a:lnTo>
                    <a:pt x="15569" y="11578"/>
                  </a:lnTo>
                  <a:lnTo>
                    <a:pt x="15130" y="11578"/>
                  </a:lnTo>
                  <a:lnTo>
                    <a:pt x="14955" y="11665"/>
                  </a:lnTo>
                  <a:lnTo>
                    <a:pt x="14823" y="11709"/>
                  </a:lnTo>
                  <a:lnTo>
                    <a:pt x="14692" y="11797"/>
                  </a:lnTo>
                  <a:lnTo>
                    <a:pt x="14253" y="9955"/>
                  </a:lnTo>
                  <a:lnTo>
                    <a:pt x="13727" y="8113"/>
                  </a:lnTo>
                  <a:lnTo>
                    <a:pt x="13069" y="5964"/>
                  </a:lnTo>
                  <a:lnTo>
                    <a:pt x="12674" y="4868"/>
                  </a:lnTo>
                  <a:lnTo>
                    <a:pt x="12280" y="3816"/>
                  </a:lnTo>
                  <a:lnTo>
                    <a:pt x="11841" y="2851"/>
                  </a:lnTo>
                  <a:lnTo>
                    <a:pt x="11359" y="1930"/>
                  </a:lnTo>
                  <a:lnTo>
                    <a:pt x="10920" y="1184"/>
                  </a:lnTo>
                  <a:lnTo>
                    <a:pt x="10657" y="834"/>
                  </a:lnTo>
                  <a:lnTo>
                    <a:pt x="10438" y="570"/>
                  </a:lnTo>
                  <a:lnTo>
                    <a:pt x="10175" y="351"/>
                  </a:lnTo>
                  <a:lnTo>
                    <a:pt x="9955" y="176"/>
                  </a:lnTo>
                  <a:lnTo>
                    <a:pt x="9692" y="44"/>
                  </a:lnTo>
                  <a:lnTo>
                    <a:pt x="947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2"/>
            <p:cNvSpPr/>
            <p:nvPr/>
          </p:nvSpPr>
          <p:spPr>
            <a:xfrm>
              <a:off x="1539412" y="1960675"/>
              <a:ext cx="25877" cy="89478"/>
            </a:xfrm>
            <a:custGeom>
              <a:avLst/>
              <a:gdLst/>
              <a:ahLst/>
              <a:cxnLst/>
              <a:rect l="l" t="t" r="r" b="b"/>
              <a:pathLst>
                <a:path w="1053" h="3641" extrusionOk="0">
                  <a:moveTo>
                    <a:pt x="132" y="0"/>
                  </a:moveTo>
                  <a:lnTo>
                    <a:pt x="44" y="88"/>
                  </a:lnTo>
                  <a:lnTo>
                    <a:pt x="0" y="176"/>
                  </a:lnTo>
                  <a:lnTo>
                    <a:pt x="0" y="307"/>
                  </a:lnTo>
                  <a:lnTo>
                    <a:pt x="44" y="395"/>
                  </a:lnTo>
                  <a:lnTo>
                    <a:pt x="220" y="702"/>
                  </a:lnTo>
                  <a:lnTo>
                    <a:pt x="351" y="1009"/>
                  </a:lnTo>
                  <a:lnTo>
                    <a:pt x="439" y="1272"/>
                  </a:lnTo>
                  <a:lnTo>
                    <a:pt x="483" y="1535"/>
                  </a:lnTo>
                  <a:lnTo>
                    <a:pt x="527" y="1754"/>
                  </a:lnTo>
                  <a:lnTo>
                    <a:pt x="527" y="2017"/>
                  </a:lnTo>
                  <a:lnTo>
                    <a:pt x="483" y="2412"/>
                  </a:lnTo>
                  <a:lnTo>
                    <a:pt x="351" y="2719"/>
                  </a:lnTo>
                  <a:lnTo>
                    <a:pt x="220" y="2938"/>
                  </a:lnTo>
                  <a:lnTo>
                    <a:pt x="88" y="3158"/>
                  </a:lnTo>
                  <a:lnTo>
                    <a:pt x="0" y="3245"/>
                  </a:lnTo>
                  <a:lnTo>
                    <a:pt x="0" y="3333"/>
                  </a:lnTo>
                  <a:lnTo>
                    <a:pt x="0" y="3465"/>
                  </a:lnTo>
                  <a:lnTo>
                    <a:pt x="88" y="3552"/>
                  </a:lnTo>
                  <a:lnTo>
                    <a:pt x="176" y="3596"/>
                  </a:lnTo>
                  <a:lnTo>
                    <a:pt x="264" y="3640"/>
                  </a:lnTo>
                  <a:lnTo>
                    <a:pt x="351" y="3596"/>
                  </a:lnTo>
                  <a:lnTo>
                    <a:pt x="439" y="3552"/>
                  </a:lnTo>
                  <a:lnTo>
                    <a:pt x="658" y="3289"/>
                  </a:lnTo>
                  <a:lnTo>
                    <a:pt x="834" y="2982"/>
                  </a:lnTo>
                  <a:lnTo>
                    <a:pt x="965" y="2588"/>
                  </a:lnTo>
                  <a:lnTo>
                    <a:pt x="1053" y="2105"/>
                  </a:lnTo>
                  <a:lnTo>
                    <a:pt x="1053" y="1842"/>
                  </a:lnTo>
                  <a:lnTo>
                    <a:pt x="1053" y="1535"/>
                  </a:lnTo>
                  <a:lnTo>
                    <a:pt x="965" y="1228"/>
                  </a:lnTo>
                  <a:lnTo>
                    <a:pt x="878" y="877"/>
                  </a:lnTo>
                  <a:lnTo>
                    <a:pt x="702" y="483"/>
                  </a:lnTo>
                  <a:lnTo>
                    <a:pt x="483" y="88"/>
                  </a:lnTo>
                  <a:lnTo>
                    <a:pt x="439" y="44"/>
                  </a:lnTo>
                  <a:lnTo>
                    <a:pt x="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2"/>
            <p:cNvSpPr/>
            <p:nvPr/>
          </p:nvSpPr>
          <p:spPr>
            <a:xfrm>
              <a:off x="1349742" y="2064137"/>
              <a:ext cx="35585" cy="65763"/>
            </a:xfrm>
            <a:custGeom>
              <a:avLst/>
              <a:gdLst/>
              <a:ahLst/>
              <a:cxnLst/>
              <a:rect l="l" t="t" r="r" b="b"/>
              <a:pathLst>
                <a:path w="1448" h="2676" extrusionOk="0">
                  <a:moveTo>
                    <a:pt x="263" y="0"/>
                  </a:moveTo>
                  <a:lnTo>
                    <a:pt x="132" y="44"/>
                  </a:lnTo>
                  <a:lnTo>
                    <a:pt x="44" y="88"/>
                  </a:lnTo>
                  <a:lnTo>
                    <a:pt x="0" y="176"/>
                  </a:lnTo>
                  <a:lnTo>
                    <a:pt x="0" y="307"/>
                  </a:lnTo>
                  <a:lnTo>
                    <a:pt x="44" y="570"/>
                  </a:lnTo>
                  <a:lnTo>
                    <a:pt x="176" y="1140"/>
                  </a:lnTo>
                  <a:lnTo>
                    <a:pt x="307" y="1535"/>
                  </a:lnTo>
                  <a:lnTo>
                    <a:pt x="483" y="1886"/>
                  </a:lnTo>
                  <a:lnTo>
                    <a:pt x="702" y="2281"/>
                  </a:lnTo>
                  <a:lnTo>
                    <a:pt x="1009" y="2631"/>
                  </a:lnTo>
                  <a:lnTo>
                    <a:pt x="1097" y="2675"/>
                  </a:lnTo>
                  <a:lnTo>
                    <a:pt x="1272" y="2675"/>
                  </a:lnTo>
                  <a:lnTo>
                    <a:pt x="1360" y="2631"/>
                  </a:lnTo>
                  <a:lnTo>
                    <a:pt x="1447" y="2544"/>
                  </a:lnTo>
                  <a:lnTo>
                    <a:pt x="1447" y="2412"/>
                  </a:lnTo>
                  <a:lnTo>
                    <a:pt x="1447" y="2324"/>
                  </a:lnTo>
                  <a:lnTo>
                    <a:pt x="1360" y="2237"/>
                  </a:lnTo>
                  <a:lnTo>
                    <a:pt x="1140" y="1930"/>
                  </a:lnTo>
                  <a:lnTo>
                    <a:pt x="921" y="1623"/>
                  </a:lnTo>
                  <a:lnTo>
                    <a:pt x="790" y="1272"/>
                  </a:lnTo>
                  <a:lnTo>
                    <a:pt x="702" y="965"/>
                  </a:lnTo>
                  <a:lnTo>
                    <a:pt x="570" y="439"/>
                  </a:lnTo>
                  <a:lnTo>
                    <a:pt x="526" y="263"/>
                  </a:lnTo>
                  <a:lnTo>
                    <a:pt x="526" y="132"/>
                  </a:lnTo>
                  <a:lnTo>
                    <a:pt x="439" y="44"/>
                  </a:lnTo>
                  <a:lnTo>
                    <a:pt x="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2"/>
            <p:cNvSpPr/>
            <p:nvPr/>
          </p:nvSpPr>
          <p:spPr>
            <a:xfrm>
              <a:off x="1598687" y="2116925"/>
              <a:ext cx="43129" cy="38828"/>
            </a:xfrm>
            <a:custGeom>
              <a:avLst/>
              <a:gdLst/>
              <a:ahLst/>
              <a:cxnLst/>
              <a:rect l="l" t="t" r="r" b="b"/>
              <a:pathLst>
                <a:path w="1755" h="1580" extrusionOk="0">
                  <a:moveTo>
                    <a:pt x="1491" y="1"/>
                  </a:moveTo>
                  <a:lnTo>
                    <a:pt x="1404" y="45"/>
                  </a:lnTo>
                  <a:lnTo>
                    <a:pt x="1316" y="89"/>
                  </a:lnTo>
                  <a:lnTo>
                    <a:pt x="1228" y="176"/>
                  </a:lnTo>
                  <a:lnTo>
                    <a:pt x="965" y="439"/>
                  </a:lnTo>
                  <a:lnTo>
                    <a:pt x="132" y="1097"/>
                  </a:lnTo>
                  <a:lnTo>
                    <a:pt x="44" y="1185"/>
                  </a:lnTo>
                  <a:lnTo>
                    <a:pt x="0" y="1273"/>
                  </a:lnTo>
                  <a:lnTo>
                    <a:pt x="0" y="1360"/>
                  </a:lnTo>
                  <a:lnTo>
                    <a:pt x="44" y="1492"/>
                  </a:lnTo>
                  <a:lnTo>
                    <a:pt x="132" y="1536"/>
                  </a:lnTo>
                  <a:lnTo>
                    <a:pt x="264" y="1580"/>
                  </a:lnTo>
                  <a:lnTo>
                    <a:pt x="351" y="1580"/>
                  </a:lnTo>
                  <a:lnTo>
                    <a:pt x="439" y="1536"/>
                  </a:lnTo>
                  <a:lnTo>
                    <a:pt x="1228" y="922"/>
                  </a:lnTo>
                  <a:lnTo>
                    <a:pt x="1579" y="571"/>
                  </a:lnTo>
                  <a:lnTo>
                    <a:pt x="1755" y="396"/>
                  </a:lnTo>
                  <a:lnTo>
                    <a:pt x="1755" y="264"/>
                  </a:lnTo>
                  <a:lnTo>
                    <a:pt x="1711" y="133"/>
                  </a:lnTo>
                  <a:lnTo>
                    <a:pt x="1623" y="45"/>
                  </a:lnTo>
                  <a:lnTo>
                    <a:pt x="1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2"/>
            <p:cNvSpPr/>
            <p:nvPr/>
          </p:nvSpPr>
          <p:spPr>
            <a:xfrm>
              <a:off x="1440252" y="1994073"/>
              <a:ext cx="24821" cy="56080"/>
            </a:xfrm>
            <a:custGeom>
              <a:avLst/>
              <a:gdLst/>
              <a:ahLst/>
              <a:cxnLst/>
              <a:rect l="l" t="t" r="r" b="b"/>
              <a:pathLst>
                <a:path w="1010" h="2282" extrusionOk="0">
                  <a:moveTo>
                    <a:pt x="220" y="1"/>
                  </a:moveTo>
                  <a:lnTo>
                    <a:pt x="89" y="45"/>
                  </a:lnTo>
                  <a:lnTo>
                    <a:pt x="45" y="132"/>
                  </a:lnTo>
                  <a:lnTo>
                    <a:pt x="1" y="220"/>
                  </a:lnTo>
                  <a:lnTo>
                    <a:pt x="1" y="308"/>
                  </a:lnTo>
                  <a:lnTo>
                    <a:pt x="483" y="2062"/>
                  </a:lnTo>
                  <a:lnTo>
                    <a:pt x="527" y="2149"/>
                  </a:lnTo>
                  <a:lnTo>
                    <a:pt x="571" y="2193"/>
                  </a:lnTo>
                  <a:lnTo>
                    <a:pt x="659" y="2237"/>
                  </a:lnTo>
                  <a:lnTo>
                    <a:pt x="746" y="2281"/>
                  </a:lnTo>
                  <a:lnTo>
                    <a:pt x="790" y="2237"/>
                  </a:lnTo>
                  <a:lnTo>
                    <a:pt x="878" y="2193"/>
                  </a:lnTo>
                  <a:lnTo>
                    <a:pt x="966" y="2149"/>
                  </a:lnTo>
                  <a:lnTo>
                    <a:pt x="1010" y="2018"/>
                  </a:lnTo>
                  <a:lnTo>
                    <a:pt x="1010" y="1930"/>
                  </a:lnTo>
                  <a:lnTo>
                    <a:pt x="527" y="176"/>
                  </a:lnTo>
                  <a:lnTo>
                    <a:pt x="483" y="88"/>
                  </a:lnTo>
                  <a:lnTo>
                    <a:pt x="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2"/>
            <p:cNvSpPr/>
            <p:nvPr/>
          </p:nvSpPr>
          <p:spPr>
            <a:xfrm>
              <a:off x="1409017" y="2202078"/>
              <a:ext cx="82990" cy="25877"/>
            </a:xfrm>
            <a:custGeom>
              <a:avLst/>
              <a:gdLst/>
              <a:ahLst/>
              <a:cxnLst/>
              <a:rect l="l" t="t" r="r" b="b"/>
              <a:pathLst>
                <a:path w="3377" h="1053" extrusionOk="0">
                  <a:moveTo>
                    <a:pt x="263" y="0"/>
                  </a:moveTo>
                  <a:lnTo>
                    <a:pt x="132" y="44"/>
                  </a:lnTo>
                  <a:lnTo>
                    <a:pt x="88" y="88"/>
                  </a:lnTo>
                  <a:lnTo>
                    <a:pt x="0" y="176"/>
                  </a:lnTo>
                  <a:lnTo>
                    <a:pt x="0" y="307"/>
                  </a:lnTo>
                  <a:lnTo>
                    <a:pt x="44" y="395"/>
                  </a:lnTo>
                  <a:lnTo>
                    <a:pt x="88" y="483"/>
                  </a:lnTo>
                  <a:lnTo>
                    <a:pt x="176" y="527"/>
                  </a:lnTo>
                  <a:lnTo>
                    <a:pt x="1316" y="527"/>
                  </a:lnTo>
                  <a:lnTo>
                    <a:pt x="1754" y="570"/>
                  </a:lnTo>
                  <a:lnTo>
                    <a:pt x="2193" y="658"/>
                  </a:lnTo>
                  <a:lnTo>
                    <a:pt x="2588" y="790"/>
                  </a:lnTo>
                  <a:lnTo>
                    <a:pt x="2938" y="1009"/>
                  </a:lnTo>
                  <a:lnTo>
                    <a:pt x="3026" y="1053"/>
                  </a:lnTo>
                  <a:lnTo>
                    <a:pt x="3114" y="1053"/>
                  </a:lnTo>
                  <a:lnTo>
                    <a:pt x="3202" y="1009"/>
                  </a:lnTo>
                  <a:lnTo>
                    <a:pt x="3289" y="965"/>
                  </a:lnTo>
                  <a:lnTo>
                    <a:pt x="3377" y="834"/>
                  </a:lnTo>
                  <a:lnTo>
                    <a:pt x="3377" y="746"/>
                  </a:lnTo>
                  <a:lnTo>
                    <a:pt x="3333" y="658"/>
                  </a:lnTo>
                  <a:lnTo>
                    <a:pt x="3245" y="570"/>
                  </a:lnTo>
                  <a:lnTo>
                    <a:pt x="3070" y="439"/>
                  </a:lnTo>
                  <a:lnTo>
                    <a:pt x="2851" y="351"/>
                  </a:lnTo>
                  <a:lnTo>
                    <a:pt x="2368" y="176"/>
                  </a:lnTo>
                  <a:lnTo>
                    <a:pt x="1886" y="44"/>
                  </a:lnTo>
                  <a:lnTo>
                    <a:pt x="14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2"/>
            <p:cNvSpPr/>
            <p:nvPr/>
          </p:nvSpPr>
          <p:spPr>
            <a:xfrm>
              <a:off x="1470430" y="1681549"/>
              <a:ext cx="21577" cy="65763"/>
            </a:xfrm>
            <a:custGeom>
              <a:avLst/>
              <a:gdLst/>
              <a:ahLst/>
              <a:cxnLst/>
              <a:rect l="l" t="t" r="r" b="b"/>
              <a:pathLst>
                <a:path w="878" h="2676" extrusionOk="0">
                  <a:moveTo>
                    <a:pt x="527" y="0"/>
                  </a:moveTo>
                  <a:lnTo>
                    <a:pt x="439" y="44"/>
                  </a:lnTo>
                  <a:lnTo>
                    <a:pt x="352" y="132"/>
                  </a:lnTo>
                  <a:lnTo>
                    <a:pt x="352" y="219"/>
                  </a:lnTo>
                  <a:lnTo>
                    <a:pt x="1" y="2368"/>
                  </a:lnTo>
                  <a:lnTo>
                    <a:pt x="1" y="2456"/>
                  </a:lnTo>
                  <a:lnTo>
                    <a:pt x="45" y="2587"/>
                  </a:lnTo>
                  <a:lnTo>
                    <a:pt x="132" y="2631"/>
                  </a:lnTo>
                  <a:lnTo>
                    <a:pt x="220" y="2675"/>
                  </a:lnTo>
                  <a:lnTo>
                    <a:pt x="352" y="2675"/>
                  </a:lnTo>
                  <a:lnTo>
                    <a:pt x="439" y="2631"/>
                  </a:lnTo>
                  <a:lnTo>
                    <a:pt x="483" y="2544"/>
                  </a:lnTo>
                  <a:lnTo>
                    <a:pt x="527" y="2456"/>
                  </a:lnTo>
                  <a:lnTo>
                    <a:pt x="878" y="307"/>
                  </a:lnTo>
                  <a:lnTo>
                    <a:pt x="878" y="219"/>
                  </a:lnTo>
                  <a:lnTo>
                    <a:pt x="834" y="132"/>
                  </a:lnTo>
                  <a:lnTo>
                    <a:pt x="746" y="44"/>
                  </a:lnTo>
                  <a:lnTo>
                    <a:pt x="6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2"/>
            <p:cNvSpPr/>
            <p:nvPr/>
          </p:nvSpPr>
          <p:spPr>
            <a:xfrm>
              <a:off x="1712912" y="1444447"/>
              <a:ext cx="809378" cy="889124"/>
            </a:xfrm>
            <a:custGeom>
              <a:avLst/>
              <a:gdLst/>
              <a:ahLst/>
              <a:cxnLst/>
              <a:rect l="l" t="t" r="r" b="b"/>
              <a:pathLst>
                <a:path w="32935" h="36180" extrusionOk="0">
                  <a:moveTo>
                    <a:pt x="32935" y="0"/>
                  </a:moveTo>
                  <a:lnTo>
                    <a:pt x="32803" y="44"/>
                  </a:lnTo>
                  <a:lnTo>
                    <a:pt x="32409" y="132"/>
                  </a:lnTo>
                  <a:lnTo>
                    <a:pt x="31839" y="307"/>
                  </a:lnTo>
                  <a:lnTo>
                    <a:pt x="31093" y="658"/>
                  </a:lnTo>
                  <a:lnTo>
                    <a:pt x="30655" y="877"/>
                  </a:lnTo>
                  <a:lnTo>
                    <a:pt x="30216" y="1141"/>
                  </a:lnTo>
                  <a:lnTo>
                    <a:pt x="29734" y="1491"/>
                  </a:lnTo>
                  <a:lnTo>
                    <a:pt x="29207" y="1886"/>
                  </a:lnTo>
                  <a:lnTo>
                    <a:pt x="28725" y="2325"/>
                  </a:lnTo>
                  <a:lnTo>
                    <a:pt x="28199" y="2851"/>
                  </a:lnTo>
                  <a:lnTo>
                    <a:pt x="27673" y="3465"/>
                  </a:lnTo>
                  <a:lnTo>
                    <a:pt x="27146" y="4123"/>
                  </a:lnTo>
                  <a:lnTo>
                    <a:pt x="26225" y="5394"/>
                  </a:lnTo>
                  <a:lnTo>
                    <a:pt x="25436" y="6359"/>
                  </a:lnTo>
                  <a:lnTo>
                    <a:pt x="24734" y="7105"/>
                  </a:lnTo>
                  <a:lnTo>
                    <a:pt x="24033" y="7719"/>
                  </a:lnTo>
                  <a:lnTo>
                    <a:pt x="23331" y="8201"/>
                  </a:lnTo>
                  <a:lnTo>
                    <a:pt x="22586" y="8640"/>
                  </a:lnTo>
                  <a:lnTo>
                    <a:pt x="20612" y="9648"/>
                  </a:lnTo>
                  <a:lnTo>
                    <a:pt x="20086" y="9955"/>
                  </a:lnTo>
                  <a:lnTo>
                    <a:pt x="19516" y="10262"/>
                  </a:lnTo>
                  <a:lnTo>
                    <a:pt x="19033" y="10613"/>
                  </a:lnTo>
                  <a:lnTo>
                    <a:pt x="18595" y="10964"/>
                  </a:lnTo>
                  <a:lnTo>
                    <a:pt x="18200" y="11315"/>
                  </a:lnTo>
                  <a:lnTo>
                    <a:pt x="17805" y="11665"/>
                  </a:lnTo>
                  <a:lnTo>
                    <a:pt x="17455" y="12060"/>
                  </a:lnTo>
                  <a:lnTo>
                    <a:pt x="17148" y="12455"/>
                  </a:lnTo>
                  <a:lnTo>
                    <a:pt x="16841" y="12893"/>
                  </a:lnTo>
                  <a:lnTo>
                    <a:pt x="16578" y="13332"/>
                  </a:lnTo>
                  <a:lnTo>
                    <a:pt x="16358" y="13770"/>
                  </a:lnTo>
                  <a:lnTo>
                    <a:pt x="16139" y="14253"/>
                  </a:lnTo>
                  <a:lnTo>
                    <a:pt x="15964" y="14735"/>
                  </a:lnTo>
                  <a:lnTo>
                    <a:pt x="15788" y="15261"/>
                  </a:lnTo>
                  <a:lnTo>
                    <a:pt x="15525" y="16358"/>
                  </a:lnTo>
                  <a:lnTo>
                    <a:pt x="15394" y="16928"/>
                  </a:lnTo>
                  <a:lnTo>
                    <a:pt x="15262" y="17410"/>
                  </a:lnTo>
                  <a:lnTo>
                    <a:pt x="15043" y="17849"/>
                  </a:lnTo>
                  <a:lnTo>
                    <a:pt x="14823" y="18243"/>
                  </a:lnTo>
                  <a:lnTo>
                    <a:pt x="14560" y="18594"/>
                  </a:lnTo>
                  <a:lnTo>
                    <a:pt x="14297" y="18945"/>
                  </a:lnTo>
                  <a:lnTo>
                    <a:pt x="13683" y="19603"/>
                  </a:lnTo>
                  <a:lnTo>
                    <a:pt x="13069" y="20261"/>
                  </a:lnTo>
                  <a:lnTo>
                    <a:pt x="12455" y="21050"/>
                  </a:lnTo>
                  <a:lnTo>
                    <a:pt x="12104" y="21489"/>
                  </a:lnTo>
                  <a:lnTo>
                    <a:pt x="11841" y="21971"/>
                  </a:lnTo>
                  <a:lnTo>
                    <a:pt x="11534" y="22497"/>
                  </a:lnTo>
                  <a:lnTo>
                    <a:pt x="11271" y="23111"/>
                  </a:lnTo>
                  <a:lnTo>
                    <a:pt x="10833" y="24339"/>
                  </a:lnTo>
                  <a:lnTo>
                    <a:pt x="10482" y="25392"/>
                  </a:lnTo>
                  <a:lnTo>
                    <a:pt x="10175" y="26269"/>
                  </a:lnTo>
                  <a:lnTo>
                    <a:pt x="9824" y="27058"/>
                  </a:lnTo>
                  <a:lnTo>
                    <a:pt x="9649" y="27409"/>
                  </a:lnTo>
                  <a:lnTo>
                    <a:pt x="9386" y="27716"/>
                  </a:lnTo>
                  <a:lnTo>
                    <a:pt x="9122" y="28023"/>
                  </a:lnTo>
                  <a:lnTo>
                    <a:pt x="8815" y="28286"/>
                  </a:lnTo>
                  <a:lnTo>
                    <a:pt x="8465" y="28593"/>
                  </a:lnTo>
                  <a:lnTo>
                    <a:pt x="8070" y="28856"/>
                  </a:lnTo>
                  <a:lnTo>
                    <a:pt x="7588" y="29119"/>
                  </a:lnTo>
                  <a:lnTo>
                    <a:pt x="7017" y="29338"/>
                  </a:lnTo>
                  <a:lnTo>
                    <a:pt x="5833" y="29908"/>
                  </a:lnTo>
                  <a:lnTo>
                    <a:pt x="5263" y="30215"/>
                  </a:lnTo>
                  <a:lnTo>
                    <a:pt x="4693" y="30566"/>
                  </a:lnTo>
                  <a:lnTo>
                    <a:pt x="4123" y="30917"/>
                  </a:lnTo>
                  <a:lnTo>
                    <a:pt x="3597" y="31268"/>
                  </a:lnTo>
                  <a:lnTo>
                    <a:pt x="3071" y="31706"/>
                  </a:lnTo>
                  <a:lnTo>
                    <a:pt x="2588" y="32145"/>
                  </a:lnTo>
                  <a:lnTo>
                    <a:pt x="2106" y="32584"/>
                  </a:lnTo>
                  <a:lnTo>
                    <a:pt x="1667" y="33022"/>
                  </a:lnTo>
                  <a:lnTo>
                    <a:pt x="1273" y="33504"/>
                  </a:lnTo>
                  <a:lnTo>
                    <a:pt x="922" y="34031"/>
                  </a:lnTo>
                  <a:lnTo>
                    <a:pt x="615" y="34557"/>
                  </a:lnTo>
                  <a:lnTo>
                    <a:pt x="352" y="35083"/>
                  </a:lnTo>
                  <a:lnTo>
                    <a:pt x="132" y="35653"/>
                  </a:lnTo>
                  <a:lnTo>
                    <a:pt x="1" y="36179"/>
                  </a:lnTo>
                  <a:lnTo>
                    <a:pt x="32935" y="36179"/>
                  </a:lnTo>
                  <a:lnTo>
                    <a:pt x="32935"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2"/>
            <p:cNvSpPr/>
            <p:nvPr/>
          </p:nvSpPr>
          <p:spPr>
            <a:xfrm>
              <a:off x="2287331" y="1705240"/>
              <a:ext cx="61462" cy="71169"/>
            </a:xfrm>
            <a:custGeom>
              <a:avLst/>
              <a:gdLst/>
              <a:ahLst/>
              <a:cxnLst/>
              <a:rect l="l" t="t" r="r" b="b"/>
              <a:pathLst>
                <a:path w="2501" h="2896" extrusionOk="0">
                  <a:moveTo>
                    <a:pt x="176" y="1"/>
                  </a:moveTo>
                  <a:lnTo>
                    <a:pt x="89" y="45"/>
                  </a:lnTo>
                  <a:lnTo>
                    <a:pt x="1" y="132"/>
                  </a:lnTo>
                  <a:lnTo>
                    <a:pt x="1" y="264"/>
                  </a:lnTo>
                  <a:lnTo>
                    <a:pt x="45" y="352"/>
                  </a:lnTo>
                  <a:lnTo>
                    <a:pt x="176" y="703"/>
                  </a:lnTo>
                  <a:lnTo>
                    <a:pt x="615" y="1404"/>
                  </a:lnTo>
                  <a:lnTo>
                    <a:pt x="878" y="1799"/>
                  </a:lnTo>
                  <a:lnTo>
                    <a:pt x="1229" y="2194"/>
                  </a:lnTo>
                  <a:lnTo>
                    <a:pt x="1667" y="2588"/>
                  </a:lnTo>
                  <a:lnTo>
                    <a:pt x="2106" y="2895"/>
                  </a:lnTo>
                  <a:lnTo>
                    <a:pt x="2237" y="2895"/>
                  </a:lnTo>
                  <a:lnTo>
                    <a:pt x="2369" y="2851"/>
                  </a:lnTo>
                  <a:lnTo>
                    <a:pt x="2457" y="2764"/>
                  </a:lnTo>
                  <a:lnTo>
                    <a:pt x="2501" y="2676"/>
                  </a:lnTo>
                  <a:lnTo>
                    <a:pt x="2501" y="2544"/>
                  </a:lnTo>
                  <a:lnTo>
                    <a:pt x="2457" y="2457"/>
                  </a:lnTo>
                  <a:lnTo>
                    <a:pt x="2369" y="2413"/>
                  </a:lnTo>
                  <a:lnTo>
                    <a:pt x="1974" y="2150"/>
                  </a:lnTo>
                  <a:lnTo>
                    <a:pt x="1623" y="1799"/>
                  </a:lnTo>
                  <a:lnTo>
                    <a:pt x="1273" y="1448"/>
                  </a:lnTo>
                  <a:lnTo>
                    <a:pt x="1010" y="1053"/>
                  </a:lnTo>
                  <a:lnTo>
                    <a:pt x="659" y="439"/>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2"/>
            <p:cNvSpPr/>
            <p:nvPr/>
          </p:nvSpPr>
          <p:spPr>
            <a:xfrm>
              <a:off x="2375703" y="1601778"/>
              <a:ext cx="33447" cy="80852"/>
            </a:xfrm>
            <a:custGeom>
              <a:avLst/>
              <a:gdLst/>
              <a:ahLst/>
              <a:cxnLst/>
              <a:rect l="l" t="t" r="r" b="b"/>
              <a:pathLst>
                <a:path w="1361" h="3290" extrusionOk="0">
                  <a:moveTo>
                    <a:pt x="966" y="1"/>
                  </a:moveTo>
                  <a:lnTo>
                    <a:pt x="878" y="45"/>
                  </a:lnTo>
                  <a:lnTo>
                    <a:pt x="834" y="133"/>
                  </a:lnTo>
                  <a:lnTo>
                    <a:pt x="790" y="220"/>
                  </a:lnTo>
                  <a:lnTo>
                    <a:pt x="790" y="527"/>
                  </a:lnTo>
                  <a:lnTo>
                    <a:pt x="659" y="1273"/>
                  </a:lnTo>
                  <a:lnTo>
                    <a:pt x="571" y="1667"/>
                  </a:lnTo>
                  <a:lnTo>
                    <a:pt x="439" y="2106"/>
                  </a:lnTo>
                  <a:lnTo>
                    <a:pt x="264" y="2501"/>
                  </a:lnTo>
                  <a:lnTo>
                    <a:pt x="45" y="2851"/>
                  </a:lnTo>
                  <a:lnTo>
                    <a:pt x="1" y="2939"/>
                  </a:lnTo>
                  <a:lnTo>
                    <a:pt x="1" y="3027"/>
                  </a:lnTo>
                  <a:lnTo>
                    <a:pt x="45" y="3158"/>
                  </a:lnTo>
                  <a:lnTo>
                    <a:pt x="89" y="3246"/>
                  </a:lnTo>
                  <a:lnTo>
                    <a:pt x="176" y="3290"/>
                  </a:lnTo>
                  <a:lnTo>
                    <a:pt x="264" y="3290"/>
                  </a:lnTo>
                  <a:lnTo>
                    <a:pt x="396" y="3246"/>
                  </a:lnTo>
                  <a:lnTo>
                    <a:pt x="483" y="3202"/>
                  </a:lnTo>
                  <a:lnTo>
                    <a:pt x="703" y="2808"/>
                  </a:lnTo>
                  <a:lnTo>
                    <a:pt x="922" y="2369"/>
                  </a:lnTo>
                  <a:lnTo>
                    <a:pt x="1053" y="1887"/>
                  </a:lnTo>
                  <a:lnTo>
                    <a:pt x="1185" y="1404"/>
                  </a:lnTo>
                  <a:lnTo>
                    <a:pt x="1316" y="615"/>
                  </a:lnTo>
                  <a:lnTo>
                    <a:pt x="1360" y="264"/>
                  </a:lnTo>
                  <a:lnTo>
                    <a:pt x="1316" y="176"/>
                  </a:lnTo>
                  <a:lnTo>
                    <a:pt x="1273" y="89"/>
                  </a:lnTo>
                  <a:lnTo>
                    <a:pt x="1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2"/>
            <p:cNvSpPr/>
            <p:nvPr/>
          </p:nvSpPr>
          <p:spPr>
            <a:xfrm>
              <a:off x="2368158" y="1978984"/>
              <a:ext cx="30203" cy="71169"/>
            </a:xfrm>
            <a:custGeom>
              <a:avLst/>
              <a:gdLst/>
              <a:ahLst/>
              <a:cxnLst/>
              <a:rect l="l" t="t" r="r" b="b"/>
              <a:pathLst>
                <a:path w="1229" h="2896" extrusionOk="0">
                  <a:moveTo>
                    <a:pt x="264" y="1"/>
                  </a:moveTo>
                  <a:lnTo>
                    <a:pt x="132" y="45"/>
                  </a:lnTo>
                  <a:lnTo>
                    <a:pt x="45" y="132"/>
                  </a:lnTo>
                  <a:lnTo>
                    <a:pt x="1" y="220"/>
                  </a:lnTo>
                  <a:lnTo>
                    <a:pt x="1" y="308"/>
                  </a:lnTo>
                  <a:lnTo>
                    <a:pt x="45" y="395"/>
                  </a:lnTo>
                  <a:lnTo>
                    <a:pt x="176" y="746"/>
                  </a:lnTo>
                  <a:lnTo>
                    <a:pt x="352" y="1097"/>
                  </a:lnTo>
                  <a:lnTo>
                    <a:pt x="527" y="1843"/>
                  </a:lnTo>
                  <a:lnTo>
                    <a:pt x="703" y="2632"/>
                  </a:lnTo>
                  <a:lnTo>
                    <a:pt x="746" y="2763"/>
                  </a:lnTo>
                  <a:lnTo>
                    <a:pt x="790" y="2807"/>
                  </a:lnTo>
                  <a:lnTo>
                    <a:pt x="878" y="2851"/>
                  </a:lnTo>
                  <a:lnTo>
                    <a:pt x="966" y="2895"/>
                  </a:lnTo>
                  <a:lnTo>
                    <a:pt x="1010" y="2895"/>
                  </a:lnTo>
                  <a:lnTo>
                    <a:pt x="1097" y="2851"/>
                  </a:lnTo>
                  <a:lnTo>
                    <a:pt x="1185" y="2763"/>
                  </a:lnTo>
                  <a:lnTo>
                    <a:pt x="1229" y="2676"/>
                  </a:lnTo>
                  <a:lnTo>
                    <a:pt x="1229" y="2588"/>
                  </a:lnTo>
                  <a:lnTo>
                    <a:pt x="1185" y="2281"/>
                  </a:lnTo>
                  <a:lnTo>
                    <a:pt x="1053" y="1667"/>
                  </a:lnTo>
                  <a:lnTo>
                    <a:pt x="834" y="878"/>
                  </a:lnTo>
                  <a:lnTo>
                    <a:pt x="703" y="527"/>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2"/>
            <p:cNvSpPr/>
            <p:nvPr/>
          </p:nvSpPr>
          <p:spPr>
            <a:xfrm>
              <a:off x="2191414" y="1998398"/>
              <a:ext cx="17276" cy="78689"/>
            </a:xfrm>
            <a:custGeom>
              <a:avLst/>
              <a:gdLst/>
              <a:ahLst/>
              <a:cxnLst/>
              <a:rect l="l" t="t" r="r" b="b"/>
              <a:pathLst>
                <a:path w="703" h="3202" extrusionOk="0">
                  <a:moveTo>
                    <a:pt x="176" y="0"/>
                  </a:moveTo>
                  <a:lnTo>
                    <a:pt x="89" y="44"/>
                  </a:lnTo>
                  <a:lnTo>
                    <a:pt x="45" y="132"/>
                  </a:lnTo>
                  <a:lnTo>
                    <a:pt x="1" y="219"/>
                  </a:lnTo>
                  <a:lnTo>
                    <a:pt x="1" y="307"/>
                  </a:lnTo>
                  <a:lnTo>
                    <a:pt x="89" y="833"/>
                  </a:lnTo>
                  <a:lnTo>
                    <a:pt x="176" y="1535"/>
                  </a:lnTo>
                  <a:lnTo>
                    <a:pt x="176" y="1930"/>
                  </a:lnTo>
                  <a:lnTo>
                    <a:pt x="176" y="2237"/>
                  </a:lnTo>
                  <a:lnTo>
                    <a:pt x="132" y="2544"/>
                  </a:lnTo>
                  <a:lnTo>
                    <a:pt x="1" y="2807"/>
                  </a:lnTo>
                  <a:lnTo>
                    <a:pt x="1" y="2894"/>
                  </a:lnTo>
                  <a:lnTo>
                    <a:pt x="1" y="3026"/>
                  </a:lnTo>
                  <a:lnTo>
                    <a:pt x="45" y="3114"/>
                  </a:lnTo>
                  <a:lnTo>
                    <a:pt x="132" y="3158"/>
                  </a:lnTo>
                  <a:lnTo>
                    <a:pt x="264" y="3201"/>
                  </a:lnTo>
                  <a:lnTo>
                    <a:pt x="396" y="3158"/>
                  </a:lnTo>
                  <a:lnTo>
                    <a:pt x="483" y="3070"/>
                  </a:lnTo>
                  <a:lnTo>
                    <a:pt x="615" y="2719"/>
                  </a:lnTo>
                  <a:lnTo>
                    <a:pt x="703" y="2280"/>
                  </a:lnTo>
                  <a:lnTo>
                    <a:pt x="703" y="1842"/>
                  </a:lnTo>
                  <a:lnTo>
                    <a:pt x="703" y="1403"/>
                  </a:lnTo>
                  <a:lnTo>
                    <a:pt x="615" y="614"/>
                  </a:lnTo>
                  <a:lnTo>
                    <a:pt x="527" y="219"/>
                  </a:lnTo>
                  <a:lnTo>
                    <a:pt x="483" y="88"/>
                  </a:lnTo>
                  <a:lnTo>
                    <a:pt x="396" y="44"/>
                  </a:lnTo>
                  <a:lnTo>
                    <a:pt x="3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2"/>
            <p:cNvSpPr/>
            <p:nvPr/>
          </p:nvSpPr>
          <p:spPr>
            <a:xfrm>
              <a:off x="2073945" y="2123413"/>
              <a:ext cx="86258" cy="51755"/>
            </a:xfrm>
            <a:custGeom>
              <a:avLst/>
              <a:gdLst/>
              <a:ahLst/>
              <a:cxnLst/>
              <a:rect l="l" t="t" r="r" b="b"/>
              <a:pathLst>
                <a:path w="3510" h="2106" extrusionOk="0">
                  <a:moveTo>
                    <a:pt x="220" y="0"/>
                  </a:moveTo>
                  <a:lnTo>
                    <a:pt x="132" y="44"/>
                  </a:lnTo>
                  <a:lnTo>
                    <a:pt x="45" y="132"/>
                  </a:lnTo>
                  <a:lnTo>
                    <a:pt x="1" y="219"/>
                  </a:lnTo>
                  <a:lnTo>
                    <a:pt x="1" y="351"/>
                  </a:lnTo>
                  <a:lnTo>
                    <a:pt x="45" y="439"/>
                  </a:lnTo>
                  <a:lnTo>
                    <a:pt x="132" y="482"/>
                  </a:lnTo>
                  <a:lnTo>
                    <a:pt x="220" y="526"/>
                  </a:lnTo>
                  <a:lnTo>
                    <a:pt x="878" y="702"/>
                  </a:lnTo>
                  <a:lnTo>
                    <a:pt x="1273" y="833"/>
                  </a:lnTo>
                  <a:lnTo>
                    <a:pt x="1711" y="965"/>
                  </a:lnTo>
                  <a:lnTo>
                    <a:pt x="2106" y="1184"/>
                  </a:lnTo>
                  <a:lnTo>
                    <a:pt x="2501" y="1403"/>
                  </a:lnTo>
                  <a:lnTo>
                    <a:pt x="2807" y="1666"/>
                  </a:lnTo>
                  <a:lnTo>
                    <a:pt x="2939" y="1798"/>
                  </a:lnTo>
                  <a:lnTo>
                    <a:pt x="3027" y="1930"/>
                  </a:lnTo>
                  <a:lnTo>
                    <a:pt x="3114" y="2061"/>
                  </a:lnTo>
                  <a:lnTo>
                    <a:pt x="3246" y="2105"/>
                  </a:lnTo>
                  <a:lnTo>
                    <a:pt x="3378" y="2061"/>
                  </a:lnTo>
                  <a:lnTo>
                    <a:pt x="3465" y="2017"/>
                  </a:lnTo>
                  <a:lnTo>
                    <a:pt x="3509" y="1930"/>
                  </a:lnTo>
                  <a:lnTo>
                    <a:pt x="3509" y="1798"/>
                  </a:lnTo>
                  <a:lnTo>
                    <a:pt x="3509" y="1710"/>
                  </a:lnTo>
                  <a:lnTo>
                    <a:pt x="3334" y="1491"/>
                  </a:lnTo>
                  <a:lnTo>
                    <a:pt x="3202" y="1272"/>
                  </a:lnTo>
                  <a:lnTo>
                    <a:pt x="2983" y="1096"/>
                  </a:lnTo>
                  <a:lnTo>
                    <a:pt x="2764" y="921"/>
                  </a:lnTo>
                  <a:lnTo>
                    <a:pt x="2237" y="614"/>
                  </a:lnTo>
                  <a:lnTo>
                    <a:pt x="1711" y="395"/>
                  </a:lnTo>
                  <a:lnTo>
                    <a:pt x="1229" y="219"/>
                  </a:lnTo>
                  <a:lnTo>
                    <a:pt x="790" y="13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2"/>
            <p:cNvSpPr/>
            <p:nvPr/>
          </p:nvSpPr>
          <p:spPr>
            <a:xfrm>
              <a:off x="2311046" y="2162193"/>
              <a:ext cx="70088" cy="52836"/>
            </a:xfrm>
            <a:custGeom>
              <a:avLst/>
              <a:gdLst/>
              <a:ahLst/>
              <a:cxnLst/>
              <a:rect l="l" t="t" r="r" b="b"/>
              <a:pathLst>
                <a:path w="2852" h="2150" extrusionOk="0">
                  <a:moveTo>
                    <a:pt x="2500" y="1"/>
                  </a:moveTo>
                  <a:lnTo>
                    <a:pt x="2237" y="88"/>
                  </a:lnTo>
                  <a:lnTo>
                    <a:pt x="1930" y="220"/>
                  </a:lnTo>
                  <a:lnTo>
                    <a:pt x="1579" y="395"/>
                  </a:lnTo>
                  <a:lnTo>
                    <a:pt x="1229" y="615"/>
                  </a:lnTo>
                  <a:lnTo>
                    <a:pt x="790" y="922"/>
                  </a:lnTo>
                  <a:lnTo>
                    <a:pt x="439" y="1316"/>
                  </a:lnTo>
                  <a:lnTo>
                    <a:pt x="45" y="1755"/>
                  </a:lnTo>
                  <a:lnTo>
                    <a:pt x="1" y="1843"/>
                  </a:lnTo>
                  <a:lnTo>
                    <a:pt x="1" y="1930"/>
                  </a:lnTo>
                  <a:lnTo>
                    <a:pt x="45" y="2018"/>
                  </a:lnTo>
                  <a:lnTo>
                    <a:pt x="132" y="2106"/>
                  </a:lnTo>
                  <a:lnTo>
                    <a:pt x="264" y="2150"/>
                  </a:lnTo>
                  <a:lnTo>
                    <a:pt x="395" y="2150"/>
                  </a:lnTo>
                  <a:lnTo>
                    <a:pt x="527" y="2062"/>
                  </a:lnTo>
                  <a:lnTo>
                    <a:pt x="834" y="1667"/>
                  </a:lnTo>
                  <a:lnTo>
                    <a:pt x="1185" y="1316"/>
                  </a:lnTo>
                  <a:lnTo>
                    <a:pt x="1536" y="1053"/>
                  </a:lnTo>
                  <a:lnTo>
                    <a:pt x="1886" y="878"/>
                  </a:lnTo>
                  <a:lnTo>
                    <a:pt x="2456" y="615"/>
                  </a:lnTo>
                  <a:lnTo>
                    <a:pt x="2676" y="527"/>
                  </a:lnTo>
                  <a:lnTo>
                    <a:pt x="2763" y="439"/>
                  </a:lnTo>
                  <a:lnTo>
                    <a:pt x="2851" y="395"/>
                  </a:lnTo>
                  <a:lnTo>
                    <a:pt x="2851" y="264"/>
                  </a:lnTo>
                  <a:lnTo>
                    <a:pt x="2851" y="176"/>
                  </a:lnTo>
                  <a:lnTo>
                    <a:pt x="2807" y="88"/>
                  </a:lnTo>
                  <a:lnTo>
                    <a:pt x="2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2"/>
            <p:cNvSpPr/>
            <p:nvPr/>
          </p:nvSpPr>
          <p:spPr>
            <a:xfrm>
              <a:off x="1904746" y="2240883"/>
              <a:ext cx="81933" cy="35585"/>
            </a:xfrm>
            <a:custGeom>
              <a:avLst/>
              <a:gdLst/>
              <a:ahLst/>
              <a:cxnLst/>
              <a:rect l="l" t="t" r="r" b="b"/>
              <a:pathLst>
                <a:path w="3334" h="1448" extrusionOk="0">
                  <a:moveTo>
                    <a:pt x="264" y="0"/>
                  </a:moveTo>
                  <a:lnTo>
                    <a:pt x="132" y="44"/>
                  </a:lnTo>
                  <a:lnTo>
                    <a:pt x="89" y="88"/>
                  </a:lnTo>
                  <a:lnTo>
                    <a:pt x="1" y="176"/>
                  </a:lnTo>
                  <a:lnTo>
                    <a:pt x="1" y="263"/>
                  </a:lnTo>
                  <a:lnTo>
                    <a:pt x="1" y="395"/>
                  </a:lnTo>
                  <a:lnTo>
                    <a:pt x="45" y="482"/>
                  </a:lnTo>
                  <a:lnTo>
                    <a:pt x="132" y="526"/>
                  </a:lnTo>
                  <a:lnTo>
                    <a:pt x="264" y="570"/>
                  </a:lnTo>
                  <a:lnTo>
                    <a:pt x="834" y="570"/>
                  </a:lnTo>
                  <a:lnTo>
                    <a:pt x="1623" y="702"/>
                  </a:lnTo>
                  <a:lnTo>
                    <a:pt x="1974" y="833"/>
                  </a:lnTo>
                  <a:lnTo>
                    <a:pt x="2325" y="965"/>
                  </a:lnTo>
                  <a:lnTo>
                    <a:pt x="2632" y="1140"/>
                  </a:lnTo>
                  <a:lnTo>
                    <a:pt x="2807" y="1360"/>
                  </a:lnTo>
                  <a:lnTo>
                    <a:pt x="2939" y="1447"/>
                  </a:lnTo>
                  <a:lnTo>
                    <a:pt x="3071" y="1447"/>
                  </a:lnTo>
                  <a:lnTo>
                    <a:pt x="3202" y="1403"/>
                  </a:lnTo>
                  <a:lnTo>
                    <a:pt x="3290" y="1360"/>
                  </a:lnTo>
                  <a:lnTo>
                    <a:pt x="3334" y="1272"/>
                  </a:lnTo>
                  <a:lnTo>
                    <a:pt x="3334" y="1140"/>
                  </a:lnTo>
                  <a:lnTo>
                    <a:pt x="3290" y="1053"/>
                  </a:lnTo>
                  <a:lnTo>
                    <a:pt x="3158" y="877"/>
                  </a:lnTo>
                  <a:lnTo>
                    <a:pt x="2983" y="702"/>
                  </a:lnTo>
                  <a:lnTo>
                    <a:pt x="2807" y="570"/>
                  </a:lnTo>
                  <a:lnTo>
                    <a:pt x="2588" y="482"/>
                  </a:lnTo>
                  <a:lnTo>
                    <a:pt x="2106" y="307"/>
                  </a:lnTo>
                  <a:lnTo>
                    <a:pt x="1623" y="176"/>
                  </a:lnTo>
                  <a:lnTo>
                    <a:pt x="1141" y="88"/>
                  </a:lnTo>
                  <a:lnTo>
                    <a:pt x="746" y="44"/>
                  </a:lnTo>
                  <a:lnTo>
                    <a:pt x="2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2"/>
            <p:cNvSpPr/>
            <p:nvPr/>
          </p:nvSpPr>
          <p:spPr>
            <a:xfrm>
              <a:off x="2065344" y="1978984"/>
              <a:ext cx="47430" cy="42048"/>
            </a:xfrm>
            <a:custGeom>
              <a:avLst/>
              <a:gdLst/>
              <a:ahLst/>
              <a:cxnLst/>
              <a:rect l="l" t="t" r="r" b="b"/>
              <a:pathLst>
                <a:path w="1930" h="1711" extrusionOk="0">
                  <a:moveTo>
                    <a:pt x="1579" y="1"/>
                  </a:moveTo>
                  <a:lnTo>
                    <a:pt x="1491" y="88"/>
                  </a:lnTo>
                  <a:lnTo>
                    <a:pt x="132" y="1229"/>
                  </a:lnTo>
                  <a:lnTo>
                    <a:pt x="44" y="1316"/>
                  </a:lnTo>
                  <a:lnTo>
                    <a:pt x="0" y="1404"/>
                  </a:lnTo>
                  <a:lnTo>
                    <a:pt x="44" y="1536"/>
                  </a:lnTo>
                  <a:lnTo>
                    <a:pt x="88" y="1623"/>
                  </a:lnTo>
                  <a:lnTo>
                    <a:pt x="175" y="1667"/>
                  </a:lnTo>
                  <a:lnTo>
                    <a:pt x="307" y="1711"/>
                  </a:lnTo>
                  <a:lnTo>
                    <a:pt x="395" y="1711"/>
                  </a:lnTo>
                  <a:lnTo>
                    <a:pt x="439" y="1667"/>
                  </a:lnTo>
                  <a:lnTo>
                    <a:pt x="1842" y="483"/>
                  </a:lnTo>
                  <a:lnTo>
                    <a:pt x="1930" y="395"/>
                  </a:lnTo>
                  <a:lnTo>
                    <a:pt x="1930" y="308"/>
                  </a:lnTo>
                  <a:lnTo>
                    <a:pt x="1930" y="176"/>
                  </a:lnTo>
                  <a:lnTo>
                    <a:pt x="1886" y="88"/>
                  </a:lnTo>
                  <a:lnTo>
                    <a:pt x="1798" y="45"/>
                  </a:lnTo>
                  <a:lnTo>
                    <a:pt x="17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2"/>
            <p:cNvSpPr/>
            <p:nvPr/>
          </p:nvSpPr>
          <p:spPr>
            <a:xfrm>
              <a:off x="1188087" y="1808702"/>
              <a:ext cx="1307267" cy="85177"/>
            </a:xfrm>
            <a:custGeom>
              <a:avLst/>
              <a:gdLst/>
              <a:ahLst/>
              <a:cxnLst/>
              <a:rect l="l" t="t" r="r" b="b"/>
              <a:pathLst>
                <a:path w="53195" h="3466" extrusionOk="0">
                  <a:moveTo>
                    <a:pt x="0" y="1"/>
                  </a:moveTo>
                  <a:lnTo>
                    <a:pt x="0" y="3465"/>
                  </a:lnTo>
                  <a:lnTo>
                    <a:pt x="53195" y="3465"/>
                  </a:lnTo>
                  <a:lnTo>
                    <a:pt x="531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2"/>
            <p:cNvSpPr/>
            <p:nvPr/>
          </p:nvSpPr>
          <p:spPr>
            <a:xfrm>
              <a:off x="1188087" y="1808702"/>
              <a:ext cx="94859" cy="85177"/>
            </a:xfrm>
            <a:custGeom>
              <a:avLst/>
              <a:gdLst/>
              <a:ahLst/>
              <a:cxnLst/>
              <a:rect l="l" t="t" r="r" b="b"/>
              <a:pathLst>
                <a:path w="3860" h="3466" extrusionOk="0">
                  <a:moveTo>
                    <a:pt x="0" y="1"/>
                  </a:moveTo>
                  <a:lnTo>
                    <a:pt x="0" y="3465"/>
                  </a:lnTo>
                  <a:lnTo>
                    <a:pt x="2368" y="3465"/>
                  </a:lnTo>
                  <a:lnTo>
                    <a:pt x="385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2"/>
            <p:cNvSpPr/>
            <p:nvPr/>
          </p:nvSpPr>
          <p:spPr>
            <a:xfrm>
              <a:off x="2382166" y="1808702"/>
              <a:ext cx="144452" cy="85177"/>
            </a:xfrm>
            <a:custGeom>
              <a:avLst/>
              <a:gdLst/>
              <a:ahLst/>
              <a:cxnLst/>
              <a:rect l="l" t="t" r="r" b="b"/>
              <a:pathLst>
                <a:path w="5878" h="3466" extrusionOk="0">
                  <a:moveTo>
                    <a:pt x="1492" y="1"/>
                  </a:moveTo>
                  <a:lnTo>
                    <a:pt x="1" y="3465"/>
                  </a:lnTo>
                  <a:lnTo>
                    <a:pt x="5877" y="3465"/>
                  </a:lnTo>
                  <a:lnTo>
                    <a:pt x="5877"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2"/>
            <p:cNvSpPr/>
            <p:nvPr/>
          </p:nvSpPr>
          <p:spPr>
            <a:xfrm>
              <a:off x="1760342" y="1808702"/>
              <a:ext cx="161679" cy="85177"/>
            </a:xfrm>
            <a:custGeom>
              <a:avLst/>
              <a:gdLst/>
              <a:ahLst/>
              <a:cxnLst/>
              <a:rect l="l" t="t" r="r" b="b"/>
              <a:pathLst>
                <a:path w="6579" h="3466" extrusionOk="0">
                  <a:moveTo>
                    <a:pt x="0" y="1"/>
                  </a:moveTo>
                  <a:lnTo>
                    <a:pt x="0" y="3465"/>
                  </a:lnTo>
                  <a:lnTo>
                    <a:pt x="6579" y="3465"/>
                  </a:lnTo>
                  <a:lnTo>
                    <a:pt x="657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2"/>
            <p:cNvSpPr/>
            <p:nvPr/>
          </p:nvSpPr>
          <p:spPr>
            <a:xfrm>
              <a:off x="1795903" y="1374383"/>
              <a:ext cx="91640" cy="974276"/>
            </a:xfrm>
            <a:custGeom>
              <a:avLst/>
              <a:gdLst/>
              <a:ahLst/>
              <a:cxnLst/>
              <a:rect l="l" t="t" r="r" b="b"/>
              <a:pathLst>
                <a:path w="3729" h="39645" extrusionOk="0">
                  <a:moveTo>
                    <a:pt x="1" y="1"/>
                  </a:moveTo>
                  <a:lnTo>
                    <a:pt x="1" y="39644"/>
                  </a:lnTo>
                  <a:lnTo>
                    <a:pt x="3728" y="39644"/>
                  </a:lnTo>
                  <a:lnTo>
                    <a:pt x="3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2"/>
            <p:cNvSpPr/>
            <p:nvPr/>
          </p:nvSpPr>
          <p:spPr>
            <a:xfrm>
              <a:off x="1795903" y="1374383"/>
              <a:ext cx="91640" cy="170305"/>
            </a:xfrm>
            <a:custGeom>
              <a:avLst/>
              <a:gdLst/>
              <a:ahLst/>
              <a:cxnLst/>
              <a:rect l="l" t="t" r="r" b="b"/>
              <a:pathLst>
                <a:path w="3729" h="6930" extrusionOk="0">
                  <a:moveTo>
                    <a:pt x="1" y="1"/>
                  </a:moveTo>
                  <a:lnTo>
                    <a:pt x="1" y="6930"/>
                  </a:lnTo>
                  <a:lnTo>
                    <a:pt x="3728" y="3816"/>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2"/>
            <p:cNvSpPr/>
            <p:nvPr/>
          </p:nvSpPr>
          <p:spPr>
            <a:xfrm>
              <a:off x="1795903" y="2147103"/>
              <a:ext cx="91640" cy="201564"/>
            </a:xfrm>
            <a:custGeom>
              <a:avLst/>
              <a:gdLst/>
              <a:ahLst/>
              <a:cxnLst/>
              <a:rect l="l" t="t" r="r" b="b"/>
              <a:pathLst>
                <a:path w="3729" h="8202" extrusionOk="0">
                  <a:moveTo>
                    <a:pt x="3728" y="1"/>
                  </a:moveTo>
                  <a:lnTo>
                    <a:pt x="1" y="3114"/>
                  </a:lnTo>
                  <a:lnTo>
                    <a:pt x="1" y="8201"/>
                  </a:lnTo>
                  <a:lnTo>
                    <a:pt x="3728" y="8201"/>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2"/>
            <p:cNvSpPr/>
            <p:nvPr/>
          </p:nvSpPr>
          <p:spPr>
            <a:xfrm>
              <a:off x="1088926" y="1291417"/>
              <a:ext cx="1505587" cy="1119735"/>
            </a:xfrm>
            <a:custGeom>
              <a:avLst/>
              <a:gdLst/>
              <a:ahLst/>
              <a:cxnLst/>
              <a:rect l="l" t="t" r="r" b="b"/>
              <a:pathLst>
                <a:path w="61265" h="45564" extrusionOk="0">
                  <a:moveTo>
                    <a:pt x="56396" y="4868"/>
                  </a:moveTo>
                  <a:lnTo>
                    <a:pt x="56396" y="40740"/>
                  </a:lnTo>
                  <a:lnTo>
                    <a:pt x="4825" y="40740"/>
                  </a:lnTo>
                  <a:lnTo>
                    <a:pt x="4825" y="4868"/>
                  </a:lnTo>
                  <a:close/>
                  <a:moveTo>
                    <a:pt x="1" y="0"/>
                  </a:moveTo>
                  <a:lnTo>
                    <a:pt x="1" y="45564"/>
                  </a:lnTo>
                  <a:lnTo>
                    <a:pt x="61264" y="45564"/>
                  </a:lnTo>
                  <a:lnTo>
                    <a:pt x="612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2"/>
            <p:cNvSpPr/>
            <p:nvPr/>
          </p:nvSpPr>
          <p:spPr>
            <a:xfrm>
              <a:off x="1207477" y="1411025"/>
              <a:ext cx="1267406" cy="881604"/>
            </a:xfrm>
            <a:custGeom>
              <a:avLst/>
              <a:gdLst/>
              <a:ahLst/>
              <a:cxnLst/>
              <a:rect l="l" t="t" r="r" b="b"/>
              <a:pathLst>
                <a:path w="51573" h="35874" fill="none" extrusionOk="0">
                  <a:moveTo>
                    <a:pt x="51572" y="1"/>
                  </a:moveTo>
                  <a:lnTo>
                    <a:pt x="51572" y="35873"/>
                  </a:lnTo>
                  <a:lnTo>
                    <a:pt x="1" y="35873"/>
                  </a:lnTo>
                  <a:lnTo>
                    <a:pt x="1" y="1"/>
                  </a:lnTo>
                  <a:lnTo>
                    <a:pt x="51572"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2"/>
            <p:cNvSpPr/>
            <p:nvPr/>
          </p:nvSpPr>
          <p:spPr>
            <a:xfrm>
              <a:off x="1153583" y="1350693"/>
              <a:ext cx="1376249" cy="1001186"/>
            </a:xfrm>
            <a:custGeom>
              <a:avLst/>
              <a:gdLst/>
              <a:ahLst/>
              <a:cxnLst/>
              <a:rect l="l" t="t" r="r" b="b"/>
              <a:pathLst>
                <a:path w="56002" h="40740" extrusionOk="0">
                  <a:moveTo>
                    <a:pt x="55651" y="351"/>
                  </a:moveTo>
                  <a:lnTo>
                    <a:pt x="55651" y="40389"/>
                  </a:lnTo>
                  <a:lnTo>
                    <a:pt x="308" y="40389"/>
                  </a:lnTo>
                  <a:lnTo>
                    <a:pt x="308" y="351"/>
                  </a:lnTo>
                  <a:close/>
                  <a:moveTo>
                    <a:pt x="1" y="0"/>
                  </a:moveTo>
                  <a:lnTo>
                    <a:pt x="1" y="40740"/>
                  </a:lnTo>
                  <a:lnTo>
                    <a:pt x="56002" y="40740"/>
                  </a:lnTo>
                  <a:lnTo>
                    <a:pt x="56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9" name="Google Shape;1499;p42"/>
            <p:cNvCxnSpPr/>
            <p:nvPr/>
          </p:nvCxnSpPr>
          <p:spPr>
            <a:xfrm>
              <a:off x="357270" y="4093465"/>
              <a:ext cx="39345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46458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429"/>
        <p:cNvGrpSpPr/>
        <p:nvPr/>
      </p:nvGrpSpPr>
      <p:grpSpPr>
        <a:xfrm>
          <a:off x="0" y="0"/>
          <a:ext cx="0" cy="0"/>
          <a:chOff x="0" y="0"/>
          <a:chExt cx="0" cy="0"/>
        </a:xfrm>
      </p:grpSpPr>
      <p:sp>
        <p:nvSpPr>
          <p:cNvPr id="1430" name="Google Shape;1430;p42"/>
          <p:cNvSpPr txBox="1">
            <a:spLocks noGrp="1"/>
          </p:cNvSpPr>
          <p:nvPr>
            <p:ph type="title"/>
          </p:nvPr>
        </p:nvSpPr>
        <p:spPr>
          <a:xfrm>
            <a:off x="2405778" y="779108"/>
            <a:ext cx="5932659"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800" dirty="0"/>
              <a:t>Ongoing Assessment</a:t>
            </a:r>
            <a:endParaRPr sz="4800" dirty="0"/>
          </a:p>
        </p:txBody>
      </p:sp>
      <p:sp>
        <p:nvSpPr>
          <p:cNvPr id="1431" name="Google Shape;1431;p42"/>
          <p:cNvSpPr txBox="1">
            <a:spLocks noGrp="1"/>
          </p:cNvSpPr>
          <p:nvPr>
            <p:ph type="subTitle" idx="1"/>
          </p:nvPr>
        </p:nvSpPr>
        <p:spPr>
          <a:xfrm>
            <a:off x="2947847" y="1843915"/>
            <a:ext cx="5470363" cy="34018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Regular assessment is crucial in Guided Writing. Teachers should actively involve students in self-assessment and peer evaluation, emphasizing key elements such as the use of capital letters, punctuation, and sentence coherence. This not only helps students improve their writing but also instills a sense of responsibility for their own learning progress.</a:t>
            </a:r>
            <a:endParaRPr sz="2000" dirty="0"/>
          </a:p>
        </p:txBody>
      </p:sp>
      <p:grpSp>
        <p:nvGrpSpPr>
          <p:cNvPr id="1432" name="Google Shape;1432;p42"/>
          <p:cNvGrpSpPr/>
          <p:nvPr/>
        </p:nvGrpSpPr>
        <p:grpSpPr>
          <a:xfrm>
            <a:off x="441207" y="1180169"/>
            <a:ext cx="2422309" cy="2080389"/>
            <a:chOff x="357270" y="1050014"/>
            <a:chExt cx="3934500" cy="3043472"/>
          </a:xfrm>
        </p:grpSpPr>
        <p:sp>
          <p:nvSpPr>
            <p:cNvPr id="1433" name="Google Shape;1433;p42"/>
            <p:cNvSpPr/>
            <p:nvPr/>
          </p:nvSpPr>
          <p:spPr>
            <a:xfrm>
              <a:off x="819510" y="1050014"/>
              <a:ext cx="2917347" cy="2636062"/>
            </a:xfrm>
            <a:custGeom>
              <a:avLst/>
              <a:gdLst/>
              <a:ahLst/>
              <a:cxnLst/>
              <a:rect l="l" t="t" r="r" b="b"/>
              <a:pathLst>
                <a:path w="118712" h="107266" extrusionOk="0">
                  <a:moveTo>
                    <a:pt x="66438" y="0"/>
                  </a:moveTo>
                  <a:lnTo>
                    <a:pt x="65035" y="44"/>
                  </a:lnTo>
                  <a:lnTo>
                    <a:pt x="63588" y="132"/>
                  </a:lnTo>
                  <a:lnTo>
                    <a:pt x="62185" y="219"/>
                  </a:lnTo>
                  <a:lnTo>
                    <a:pt x="60738" y="351"/>
                  </a:lnTo>
                  <a:lnTo>
                    <a:pt x="59290" y="526"/>
                  </a:lnTo>
                  <a:lnTo>
                    <a:pt x="57843" y="702"/>
                  </a:lnTo>
                  <a:lnTo>
                    <a:pt x="56396" y="921"/>
                  </a:lnTo>
                  <a:lnTo>
                    <a:pt x="54949" y="1184"/>
                  </a:lnTo>
                  <a:lnTo>
                    <a:pt x="53502" y="1491"/>
                  </a:lnTo>
                  <a:lnTo>
                    <a:pt x="52011" y="1798"/>
                  </a:lnTo>
                  <a:lnTo>
                    <a:pt x="50563" y="2149"/>
                  </a:lnTo>
                  <a:lnTo>
                    <a:pt x="49116" y="2544"/>
                  </a:lnTo>
                  <a:lnTo>
                    <a:pt x="47669" y="2982"/>
                  </a:lnTo>
                  <a:lnTo>
                    <a:pt x="46222" y="3421"/>
                  </a:lnTo>
                  <a:lnTo>
                    <a:pt x="44775" y="3947"/>
                  </a:lnTo>
                  <a:lnTo>
                    <a:pt x="43328" y="4429"/>
                  </a:lnTo>
                  <a:lnTo>
                    <a:pt x="41924" y="4999"/>
                  </a:lnTo>
                  <a:lnTo>
                    <a:pt x="40477" y="5613"/>
                  </a:lnTo>
                  <a:lnTo>
                    <a:pt x="39030" y="6227"/>
                  </a:lnTo>
                  <a:lnTo>
                    <a:pt x="37627" y="6885"/>
                  </a:lnTo>
                  <a:lnTo>
                    <a:pt x="36179" y="7587"/>
                  </a:lnTo>
                  <a:lnTo>
                    <a:pt x="34776" y="8288"/>
                  </a:lnTo>
                  <a:lnTo>
                    <a:pt x="33417" y="9034"/>
                  </a:lnTo>
                  <a:lnTo>
                    <a:pt x="32057" y="9823"/>
                  </a:lnTo>
                  <a:lnTo>
                    <a:pt x="30742" y="10613"/>
                  </a:lnTo>
                  <a:lnTo>
                    <a:pt x="29426" y="11446"/>
                  </a:lnTo>
                  <a:lnTo>
                    <a:pt x="28154" y="12279"/>
                  </a:lnTo>
                  <a:lnTo>
                    <a:pt x="26883" y="13156"/>
                  </a:lnTo>
                  <a:lnTo>
                    <a:pt x="25655" y="14033"/>
                  </a:lnTo>
                  <a:lnTo>
                    <a:pt x="24471" y="14954"/>
                  </a:lnTo>
                  <a:lnTo>
                    <a:pt x="23287" y="15875"/>
                  </a:lnTo>
                  <a:lnTo>
                    <a:pt x="22146" y="16840"/>
                  </a:lnTo>
                  <a:lnTo>
                    <a:pt x="21006" y="17805"/>
                  </a:lnTo>
                  <a:lnTo>
                    <a:pt x="19910" y="18813"/>
                  </a:lnTo>
                  <a:lnTo>
                    <a:pt x="18813" y="19822"/>
                  </a:lnTo>
                  <a:lnTo>
                    <a:pt x="17761" y="20830"/>
                  </a:lnTo>
                  <a:lnTo>
                    <a:pt x="16752" y="21883"/>
                  </a:lnTo>
                  <a:lnTo>
                    <a:pt x="15788" y="22935"/>
                  </a:lnTo>
                  <a:lnTo>
                    <a:pt x="14823" y="24032"/>
                  </a:lnTo>
                  <a:lnTo>
                    <a:pt x="13858" y="25128"/>
                  </a:lnTo>
                  <a:lnTo>
                    <a:pt x="12981" y="26224"/>
                  </a:lnTo>
                  <a:lnTo>
                    <a:pt x="12060" y="27365"/>
                  </a:lnTo>
                  <a:lnTo>
                    <a:pt x="11227" y="28505"/>
                  </a:lnTo>
                  <a:lnTo>
                    <a:pt x="10394" y="29645"/>
                  </a:lnTo>
                  <a:lnTo>
                    <a:pt x="9604" y="30785"/>
                  </a:lnTo>
                  <a:lnTo>
                    <a:pt x="8859" y="31969"/>
                  </a:lnTo>
                  <a:lnTo>
                    <a:pt x="8113" y="33153"/>
                  </a:lnTo>
                  <a:lnTo>
                    <a:pt x="7412" y="34337"/>
                  </a:lnTo>
                  <a:lnTo>
                    <a:pt x="6754" y="35565"/>
                  </a:lnTo>
                  <a:lnTo>
                    <a:pt x="6096" y="36793"/>
                  </a:lnTo>
                  <a:lnTo>
                    <a:pt x="5482" y="38021"/>
                  </a:lnTo>
                  <a:lnTo>
                    <a:pt x="4912" y="39249"/>
                  </a:lnTo>
                  <a:lnTo>
                    <a:pt x="4342" y="40477"/>
                  </a:lnTo>
                  <a:lnTo>
                    <a:pt x="3859" y="41749"/>
                  </a:lnTo>
                  <a:lnTo>
                    <a:pt x="3333" y="42976"/>
                  </a:lnTo>
                  <a:lnTo>
                    <a:pt x="2895" y="44248"/>
                  </a:lnTo>
                  <a:lnTo>
                    <a:pt x="2500" y="45520"/>
                  </a:lnTo>
                  <a:lnTo>
                    <a:pt x="2105" y="46792"/>
                  </a:lnTo>
                  <a:lnTo>
                    <a:pt x="1711" y="48063"/>
                  </a:lnTo>
                  <a:lnTo>
                    <a:pt x="1404" y="49379"/>
                  </a:lnTo>
                  <a:lnTo>
                    <a:pt x="1097" y="50651"/>
                  </a:lnTo>
                  <a:lnTo>
                    <a:pt x="877" y="51966"/>
                  </a:lnTo>
                  <a:lnTo>
                    <a:pt x="614" y="53238"/>
                  </a:lnTo>
                  <a:lnTo>
                    <a:pt x="439" y="54510"/>
                  </a:lnTo>
                  <a:lnTo>
                    <a:pt x="307" y="55825"/>
                  </a:lnTo>
                  <a:lnTo>
                    <a:pt x="176" y="57141"/>
                  </a:lnTo>
                  <a:lnTo>
                    <a:pt x="88" y="58413"/>
                  </a:lnTo>
                  <a:lnTo>
                    <a:pt x="44" y="59728"/>
                  </a:lnTo>
                  <a:lnTo>
                    <a:pt x="0" y="61000"/>
                  </a:lnTo>
                  <a:lnTo>
                    <a:pt x="44" y="62316"/>
                  </a:lnTo>
                  <a:lnTo>
                    <a:pt x="88" y="63588"/>
                  </a:lnTo>
                  <a:lnTo>
                    <a:pt x="176" y="64859"/>
                  </a:lnTo>
                  <a:lnTo>
                    <a:pt x="307" y="66175"/>
                  </a:lnTo>
                  <a:lnTo>
                    <a:pt x="483" y="67447"/>
                  </a:lnTo>
                  <a:lnTo>
                    <a:pt x="658" y="68718"/>
                  </a:lnTo>
                  <a:lnTo>
                    <a:pt x="921" y="69990"/>
                  </a:lnTo>
                  <a:lnTo>
                    <a:pt x="1184" y="71262"/>
                  </a:lnTo>
                  <a:lnTo>
                    <a:pt x="1491" y="72490"/>
                  </a:lnTo>
                  <a:lnTo>
                    <a:pt x="1842" y="73762"/>
                  </a:lnTo>
                  <a:lnTo>
                    <a:pt x="2237" y="74989"/>
                  </a:lnTo>
                  <a:lnTo>
                    <a:pt x="2631" y="76261"/>
                  </a:lnTo>
                  <a:lnTo>
                    <a:pt x="3114" y="77489"/>
                  </a:lnTo>
                  <a:lnTo>
                    <a:pt x="3596" y="78673"/>
                  </a:lnTo>
                  <a:lnTo>
                    <a:pt x="4166" y="79901"/>
                  </a:lnTo>
                  <a:lnTo>
                    <a:pt x="4736" y="81085"/>
                  </a:lnTo>
                  <a:lnTo>
                    <a:pt x="5350" y="82269"/>
                  </a:lnTo>
                  <a:lnTo>
                    <a:pt x="6008" y="83409"/>
                  </a:lnTo>
                  <a:lnTo>
                    <a:pt x="6666" y="84550"/>
                  </a:lnTo>
                  <a:lnTo>
                    <a:pt x="7368" y="85646"/>
                  </a:lnTo>
                  <a:lnTo>
                    <a:pt x="8113" y="86742"/>
                  </a:lnTo>
                  <a:lnTo>
                    <a:pt x="8903" y="87795"/>
                  </a:lnTo>
                  <a:lnTo>
                    <a:pt x="9692" y="88803"/>
                  </a:lnTo>
                  <a:lnTo>
                    <a:pt x="10525" y="89812"/>
                  </a:lnTo>
                  <a:lnTo>
                    <a:pt x="11358" y="90777"/>
                  </a:lnTo>
                  <a:lnTo>
                    <a:pt x="12235" y="91741"/>
                  </a:lnTo>
                  <a:lnTo>
                    <a:pt x="13156" y="92662"/>
                  </a:lnTo>
                  <a:lnTo>
                    <a:pt x="14077" y="93539"/>
                  </a:lnTo>
                  <a:lnTo>
                    <a:pt x="15042" y="94417"/>
                  </a:lnTo>
                  <a:lnTo>
                    <a:pt x="16007" y="95250"/>
                  </a:lnTo>
                  <a:lnTo>
                    <a:pt x="17015" y="96083"/>
                  </a:lnTo>
                  <a:lnTo>
                    <a:pt x="18024" y="96872"/>
                  </a:lnTo>
                  <a:lnTo>
                    <a:pt x="19077" y="97618"/>
                  </a:lnTo>
                  <a:lnTo>
                    <a:pt x="20173" y="98363"/>
                  </a:lnTo>
                  <a:lnTo>
                    <a:pt x="21269" y="99065"/>
                  </a:lnTo>
                  <a:lnTo>
                    <a:pt x="22366" y="99723"/>
                  </a:lnTo>
                  <a:lnTo>
                    <a:pt x="23506" y="100381"/>
                  </a:lnTo>
                  <a:lnTo>
                    <a:pt x="24646" y="100995"/>
                  </a:lnTo>
                  <a:lnTo>
                    <a:pt x="25830" y="101565"/>
                  </a:lnTo>
                  <a:lnTo>
                    <a:pt x="27014" y="102135"/>
                  </a:lnTo>
                  <a:lnTo>
                    <a:pt x="28198" y="102661"/>
                  </a:lnTo>
                  <a:lnTo>
                    <a:pt x="29426" y="103187"/>
                  </a:lnTo>
                  <a:lnTo>
                    <a:pt x="30698" y="103670"/>
                  </a:lnTo>
                  <a:lnTo>
                    <a:pt x="31926" y="104108"/>
                  </a:lnTo>
                  <a:lnTo>
                    <a:pt x="33197" y="104547"/>
                  </a:lnTo>
                  <a:lnTo>
                    <a:pt x="34513" y="104898"/>
                  </a:lnTo>
                  <a:lnTo>
                    <a:pt x="35785" y="105292"/>
                  </a:lnTo>
                  <a:lnTo>
                    <a:pt x="37100" y="105599"/>
                  </a:lnTo>
                  <a:lnTo>
                    <a:pt x="38416" y="105906"/>
                  </a:lnTo>
                  <a:lnTo>
                    <a:pt x="39775" y="106169"/>
                  </a:lnTo>
                  <a:lnTo>
                    <a:pt x="41135" y="106432"/>
                  </a:lnTo>
                  <a:lnTo>
                    <a:pt x="42494" y="106652"/>
                  </a:lnTo>
                  <a:lnTo>
                    <a:pt x="43854" y="106827"/>
                  </a:lnTo>
                  <a:lnTo>
                    <a:pt x="45213" y="106959"/>
                  </a:lnTo>
                  <a:lnTo>
                    <a:pt x="46617" y="107090"/>
                  </a:lnTo>
                  <a:lnTo>
                    <a:pt x="48020" y="107178"/>
                  </a:lnTo>
                  <a:lnTo>
                    <a:pt x="49423" y="107222"/>
                  </a:lnTo>
                  <a:lnTo>
                    <a:pt x="50827" y="107266"/>
                  </a:lnTo>
                  <a:lnTo>
                    <a:pt x="52274" y="107266"/>
                  </a:lnTo>
                  <a:lnTo>
                    <a:pt x="53677" y="107222"/>
                  </a:lnTo>
                  <a:lnTo>
                    <a:pt x="55124" y="107134"/>
                  </a:lnTo>
                  <a:lnTo>
                    <a:pt x="56528" y="107046"/>
                  </a:lnTo>
                  <a:lnTo>
                    <a:pt x="57975" y="106915"/>
                  </a:lnTo>
                  <a:lnTo>
                    <a:pt x="59422" y="106739"/>
                  </a:lnTo>
                  <a:lnTo>
                    <a:pt x="60869" y="106564"/>
                  </a:lnTo>
                  <a:lnTo>
                    <a:pt x="62316" y="106345"/>
                  </a:lnTo>
                  <a:lnTo>
                    <a:pt x="63763" y="106082"/>
                  </a:lnTo>
                  <a:lnTo>
                    <a:pt x="65211" y="105775"/>
                  </a:lnTo>
                  <a:lnTo>
                    <a:pt x="66702" y="105468"/>
                  </a:lnTo>
                  <a:lnTo>
                    <a:pt x="68149" y="105073"/>
                  </a:lnTo>
                  <a:lnTo>
                    <a:pt x="69596" y="104678"/>
                  </a:lnTo>
                  <a:lnTo>
                    <a:pt x="71043" y="104284"/>
                  </a:lnTo>
                  <a:lnTo>
                    <a:pt x="72490" y="103801"/>
                  </a:lnTo>
                  <a:lnTo>
                    <a:pt x="73937" y="103319"/>
                  </a:lnTo>
                  <a:lnTo>
                    <a:pt x="75385" y="102793"/>
                  </a:lnTo>
                  <a:lnTo>
                    <a:pt x="76788" y="102266"/>
                  </a:lnTo>
                  <a:lnTo>
                    <a:pt x="78235" y="101652"/>
                  </a:lnTo>
                  <a:lnTo>
                    <a:pt x="79682" y="101038"/>
                  </a:lnTo>
                  <a:lnTo>
                    <a:pt x="81086" y="100381"/>
                  </a:lnTo>
                  <a:lnTo>
                    <a:pt x="82533" y="99679"/>
                  </a:lnTo>
                  <a:lnTo>
                    <a:pt x="83892" y="98933"/>
                  </a:lnTo>
                  <a:lnTo>
                    <a:pt x="85296" y="98188"/>
                  </a:lnTo>
                  <a:lnTo>
                    <a:pt x="86655" y="97442"/>
                  </a:lnTo>
                  <a:lnTo>
                    <a:pt x="87971" y="96609"/>
                  </a:lnTo>
                  <a:lnTo>
                    <a:pt x="89286" y="95820"/>
                  </a:lnTo>
                  <a:lnTo>
                    <a:pt x="90558" y="94943"/>
                  </a:lnTo>
                  <a:lnTo>
                    <a:pt x="91830" y="94110"/>
                  </a:lnTo>
                  <a:lnTo>
                    <a:pt x="93058" y="93189"/>
                  </a:lnTo>
                  <a:lnTo>
                    <a:pt x="94242" y="92312"/>
                  </a:lnTo>
                  <a:lnTo>
                    <a:pt x="95426" y="91347"/>
                  </a:lnTo>
                  <a:lnTo>
                    <a:pt x="96566" y="90426"/>
                  </a:lnTo>
                  <a:lnTo>
                    <a:pt x="97706" y="89417"/>
                  </a:lnTo>
                  <a:lnTo>
                    <a:pt x="98802" y="88452"/>
                  </a:lnTo>
                  <a:lnTo>
                    <a:pt x="99899" y="87444"/>
                  </a:lnTo>
                  <a:lnTo>
                    <a:pt x="100951" y="86391"/>
                  </a:lnTo>
                  <a:lnTo>
                    <a:pt x="101960" y="85383"/>
                  </a:lnTo>
                  <a:lnTo>
                    <a:pt x="102925" y="84286"/>
                  </a:lnTo>
                  <a:lnTo>
                    <a:pt x="103889" y="83234"/>
                  </a:lnTo>
                  <a:lnTo>
                    <a:pt x="104854" y="82138"/>
                  </a:lnTo>
                  <a:lnTo>
                    <a:pt x="105731" y="81041"/>
                  </a:lnTo>
                  <a:lnTo>
                    <a:pt x="106652" y="79901"/>
                  </a:lnTo>
                  <a:lnTo>
                    <a:pt x="107485" y="78761"/>
                  </a:lnTo>
                  <a:lnTo>
                    <a:pt x="108319" y="77621"/>
                  </a:lnTo>
                  <a:lnTo>
                    <a:pt x="109108" y="76437"/>
                  </a:lnTo>
                  <a:lnTo>
                    <a:pt x="109854" y="75296"/>
                  </a:lnTo>
                  <a:lnTo>
                    <a:pt x="110599" y="74112"/>
                  </a:lnTo>
                  <a:lnTo>
                    <a:pt x="111301" y="72884"/>
                  </a:lnTo>
                  <a:lnTo>
                    <a:pt x="111959" y="71700"/>
                  </a:lnTo>
                  <a:lnTo>
                    <a:pt x="112616" y="70473"/>
                  </a:lnTo>
                  <a:lnTo>
                    <a:pt x="113230" y="69245"/>
                  </a:lnTo>
                  <a:lnTo>
                    <a:pt x="113800" y="68017"/>
                  </a:lnTo>
                  <a:lnTo>
                    <a:pt x="114370" y="66745"/>
                  </a:lnTo>
                  <a:lnTo>
                    <a:pt x="114853" y="65517"/>
                  </a:lnTo>
                  <a:lnTo>
                    <a:pt x="115335" y="64245"/>
                  </a:lnTo>
                  <a:lnTo>
                    <a:pt x="115818" y="62974"/>
                  </a:lnTo>
                  <a:lnTo>
                    <a:pt x="116212" y="61746"/>
                  </a:lnTo>
                  <a:lnTo>
                    <a:pt x="116607" y="60430"/>
                  </a:lnTo>
                  <a:lnTo>
                    <a:pt x="116958" y="59158"/>
                  </a:lnTo>
                  <a:lnTo>
                    <a:pt x="117309" y="57887"/>
                  </a:lnTo>
                  <a:lnTo>
                    <a:pt x="117616" y="56615"/>
                  </a:lnTo>
                  <a:lnTo>
                    <a:pt x="117835" y="55299"/>
                  </a:lnTo>
                  <a:lnTo>
                    <a:pt x="118054" y="54027"/>
                  </a:lnTo>
                  <a:lnTo>
                    <a:pt x="118273" y="52712"/>
                  </a:lnTo>
                  <a:lnTo>
                    <a:pt x="118405" y="51440"/>
                  </a:lnTo>
                  <a:lnTo>
                    <a:pt x="118537" y="50125"/>
                  </a:lnTo>
                  <a:lnTo>
                    <a:pt x="118624" y="48853"/>
                  </a:lnTo>
                  <a:lnTo>
                    <a:pt x="118668" y="47537"/>
                  </a:lnTo>
                  <a:lnTo>
                    <a:pt x="118712" y="46222"/>
                  </a:lnTo>
                  <a:lnTo>
                    <a:pt x="118668" y="44950"/>
                  </a:lnTo>
                  <a:lnTo>
                    <a:pt x="118624" y="43678"/>
                  </a:lnTo>
                  <a:lnTo>
                    <a:pt x="118537" y="42362"/>
                  </a:lnTo>
                  <a:lnTo>
                    <a:pt x="118405" y="41091"/>
                  </a:lnTo>
                  <a:lnTo>
                    <a:pt x="118230" y="39819"/>
                  </a:lnTo>
                  <a:lnTo>
                    <a:pt x="118054" y="38547"/>
                  </a:lnTo>
                  <a:lnTo>
                    <a:pt x="117791" y="37275"/>
                  </a:lnTo>
                  <a:lnTo>
                    <a:pt x="117528" y="36004"/>
                  </a:lnTo>
                  <a:lnTo>
                    <a:pt x="117221" y="34732"/>
                  </a:lnTo>
                  <a:lnTo>
                    <a:pt x="116870" y="33504"/>
                  </a:lnTo>
                  <a:lnTo>
                    <a:pt x="116475" y="32232"/>
                  </a:lnTo>
                  <a:lnTo>
                    <a:pt x="116081" y="31004"/>
                  </a:lnTo>
                  <a:lnTo>
                    <a:pt x="115598" y="29777"/>
                  </a:lnTo>
                  <a:lnTo>
                    <a:pt x="115116" y="28549"/>
                  </a:lnTo>
                  <a:lnTo>
                    <a:pt x="114546" y="27365"/>
                  </a:lnTo>
                  <a:lnTo>
                    <a:pt x="113976" y="26181"/>
                  </a:lnTo>
                  <a:lnTo>
                    <a:pt x="113362" y="24996"/>
                  </a:lnTo>
                  <a:lnTo>
                    <a:pt x="112704" y="23812"/>
                  </a:lnTo>
                  <a:lnTo>
                    <a:pt x="112046" y="22716"/>
                  </a:lnTo>
                  <a:lnTo>
                    <a:pt x="111345" y="21576"/>
                  </a:lnTo>
                  <a:lnTo>
                    <a:pt x="110599" y="20523"/>
                  </a:lnTo>
                  <a:lnTo>
                    <a:pt x="109810" y="19471"/>
                  </a:lnTo>
                  <a:lnTo>
                    <a:pt x="109020" y="18418"/>
                  </a:lnTo>
                  <a:lnTo>
                    <a:pt x="108187" y="17454"/>
                  </a:lnTo>
                  <a:lnTo>
                    <a:pt x="107354" y="16445"/>
                  </a:lnTo>
                  <a:lnTo>
                    <a:pt x="106477" y="15524"/>
                  </a:lnTo>
                  <a:lnTo>
                    <a:pt x="105556" y="14603"/>
                  </a:lnTo>
                  <a:lnTo>
                    <a:pt x="104635" y="13682"/>
                  </a:lnTo>
                  <a:lnTo>
                    <a:pt x="103670" y="12849"/>
                  </a:lnTo>
                  <a:lnTo>
                    <a:pt x="102705" y="12016"/>
                  </a:lnTo>
                  <a:lnTo>
                    <a:pt x="101697" y="11183"/>
                  </a:lnTo>
                  <a:lnTo>
                    <a:pt x="100688" y="10393"/>
                  </a:lnTo>
                  <a:lnTo>
                    <a:pt x="99636" y="9648"/>
                  </a:lnTo>
                  <a:lnTo>
                    <a:pt x="98539" y="8902"/>
                  </a:lnTo>
                  <a:lnTo>
                    <a:pt x="97443" y="8201"/>
                  </a:lnTo>
                  <a:lnTo>
                    <a:pt x="96347" y="7543"/>
                  </a:lnTo>
                  <a:lnTo>
                    <a:pt x="95206" y="6885"/>
                  </a:lnTo>
                  <a:lnTo>
                    <a:pt x="94066" y="6271"/>
                  </a:lnTo>
                  <a:lnTo>
                    <a:pt x="92882" y="5657"/>
                  </a:lnTo>
                  <a:lnTo>
                    <a:pt x="91698" y="5087"/>
                  </a:lnTo>
                  <a:lnTo>
                    <a:pt x="90514" y="4561"/>
                  </a:lnTo>
                  <a:lnTo>
                    <a:pt x="89286" y="4078"/>
                  </a:lnTo>
                  <a:lnTo>
                    <a:pt x="88014" y="3596"/>
                  </a:lnTo>
                  <a:lnTo>
                    <a:pt x="86787" y="3157"/>
                  </a:lnTo>
                  <a:lnTo>
                    <a:pt x="85515" y="2719"/>
                  </a:lnTo>
                  <a:lnTo>
                    <a:pt x="84199" y="2324"/>
                  </a:lnTo>
                  <a:lnTo>
                    <a:pt x="82927" y="1973"/>
                  </a:lnTo>
                  <a:lnTo>
                    <a:pt x="81612" y="1623"/>
                  </a:lnTo>
                  <a:lnTo>
                    <a:pt x="80296" y="1359"/>
                  </a:lnTo>
                  <a:lnTo>
                    <a:pt x="78937" y="1052"/>
                  </a:lnTo>
                  <a:lnTo>
                    <a:pt x="77577" y="833"/>
                  </a:lnTo>
                  <a:lnTo>
                    <a:pt x="76218" y="614"/>
                  </a:lnTo>
                  <a:lnTo>
                    <a:pt x="74858" y="439"/>
                  </a:lnTo>
                  <a:lnTo>
                    <a:pt x="73499" y="307"/>
                  </a:lnTo>
                  <a:lnTo>
                    <a:pt x="72096" y="175"/>
                  </a:lnTo>
                  <a:lnTo>
                    <a:pt x="70692" y="88"/>
                  </a:lnTo>
                  <a:lnTo>
                    <a:pt x="69289" y="44"/>
                  </a:lnTo>
                  <a:lnTo>
                    <a:pt x="678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2"/>
            <p:cNvSpPr/>
            <p:nvPr/>
          </p:nvSpPr>
          <p:spPr>
            <a:xfrm>
              <a:off x="1619159" y="2521065"/>
              <a:ext cx="2360183" cy="1572407"/>
            </a:xfrm>
            <a:custGeom>
              <a:avLst/>
              <a:gdLst/>
              <a:ahLst/>
              <a:cxnLst/>
              <a:rect l="l" t="t" r="r" b="b"/>
              <a:pathLst>
                <a:path w="96040" h="63984" extrusionOk="0">
                  <a:moveTo>
                    <a:pt x="65255" y="1"/>
                  </a:moveTo>
                  <a:lnTo>
                    <a:pt x="64422" y="45"/>
                  </a:lnTo>
                  <a:lnTo>
                    <a:pt x="62799" y="220"/>
                  </a:lnTo>
                  <a:lnTo>
                    <a:pt x="61220" y="483"/>
                  </a:lnTo>
                  <a:lnTo>
                    <a:pt x="59642" y="834"/>
                  </a:lnTo>
                  <a:lnTo>
                    <a:pt x="58151" y="1229"/>
                  </a:lnTo>
                  <a:lnTo>
                    <a:pt x="56703" y="1755"/>
                  </a:lnTo>
                  <a:lnTo>
                    <a:pt x="55256" y="2325"/>
                  </a:lnTo>
                  <a:lnTo>
                    <a:pt x="53897" y="2983"/>
                  </a:lnTo>
                  <a:lnTo>
                    <a:pt x="52537" y="3729"/>
                  </a:lnTo>
                  <a:lnTo>
                    <a:pt x="51222" y="4474"/>
                  </a:lnTo>
                  <a:lnTo>
                    <a:pt x="49950" y="5307"/>
                  </a:lnTo>
                  <a:lnTo>
                    <a:pt x="48722" y="6184"/>
                  </a:lnTo>
                  <a:lnTo>
                    <a:pt x="47538" y="7061"/>
                  </a:lnTo>
                  <a:lnTo>
                    <a:pt x="46354" y="8026"/>
                  </a:lnTo>
                  <a:lnTo>
                    <a:pt x="45214" y="8991"/>
                  </a:lnTo>
                  <a:lnTo>
                    <a:pt x="44117" y="9956"/>
                  </a:lnTo>
                  <a:lnTo>
                    <a:pt x="43065" y="10964"/>
                  </a:lnTo>
                  <a:lnTo>
                    <a:pt x="42012" y="11973"/>
                  </a:lnTo>
                  <a:lnTo>
                    <a:pt x="39995" y="13990"/>
                  </a:lnTo>
                  <a:lnTo>
                    <a:pt x="38109" y="15964"/>
                  </a:lnTo>
                  <a:lnTo>
                    <a:pt x="36355" y="17849"/>
                  </a:lnTo>
                  <a:lnTo>
                    <a:pt x="34645" y="19604"/>
                  </a:lnTo>
                  <a:lnTo>
                    <a:pt x="33066" y="21182"/>
                  </a:lnTo>
                  <a:lnTo>
                    <a:pt x="32277" y="21884"/>
                  </a:lnTo>
                  <a:lnTo>
                    <a:pt x="31531" y="22542"/>
                  </a:lnTo>
                  <a:lnTo>
                    <a:pt x="30786" y="23112"/>
                  </a:lnTo>
                  <a:lnTo>
                    <a:pt x="30084" y="23638"/>
                  </a:lnTo>
                  <a:lnTo>
                    <a:pt x="29339" y="24120"/>
                  </a:lnTo>
                  <a:lnTo>
                    <a:pt x="28462" y="24603"/>
                  </a:lnTo>
                  <a:lnTo>
                    <a:pt x="26444" y="25699"/>
                  </a:lnTo>
                  <a:lnTo>
                    <a:pt x="21577" y="28286"/>
                  </a:lnTo>
                  <a:lnTo>
                    <a:pt x="18858" y="29734"/>
                  </a:lnTo>
                  <a:lnTo>
                    <a:pt x="16051" y="31312"/>
                  </a:lnTo>
                  <a:lnTo>
                    <a:pt x="14648" y="32102"/>
                  </a:lnTo>
                  <a:lnTo>
                    <a:pt x="13244" y="32979"/>
                  </a:lnTo>
                  <a:lnTo>
                    <a:pt x="11885" y="33856"/>
                  </a:lnTo>
                  <a:lnTo>
                    <a:pt x="10526" y="34777"/>
                  </a:lnTo>
                  <a:lnTo>
                    <a:pt x="9210" y="35742"/>
                  </a:lnTo>
                  <a:lnTo>
                    <a:pt x="7938" y="36706"/>
                  </a:lnTo>
                  <a:lnTo>
                    <a:pt x="6754" y="37715"/>
                  </a:lnTo>
                  <a:lnTo>
                    <a:pt x="5614" y="38767"/>
                  </a:lnTo>
                  <a:lnTo>
                    <a:pt x="4561" y="39820"/>
                  </a:lnTo>
                  <a:lnTo>
                    <a:pt x="3553" y="40916"/>
                  </a:lnTo>
                  <a:lnTo>
                    <a:pt x="2720" y="42013"/>
                  </a:lnTo>
                  <a:lnTo>
                    <a:pt x="2281" y="42583"/>
                  </a:lnTo>
                  <a:lnTo>
                    <a:pt x="1930" y="43197"/>
                  </a:lnTo>
                  <a:lnTo>
                    <a:pt x="1579" y="43767"/>
                  </a:lnTo>
                  <a:lnTo>
                    <a:pt x="1272" y="44381"/>
                  </a:lnTo>
                  <a:lnTo>
                    <a:pt x="1009" y="44951"/>
                  </a:lnTo>
                  <a:lnTo>
                    <a:pt x="746" y="45565"/>
                  </a:lnTo>
                  <a:lnTo>
                    <a:pt x="527" y="46179"/>
                  </a:lnTo>
                  <a:lnTo>
                    <a:pt x="351" y="46837"/>
                  </a:lnTo>
                  <a:lnTo>
                    <a:pt x="220" y="47450"/>
                  </a:lnTo>
                  <a:lnTo>
                    <a:pt x="88" y="48108"/>
                  </a:lnTo>
                  <a:lnTo>
                    <a:pt x="44" y="48766"/>
                  </a:lnTo>
                  <a:lnTo>
                    <a:pt x="1" y="49380"/>
                  </a:lnTo>
                  <a:lnTo>
                    <a:pt x="44" y="50082"/>
                  </a:lnTo>
                  <a:lnTo>
                    <a:pt x="88" y="50739"/>
                  </a:lnTo>
                  <a:lnTo>
                    <a:pt x="176" y="51397"/>
                  </a:lnTo>
                  <a:lnTo>
                    <a:pt x="351" y="52099"/>
                  </a:lnTo>
                  <a:lnTo>
                    <a:pt x="527" y="52801"/>
                  </a:lnTo>
                  <a:lnTo>
                    <a:pt x="746" y="53502"/>
                  </a:lnTo>
                  <a:lnTo>
                    <a:pt x="965" y="53941"/>
                  </a:lnTo>
                  <a:lnTo>
                    <a:pt x="1272" y="54467"/>
                  </a:lnTo>
                  <a:lnTo>
                    <a:pt x="1667" y="55125"/>
                  </a:lnTo>
                  <a:lnTo>
                    <a:pt x="2193" y="55914"/>
                  </a:lnTo>
                  <a:lnTo>
                    <a:pt x="2851" y="56835"/>
                  </a:lnTo>
                  <a:lnTo>
                    <a:pt x="3684" y="57756"/>
                  </a:lnTo>
                  <a:lnTo>
                    <a:pt x="4649" y="58721"/>
                  </a:lnTo>
                  <a:lnTo>
                    <a:pt x="5219" y="59247"/>
                  </a:lnTo>
                  <a:lnTo>
                    <a:pt x="5789" y="59729"/>
                  </a:lnTo>
                  <a:lnTo>
                    <a:pt x="6447" y="60212"/>
                  </a:lnTo>
                  <a:lnTo>
                    <a:pt x="7105" y="60650"/>
                  </a:lnTo>
                  <a:lnTo>
                    <a:pt x="7807" y="61133"/>
                  </a:lnTo>
                  <a:lnTo>
                    <a:pt x="8596" y="61571"/>
                  </a:lnTo>
                  <a:lnTo>
                    <a:pt x="9385" y="61966"/>
                  </a:lnTo>
                  <a:lnTo>
                    <a:pt x="10219" y="62361"/>
                  </a:lnTo>
                  <a:lnTo>
                    <a:pt x="11139" y="62711"/>
                  </a:lnTo>
                  <a:lnTo>
                    <a:pt x="12060" y="63018"/>
                  </a:lnTo>
                  <a:lnTo>
                    <a:pt x="13069" y="63325"/>
                  </a:lnTo>
                  <a:lnTo>
                    <a:pt x="14121" y="63545"/>
                  </a:lnTo>
                  <a:lnTo>
                    <a:pt x="15218" y="63720"/>
                  </a:lnTo>
                  <a:lnTo>
                    <a:pt x="16358" y="63896"/>
                  </a:lnTo>
                  <a:lnTo>
                    <a:pt x="17586" y="63983"/>
                  </a:lnTo>
                  <a:lnTo>
                    <a:pt x="76481" y="63983"/>
                  </a:lnTo>
                  <a:lnTo>
                    <a:pt x="77358" y="63939"/>
                  </a:lnTo>
                  <a:lnTo>
                    <a:pt x="78235" y="63852"/>
                  </a:lnTo>
                  <a:lnTo>
                    <a:pt x="79113" y="63632"/>
                  </a:lnTo>
                  <a:lnTo>
                    <a:pt x="80033" y="63413"/>
                  </a:lnTo>
                  <a:lnTo>
                    <a:pt x="80954" y="63062"/>
                  </a:lnTo>
                  <a:lnTo>
                    <a:pt x="81875" y="62668"/>
                  </a:lnTo>
                  <a:lnTo>
                    <a:pt x="82796" y="62229"/>
                  </a:lnTo>
                  <a:lnTo>
                    <a:pt x="83717" y="61703"/>
                  </a:lnTo>
                  <a:lnTo>
                    <a:pt x="84638" y="61133"/>
                  </a:lnTo>
                  <a:lnTo>
                    <a:pt x="85559" y="60475"/>
                  </a:lnTo>
                  <a:lnTo>
                    <a:pt x="86436" y="59773"/>
                  </a:lnTo>
                  <a:lnTo>
                    <a:pt x="87313" y="59028"/>
                  </a:lnTo>
                  <a:lnTo>
                    <a:pt x="88146" y="58238"/>
                  </a:lnTo>
                  <a:lnTo>
                    <a:pt x="88980" y="57405"/>
                  </a:lnTo>
                  <a:lnTo>
                    <a:pt x="89769" y="56528"/>
                  </a:lnTo>
                  <a:lnTo>
                    <a:pt x="90558" y="55563"/>
                  </a:lnTo>
                  <a:lnTo>
                    <a:pt x="91260" y="54599"/>
                  </a:lnTo>
                  <a:lnTo>
                    <a:pt x="91962" y="53590"/>
                  </a:lnTo>
                  <a:lnTo>
                    <a:pt x="92619" y="52537"/>
                  </a:lnTo>
                  <a:lnTo>
                    <a:pt x="93233" y="51441"/>
                  </a:lnTo>
                  <a:lnTo>
                    <a:pt x="93760" y="50345"/>
                  </a:lnTo>
                  <a:lnTo>
                    <a:pt x="94286" y="49161"/>
                  </a:lnTo>
                  <a:lnTo>
                    <a:pt x="94724" y="48021"/>
                  </a:lnTo>
                  <a:lnTo>
                    <a:pt x="95119" y="46793"/>
                  </a:lnTo>
                  <a:lnTo>
                    <a:pt x="95426" y="45565"/>
                  </a:lnTo>
                  <a:lnTo>
                    <a:pt x="95689" y="44337"/>
                  </a:lnTo>
                  <a:lnTo>
                    <a:pt x="95908" y="43065"/>
                  </a:lnTo>
                  <a:lnTo>
                    <a:pt x="95996" y="41793"/>
                  </a:lnTo>
                  <a:lnTo>
                    <a:pt x="96040" y="40478"/>
                  </a:lnTo>
                  <a:lnTo>
                    <a:pt x="95996" y="39162"/>
                  </a:lnTo>
                  <a:lnTo>
                    <a:pt x="95865" y="37847"/>
                  </a:lnTo>
                  <a:lnTo>
                    <a:pt x="95645" y="36531"/>
                  </a:lnTo>
                  <a:lnTo>
                    <a:pt x="95031" y="33768"/>
                  </a:lnTo>
                  <a:lnTo>
                    <a:pt x="94681" y="32365"/>
                  </a:lnTo>
                  <a:lnTo>
                    <a:pt x="94286" y="30874"/>
                  </a:lnTo>
                  <a:lnTo>
                    <a:pt x="93891" y="29383"/>
                  </a:lnTo>
                  <a:lnTo>
                    <a:pt x="93409" y="27892"/>
                  </a:lnTo>
                  <a:lnTo>
                    <a:pt x="92926" y="26357"/>
                  </a:lnTo>
                  <a:lnTo>
                    <a:pt x="92400" y="24822"/>
                  </a:lnTo>
                  <a:lnTo>
                    <a:pt x="91786" y="23287"/>
                  </a:lnTo>
                  <a:lnTo>
                    <a:pt x="91172" y="21752"/>
                  </a:lnTo>
                  <a:lnTo>
                    <a:pt x="90514" y="20261"/>
                  </a:lnTo>
                  <a:lnTo>
                    <a:pt x="89813" y="18726"/>
                  </a:lnTo>
                  <a:lnTo>
                    <a:pt x="89067" y="17235"/>
                  </a:lnTo>
                  <a:lnTo>
                    <a:pt x="88278" y="15788"/>
                  </a:lnTo>
                  <a:lnTo>
                    <a:pt x="87445" y="14341"/>
                  </a:lnTo>
                  <a:lnTo>
                    <a:pt x="86568" y="12938"/>
                  </a:lnTo>
                  <a:lnTo>
                    <a:pt x="85691" y="11578"/>
                  </a:lnTo>
                  <a:lnTo>
                    <a:pt x="84726" y="10263"/>
                  </a:lnTo>
                  <a:lnTo>
                    <a:pt x="83717" y="9035"/>
                  </a:lnTo>
                  <a:lnTo>
                    <a:pt x="82621" y="7807"/>
                  </a:lnTo>
                  <a:lnTo>
                    <a:pt x="81524" y="6667"/>
                  </a:lnTo>
                  <a:lnTo>
                    <a:pt x="80384" y="5614"/>
                  </a:lnTo>
                  <a:lnTo>
                    <a:pt x="79200" y="4606"/>
                  </a:lnTo>
                  <a:lnTo>
                    <a:pt x="77928" y="3729"/>
                  </a:lnTo>
                  <a:lnTo>
                    <a:pt x="76657" y="2895"/>
                  </a:lnTo>
                  <a:lnTo>
                    <a:pt x="75955" y="2501"/>
                  </a:lnTo>
                  <a:lnTo>
                    <a:pt x="75297" y="2150"/>
                  </a:lnTo>
                  <a:lnTo>
                    <a:pt x="74596" y="1843"/>
                  </a:lnTo>
                  <a:lnTo>
                    <a:pt x="73894" y="1536"/>
                  </a:lnTo>
                  <a:lnTo>
                    <a:pt x="73148" y="1229"/>
                  </a:lnTo>
                  <a:lnTo>
                    <a:pt x="72447" y="1010"/>
                  </a:lnTo>
                  <a:lnTo>
                    <a:pt x="71701" y="747"/>
                  </a:lnTo>
                  <a:lnTo>
                    <a:pt x="70912" y="571"/>
                  </a:lnTo>
                  <a:lnTo>
                    <a:pt x="70166" y="396"/>
                  </a:lnTo>
                  <a:lnTo>
                    <a:pt x="69377" y="264"/>
                  </a:lnTo>
                  <a:lnTo>
                    <a:pt x="68588" y="133"/>
                  </a:lnTo>
                  <a:lnTo>
                    <a:pt x="67754" y="45"/>
                  </a:lnTo>
                  <a:lnTo>
                    <a:pt x="669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2"/>
            <p:cNvSpPr/>
            <p:nvPr/>
          </p:nvSpPr>
          <p:spPr>
            <a:xfrm>
              <a:off x="1619159" y="2788346"/>
              <a:ext cx="2070296" cy="1305129"/>
            </a:xfrm>
            <a:custGeom>
              <a:avLst/>
              <a:gdLst/>
              <a:ahLst/>
              <a:cxnLst/>
              <a:rect l="l" t="t" r="r" b="b"/>
              <a:pathLst>
                <a:path w="84244" h="53108" extrusionOk="0">
                  <a:moveTo>
                    <a:pt x="49248" y="1"/>
                  </a:moveTo>
                  <a:lnTo>
                    <a:pt x="48634" y="45"/>
                  </a:lnTo>
                  <a:lnTo>
                    <a:pt x="48020" y="88"/>
                  </a:lnTo>
                  <a:lnTo>
                    <a:pt x="47363" y="176"/>
                  </a:lnTo>
                  <a:lnTo>
                    <a:pt x="46749" y="308"/>
                  </a:lnTo>
                  <a:lnTo>
                    <a:pt x="46135" y="483"/>
                  </a:lnTo>
                  <a:lnTo>
                    <a:pt x="44863" y="878"/>
                  </a:lnTo>
                  <a:lnTo>
                    <a:pt x="43635" y="1360"/>
                  </a:lnTo>
                  <a:lnTo>
                    <a:pt x="42363" y="1930"/>
                  </a:lnTo>
                  <a:lnTo>
                    <a:pt x="41091" y="2588"/>
                  </a:lnTo>
                  <a:lnTo>
                    <a:pt x="39820" y="3290"/>
                  </a:lnTo>
                  <a:lnTo>
                    <a:pt x="37057" y="6184"/>
                  </a:lnTo>
                  <a:lnTo>
                    <a:pt x="34557" y="8815"/>
                  </a:lnTo>
                  <a:lnTo>
                    <a:pt x="33373" y="9999"/>
                  </a:lnTo>
                  <a:lnTo>
                    <a:pt x="32233" y="11052"/>
                  </a:lnTo>
                  <a:lnTo>
                    <a:pt x="31137" y="11973"/>
                  </a:lnTo>
                  <a:lnTo>
                    <a:pt x="30610" y="12367"/>
                  </a:lnTo>
                  <a:lnTo>
                    <a:pt x="30084" y="12762"/>
                  </a:lnTo>
                  <a:lnTo>
                    <a:pt x="29339" y="13244"/>
                  </a:lnTo>
                  <a:lnTo>
                    <a:pt x="28462" y="13727"/>
                  </a:lnTo>
                  <a:lnTo>
                    <a:pt x="26444" y="14823"/>
                  </a:lnTo>
                  <a:lnTo>
                    <a:pt x="21577" y="17410"/>
                  </a:lnTo>
                  <a:lnTo>
                    <a:pt x="18858" y="18858"/>
                  </a:lnTo>
                  <a:lnTo>
                    <a:pt x="16051" y="20436"/>
                  </a:lnTo>
                  <a:lnTo>
                    <a:pt x="14648" y="21226"/>
                  </a:lnTo>
                  <a:lnTo>
                    <a:pt x="13244" y="22103"/>
                  </a:lnTo>
                  <a:lnTo>
                    <a:pt x="11885" y="22980"/>
                  </a:lnTo>
                  <a:lnTo>
                    <a:pt x="10526" y="23901"/>
                  </a:lnTo>
                  <a:lnTo>
                    <a:pt x="9210" y="24866"/>
                  </a:lnTo>
                  <a:lnTo>
                    <a:pt x="7938" y="25830"/>
                  </a:lnTo>
                  <a:lnTo>
                    <a:pt x="6754" y="26839"/>
                  </a:lnTo>
                  <a:lnTo>
                    <a:pt x="5614" y="27891"/>
                  </a:lnTo>
                  <a:lnTo>
                    <a:pt x="4561" y="28944"/>
                  </a:lnTo>
                  <a:lnTo>
                    <a:pt x="3553" y="30040"/>
                  </a:lnTo>
                  <a:lnTo>
                    <a:pt x="2720" y="31137"/>
                  </a:lnTo>
                  <a:lnTo>
                    <a:pt x="2281" y="31707"/>
                  </a:lnTo>
                  <a:lnTo>
                    <a:pt x="1930" y="32321"/>
                  </a:lnTo>
                  <a:lnTo>
                    <a:pt x="1579" y="32891"/>
                  </a:lnTo>
                  <a:lnTo>
                    <a:pt x="1272" y="33505"/>
                  </a:lnTo>
                  <a:lnTo>
                    <a:pt x="1009" y="34075"/>
                  </a:lnTo>
                  <a:lnTo>
                    <a:pt x="746" y="34689"/>
                  </a:lnTo>
                  <a:lnTo>
                    <a:pt x="527" y="35303"/>
                  </a:lnTo>
                  <a:lnTo>
                    <a:pt x="351" y="35961"/>
                  </a:lnTo>
                  <a:lnTo>
                    <a:pt x="220" y="36574"/>
                  </a:lnTo>
                  <a:lnTo>
                    <a:pt x="88" y="37232"/>
                  </a:lnTo>
                  <a:lnTo>
                    <a:pt x="44" y="37890"/>
                  </a:lnTo>
                  <a:lnTo>
                    <a:pt x="1" y="38504"/>
                  </a:lnTo>
                  <a:lnTo>
                    <a:pt x="44" y="39206"/>
                  </a:lnTo>
                  <a:lnTo>
                    <a:pt x="88" y="39863"/>
                  </a:lnTo>
                  <a:lnTo>
                    <a:pt x="176" y="40521"/>
                  </a:lnTo>
                  <a:lnTo>
                    <a:pt x="351" y="41223"/>
                  </a:lnTo>
                  <a:lnTo>
                    <a:pt x="527" y="41925"/>
                  </a:lnTo>
                  <a:lnTo>
                    <a:pt x="746" y="42626"/>
                  </a:lnTo>
                  <a:lnTo>
                    <a:pt x="965" y="43065"/>
                  </a:lnTo>
                  <a:lnTo>
                    <a:pt x="1272" y="43591"/>
                  </a:lnTo>
                  <a:lnTo>
                    <a:pt x="1667" y="44249"/>
                  </a:lnTo>
                  <a:lnTo>
                    <a:pt x="2193" y="45038"/>
                  </a:lnTo>
                  <a:lnTo>
                    <a:pt x="2851" y="45959"/>
                  </a:lnTo>
                  <a:lnTo>
                    <a:pt x="3684" y="46880"/>
                  </a:lnTo>
                  <a:lnTo>
                    <a:pt x="4649" y="47845"/>
                  </a:lnTo>
                  <a:lnTo>
                    <a:pt x="5219" y="48371"/>
                  </a:lnTo>
                  <a:lnTo>
                    <a:pt x="5789" y="48853"/>
                  </a:lnTo>
                  <a:lnTo>
                    <a:pt x="6447" y="49336"/>
                  </a:lnTo>
                  <a:lnTo>
                    <a:pt x="7105" y="49774"/>
                  </a:lnTo>
                  <a:lnTo>
                    <a:pt x="7807" y="50257"/>
                  </a:lnTo>
                  <a:lnTo>
                    <a:pt x="8596" y="50695"/>
                  </a:lnTo>
                  <a:lnTo>
                    <a:pt x="9385" y="51090"/>
                  </a:lnTo>
                  <a:lnTo>
                    <a:pt x="10219" y="51485"/>
                  </a:lnTo>
                  <a:lnTo>
                    <a:pt x="11139" y="51835"/>
                  </a:lnTo>
                  <a:lnTo>
                    <a:pt x="12060" y="52142"/>
                  </a:lnTo>
                  <a:lnTo>
                    <a:pt x="13069" y="52449"/>
                  </a:lnTo>
                  <a:lnTo>
                    <a:pt x="14121" y="52669"/>
                  </a:lnTo>
                  <a:lnTo>
                    <a:pt x="15218" y="52844"/>
                  </a:lnTo>
                  <a:lnTo>
                    <a:pt x="16358" y="53020"/>
                  </a:lnTo>
                  <a:lnTo>
                    <a:pt x="17586" y="53107"/>
                  </a:lnTo>
                  <a:lnTo>
                    <a:pt x="41355" y="53107"/>
                  </a:lnTo>
                  <a:lnTo>
                    <a:pt x="41749" y="52493"/>
                  </a:lnTo>
                  <a:lnTo>
                    <a:pt x="42144" y="51923"/>
                  </a:lnTo>
                  <a:lnTo>
                    <a:pt x="42582" y="51309"/>
                  </a:lnTo>
                  <a:lnTo>
                    <a:pt x="43065" y="50739"/>
                  </a:lnTo>
                  <a:lnTo>
                    <a:pt x="43591" y="50213"/>
                  </a:lnTo>
                  <a:lnTo>
                    <a:pt x="44117" y="49643"/>
                  </a:lnTo>
                  <a:lnTo>
                    <a:pt x="44687" y="49117"/>
                  </a:lnTo>
                  <a:lnTo>
                    <a:pt x="45345" y="48634"/>
                  </a:lnTo>
                  <a:lnTo>
                    <a:pt x="46003" y="48108"/>
                  </a:lnTo>
                  <a:lnTo>
                    <a:pt x="46705" y="47669"/>
                  </a:lnTo>
                  <a:lnTo>
                    <a:pt x="47450" y="47187"/>
                  </a:lnTo>
                  <a:lnTo>
                    <a:pt x="48283" y="46748"/>
                  </a:lnTo>
                  <a:lnTo>
                    <a:pt x="49117" y="46310"/>
                  </a:lnTo>
                  <a:lnTo>
                    <a:pt x="50038" y="45871"/>
                  </a:lnTo>
                  <a:lnTo>
                    <a:pt x="51002" y="45477"/>
                  </a:lnTo>
                  <a:lnTo>
                    <a:pt x="52055" y="45038"/>
                  </a:lnTo>
                  <a:lnTo>
                    <a:pt x="52932" y="44731"/>
                  </a:lnTo>
                  <a:lnTo>
                    <a:pt x="53853" y="44468"/>
                  </a:lnTo>
                  <a:lnTo>
                    <a:pt x="54774" y="44249"/>
                  </a:lnTo>
                  <a:lnTo>
                    <a:pt x="55695" y="44030"/>
                  </a:lnTo>
                  <a:lnTo>
                    <a:pt x="56616" y="43854"/>
                  </a:lnTo>
                  <a:lnTo>
                    <a:pt x="57537" y="43723"/>
                  </a:lnTo>
                  <a:lnTo>
                    <a:pt x="58501" y="43635"/>
                  </a:lnTo>
                  <a:lnTo>
                    <a:pt x="59422" y="43547"/>
                  </a:lnTo>
                  <a:lnTo>
                    <a:pt x="61308" y="43416"/>
                  </a:lnTo>
                  <a:lnTo>
                    <a:pt x="63194" y="43416"/>
                  </a:lnTo>
                  <a:lnTo>
                    <a:pt x="65036" y="43459"/>
                  </a:lnTo>
                  <a:lnTo>
                    <a:pt x="66877" y="43591"/>
                  </a:lnTo>
                  <a:lnTo>
                    <a:pt x="68675" y="43723"/>
                  </a:lnTo>
                  <a:lnTo>
                    <a:pt x="70430" y="43854"/>
                  </a:lnTo>
                  <a:lnTo>
                    <a:pt x="73719" y="44205"/>
                  </a:lnTo>
                  <a:lnTo>
                    <a:pt x="75297" y="44337"/>
                  </a:lnTo>
                  <a:lnTo>
                    <a:pt x="76744" y="44424"/>
                  </a:lnTo>
                  <a:lnTo>
                    <a:pt x="78148" y="44468"/>
                  </a:lnTo>
                  <a:lnTo>
                    <a:pt x="79420" y="44468"/>
                  </a:lnTo>
                  <a:lnTo>
                    <a:pt x="79990" y="44380"/>
                  </a:lnTo>
                  <a:lnTo>
                    <a:pt x="80560" y="44293"/>
                  </a:lnTo>
                  <a:lnTo>
                    <a:pt x="81042" y="44117"/>
                  </a:lnTo>
                  <a:lnTo>
                    <a:pt x="81524" y="43898"/>
                  </a:lnTo>
                  <a:lnTo>
                    <a:pt x="81963" y="43635"/>
                  </a:lnTo>
                  <a:lnTo>
                    <a:pt x="82402" y="43328"/>
                  </a:lnTo>
                  <a:lnTo>
                    <a:pt x="82752" y="43021"/>
                  </a:lnTo>
                  <a:lnTo>
                    <a:pt x="83103" y="42626"/>
                  </a:lnTo>
                  <a:lnTo>
                    <a:pt x="83366" y="42232"/>
                  </a:lnTo>
                  <a:lnTo>
                    <a:pt x="83629" y="41793"/>
                  </a:lnTo>
                  <a:lnTo>
                    <a:pt x="83805" y="41311"/>
                  </a:lnTo>
                  <a:lnTo>
                    <a:pt x="83980" y="40784"/>
                  </a:lnTo>
                  <a:lnTo>
                    <a:pt x="84112" y="40302"/>
                  </a:lnTo>
                  <a:lnTo>
                    <a:pt x="84200" y="39732"/>
                  </a:lnTo>
                  <a:lnTo>
                    <a:pt x="84243" y="39162"/>
                  </a:lnTo>
                  <a:lnTo>
                    <a:pt x="84243" y="38592"/>
                  </a:lnTo>
                  <a:lnTo>
                    <a:pt x="84156" y="38022"/>
                  </a:lnTo>
                  <a:lnTo>
                    <a:pt x="84068" y="37408"/>
                  </a:lnTo>
                  <a:lnTo>
                    <a:pt x="83936" y="36794"/>
                  </a:lnTo>
                  <a:lnTo>
                    <a:pt x="83761" y="36180"/>
                  </a:lnTo>
                  <a:lnTo>
                    <a:pt x="83498" y="35522"/>
                  </a:lnTo>
                  <a:lnTo>
                    <a:pt x="83235" y="34908"/>
                  </a:lnTo>
                  <a:lnTo>
                    <a:pt x="82884" y="34294"/>
                  </a:lnTo>
                  <a:lnTo>
                    <a:pt x="82533" y="33680"/>
                  </a:lnTo>
                  <a:lnTo>
                    <a:pt x="82095" y="33066"/>
                  </a:lnTo>
                  <a:lnTo>
                    <a:pt x="81612" y="32452"/>
                  </a:lnTo>
                  <a:lnTo>
                    <a:pt x="81086" y="31838"/>
                  </a:lnTo>
                  <a:lnTo>
                    <a:pt x="80516" y="31268"/>
                  </a:lnTo>
                  <a:lnTo>
                    <a:pt x="79902" y="30698"/>
                  </a:lnTo>
                  <a:lnTo>
                    <a:pt x="79200" y="30172"/>
                  </a:lnTo>
                  <a:lnTo>
                    <a:pt x="78455" y="29646"/>
                  </a:lnTo>
                  <a:lnTo>
                    <a:pt x="77709" y="29163"/>
                  </a:lnTo>
                  <a:lnTo>
                    <a:pt x="76920" y="28681"/>
                  </a:lnTo>
                  <a:lnTo>
                    <a:pt x="76174" y="28155"/>
                  </a:lnTo>
                  <a:lnTo>
                    <a:pt x="75473" y="27628"/>
                  </a:lnTo>
                  <a:lnTo>
                    <a:pt x="74815" y="27102"/>
                  </a:lnTo>
                  <a:lnTo>
                    <a:pt x="74201" y="26576"/>
                  </a:lnTo>
                  <a:lnTo>
                    <a:pt x="73587" y="26006"/>
                  </a:lnTo>
                  <a:lnTo>
                    <a:pt x="73061" y="25480"/>
                  </a:lnTo>
                  <a:lnTo>
                    <a:pt x="72534" y="24866"/>
                  </a:lnTo>
                  <a:lnTo>
                    <a:pt x="72008" y="24295"/>
                  </a:lnTo>
                  <a:lnTo>
                    <a:pt x="71526" y="23682"/>
                  </a:lnTo>
                  <a:lnTo>
                    <a:pt x="70649" y="22454"/>
                  </a:lnTo>
                  <a:lnTo>
                    <a:pt x="69772" y="21138"/>
                  </a:lnTo>
                  <a:lnTo>
                    <a:pt x="68982" y="19779"/>
                  </a:lnTo>
                  <a:lnTo>
                    <a:pt x="67360" y="16928"/>
                  </a:lnTo>
                  <a:lnTo>
                    <a:pt x="66483" y="15393"/>
                  </a:lnTo>
                  <a:lnTo>
                    <a:pt x="65562" y="13815"/>
                  </a:lnTo>
                  <a:lnTo>
                    <a:pt x="64553" y="12192"/>
                  </a:lnTo>
                  <a:lnTo>
                    <a:pt x="63457" y="10482"/>
                  </a:lnTo>
                  <a:lnTo>
                    <a:pt x="62185" y="8771"/>
                  </a:lnTo>
                  <a:lnTo>
                    <a:pt x="60782" y="6973"/>
                  </a:lnTo>
                  <a:lnTo>
                    <a:pt x="60036" y="6096"/>
                  </a:lnTo>
                  <a:lnTo>
                    <a:pt x="59291" y="5263"/>
                  </a:lnTo>
                  <a:lnTo>
                    <a:pt x="58589" y="4518"/>
                  </a:lnTo>
                  <a:lnTo>
                    <a:pt x="57887" y="3860"/>
                  </a:lnTo>
                  <a:lnTo>
                    <a:pt x="57186" y="3246"/>
                  </a:lnTo>
                  <a:lnTo>
                    <a:pt x="56484" y="2676"/>
                  </a:lnTo>
                  <a:lnTo>
                    <a:pt x="55782" y="2193"/>
                  </a:lnTo>
                  <a:lnTo>
                    <a:pt x="55125" y="1755"/>
                  </a:lnTo>
                  <a:lnTo>
                    <a:pt x="54423" y="1360"/>
                  </a:lnTo>
                  <a:lnTo>
                    <a:pt x="53765" y="1009"/>
                  </a:lnTo>
                  <a:lnTo>
                    <a:pt x="53107" y="746"/>
                  </a:lnTo>
                  <a:lnTo>
                    <a:pt x="52450" y="527"/>
                  </a:lnTo>
                  <a:lnTo>
                    <a:pt x="51836" y="308"/>
                  </a:lnTo>
                  <a:lnTo>
                    <a:pt x="51178" y="176"/>
                  </a:lnTo>
                  <a:lnTo>
                    <a:pt x="50520" y="88"/>
                  </a:lnTo>
                  <a:lnTo>
                    <a:pt x="49906" y="45"/>
                  </a:lnTo>
                  <a:lnTo>
                    <a:pt x="4924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2"/>
            <p:cNvSpPr/>
            <p:nvPr/>
          </p:nvSpPr>
          <p:spPr>
            <a:xfrm>
              <a:off x="3020184" y="3690406"/>
              <a:ext cx="644479" cy="225254"/>
            </a:xfrm>
            <a:custGeom>
              <a:avLst/>
              <a:gdLst/>
              <a:ahLst/>
              <a:cxnLst/>
              <a:rect l="l" t="t" r="r" b="b"/>
              <a:pathLst>
                <a:path w="26225" h="9166" extrusionOk="0">
                  <a:moveTo>
                    <a:pt x="88" y="0"/>
                  </a:moveTo>
                  <a:lnTo>
                    <a:pt x="44" y="44"/>
                  </a:lnTo>
                  <a:lnTo>
                    <a:pt x="0" y="88"/>
                  </a:lnTo>
                  <a:lnTo>
                    <a:pt x="0" y="175"/>
                  </a:lnTo>
                  <a:lnTo>
                    <a:pt x="0" y="219"/>
                  </a:lnTo>
                  <a:lnTo>
                    <a:pt x="44" y="307"/>
                  </a:lnTo>
                  <a:lnTo>
                    <a:pt x="88" y="351"/>
                  </a:lnTo>
                  <a:lnTo>
                    <a:pt x="176" y="351"/>
                  </a:lnTo>
                  <a:lnTo>
                    <a:pt x="921" y="395"/>
                  </a:lnTo>
                  <a:lnTo>
                    <a:pt x="2895" y="614"/>
                  </a:lnTo>
                  <a:lnTo>
                    <a:pt x="4254" y="833"/>
                  </a:lnTo>
                  <a:lnTo>
                    <a:pt x="5833" y="1053"/>
                  </a:lnTo>
                  <a:lnTo>
                    <a:pt x="7587" y="1403"/>
                  </a:lnTo>
                  <a:lnTo>
                    <a:pt x="9517" y="1798"/>
                  </a:lnTo>
                  <a:lnTo>
                    <a:pt x="11490" y="2324"/>
                  </a:lnTo>
                  <a:lnTo>
                    <a:pt x="13595" y="2894"/>
                  </a:lnTo>
                  <a:lnTo>
                    <a:pt x="15744" y="3640"/>
                  </a:lnTo>
                  <a:lnTo>
                    <a:pt x="16796" y="4035"/>
                  </a:lnTo>
                  <a:lnTo>
                    <a:pt x="17893" y="4429"/>
                  </a:lnTo>
                  <a:lnTo>
                    <a:pt x="18945" y="4912"/>
                  </a:lnTo>
                  <a:lnTo>
                    <a:pt x="19998" y="5394"/>
                  </a:lnTo>
                  <a:lnTo>
                    <a:pt x="21050" y="5920"/>
                  </a:lnTo>
                  <a:lnTo>
                    <a:pt x="22059" y="6490"/>
                  </a:lnTo>
                  <a:lnTo>
                    <a:pt x="23067" y="7104"/>
                  </a:lnTo>
                  <a:lnTo>
                    <a:pt x="24076" y="7718"/>
                  </a:lnTo>
                  <a:lnTo>
                    <a:pt x="24997" y="8376"/>
                  </a:lnTo>
                  <a:lnTo>
                    <a:pt x="25918" y="9122"/>
                  </a:lnTo>
                  <a:lnTo>
                    <a:pt x="26049" y="9165"/>
                  </a:lnTo>
                  <a:lnTo>
                    <a:pt x="26137" y="9122"/>
                  </a:lnTo>
                  <a:lnTo>
                    <a:pt x="26181" y="9078"/>
                  </a:lnTo>
                  <a:lnTo>
                    <a:pt x="26225" y="9034"/>
                  </a:lnTo>
                  <a:lnTo>
                    <a:pt x="26225" y="8946"/>
                  </a:lnTo>
                  <a:lnTo>
                    <a:pt x="26225" y="8858"/>
                  </a:lnTo>
                  <a:lnTo>
                    <a:pt x="26181" y="8815"/>
                  </a:lnTo>
                  <a:lnTo>
                    <a:pt x="25260" y="8113"/>
                  </a:lnTo>
                  <a:lnTo>
                    <a:pt x="24295" y="7411"/>
                  </a:lnTo>
                  <a:lnTo>
                    <a:pt x="23287" y="6797"/>
                  </a:lnTo>
                  <a:lnTo>
                    <a:pt x="22278" y="6183"/>
                  </a:lnTo>
                  <a:lnTo>
                    <a:pt x="21225" y="5613"/>
                  </a:lnTo>
                  <a:lnTo>
                    <a:pt x="20173" y="5087"/>
                  </a:lnTo>
                  <a:lnTo>
                    <a:pt x="19120" y="4605"/>
                  </a:lnTo>
                  <a:lnTo>
                    <a:pt x="18024" y="4122"/>
                  </a:lnTo>
                  <a:lnTo>
                    <a:pt x="16972" y="3684"/>
                  </a:lnTo>
                  <a:lnTo>
                    <a:pt x="15875" y="3289"/>
                  </a:lnTo>
                  <a:lnTo>
                    <a:pt x="13726" y="2587"/>
                  </a:lnTo>
                  <a:lnTo>
                    <a:pt x="11622" y="1973"/>
                  </a:lnTo>
                  <a:lnTo>
                    <a:pt x="9604" y="1447"/>
                  </a:lnTo>
                  <a:lnTo>
                    <a:pt x="7675" y="1053"/>
                  </a:lnTo>
                  <a:lnTo>
                    <a:pt x="5921" y="702"/>
                  </a:lnTo>
                  <a:lnTo>
                    <a:pt x="4298" y="439"/>
                  </a:lnTo>
                  <a:lnTo>
                    <a:pt x="2939" y="263"/>
                  </a:lnTo>
                  <a:lnTo>
                    <a:pt x="921" y="44"/>
                  </a:lnTo>
                  <a:lnTo>
                    <a:pt x="1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2"/>
            <p:cNvSpPr/>
            <p:nvPr/>
          </p:nvSpPr>
          <p:spPr>
            <a:xfrm>
              <a:off x="3080541" y="2718306"/>
              <a:ext cx="236043" cy="272684"/>
            </a:xfrm>
            <a:custGeom>
              <a:avLst/>
              <a:gdLst/>
              <a:ahLst/>
              <a:cxnLst/>
              <a:rect l="l" t="t" r="r" b="b"/>
              <a:pathLst>
                <a:path w="9605" h="11096" extrusionOk="0">
                  <a:moveTo>
                    <a:pt x="9385" y="0"/>
                  </a:moveTo>
                  <a:lnTo>
                    <a:pt x="9034" y="132"/>
                  </a:lnTo>
                  <a:lnTo>
                    <a:pt x="8201" y="526"/>
                  </a:lnTo>
                  <a:lnTo>
                    <a:pt x="7674" y="833"/>
                  </a:lnTo>
                  <a:lnTo>
                    <a:pt x="7017" y="1228"/>
                  </a:lnTo>
                  <a:lnTo>
                    <a:pt x="6359" y="1667"/>
                  </a:lnTo>
                  <a:lnTo>
                    <a:pt x="5613" y="2237"/>
                  </a:lnTo>
                  <a:lnTo>
                    <a:pt x="4868" y="2851"/>
                  </a:lnTo>
                  <a:lnTo>
                    <a:pt x="4122" y="3596"/>
                  </a:lnTo>
                  <a:lnTo>
                    <a:pt x="3377" y="4473"/>
                  </a:lnTo>
                  <a:lnTo>
                    <a:pt x="2587" y="5438"/>
                  </a:lnTo>
                  <a:lnTo>
                    <a:pt x="2237" y="6008"/>
                  </a:lnTo>
                  <a:lnTo>
                    <a:pt x="1842" y="6578"/>
                  </a:lnTo>
                  <a:lnTo>
                    <a:pt x="1491" y="7192"/>
                  </a:lnTo>
                  <a:lnTo>
                    <a:pt x="1140" y="7850"/>
                  </a:lnTo>
                  <a:lnTo>
                    <a:pt x="833" y="8552"/>
                  </a:lnTo>
                  <a:lnTo>
                    <a:pt x="526" y="9297"/>
                  </a:lnTo>
                  <a:lnTo>
                    <a:pt x="263" y="10043"/>
                  </a:lnTo>
                  <a:lnTo>
                    <a:pt x="0" y="10832"/>
                  </a:lnTo>
                  <a:lnTo>
                    <a:pt x="0" y="10920"/>
                  </a:lnTo>
                  <a:lnTo>
                    <a:pt x="0" y="11007"/>
                  </a:lnTo>
                  <a:lnTo>
                    <a:pt x="44" y="11051"/>
                  </a:lnTo>
                  <a:lnTo>
                    <a:pt x="132" y="11095"/>
                  </a:lnTo>
                  <a:lnTo>
                    <a:pt x="176" y="11095"/>
                  </a:lnTo>
                  <a:lnTo>
                    <a:pt x="307" y="11051"/>
                  </a:lnTo>
                  <a:lnTo>
                    <a:pt x="351" y="10964"/>
                  </a:lnTo>
                  <a:lnTo>
                    <a:pt x="614" y="10218"/>
                  </a:lnTo>
                  <a:lnTo>
                    <a:pt x="833" y="9473"/>
                  </a:lnTo>
                  <a:lnTo>
                    <a:pt x="1140" y="8771"/>
                  </a:lnTo>
                  <a:lnTo>
                    <a:pt x="1447" y="8157"/>
                  </a:lnTo>
                  <a:lnTo>
                    <a:pt x="1754" y="7499"/>
                  </a:lnTo>
                  <a:lnTo>
                    <a:pt x="2061" y="6929"/>
                  </a:lnTo>
                  <a:lnTo>
                    <a:pt x="2763" y="5833"/>
                  </a:lnTo>
                  <a:lnTo>
                    <a:pt x="3508" y="4868"/>
                  </a:lnTo>
                  <a:lnTo>
                    <a:pt x="4298" y="3991"/>
                  </a:lnTo>
                  <a:lnTo>
                    <a:pt x="5043" y="3245"/>
                  </a:lnTo>
                  <a:lnTo>
                    <a:pt x="5789" y="2588"/>
                  </a:lnTo>
                  <a:lnTo>
                    <a:pt x="6534" y="2017"/>
                  </a:lnTo>
                  <a:lnTo>
                    <a:pt x="7192" y="1535"/>
                  </a:lnTo>
                  <a:lnTo>
                    <a:pt x="7806" y="1184"/>
                  </a:lnTo>
                  <a:lnTo>
                    <a:pt x="8376" y="877"/>
                  </a:lnTo>
                  <a:lnTo>
                    <a:pt x="9166" y="483"/>
                  </a:lnTo>
                  <a:lnTo>
                    <a:pt x="9472" y="351"/>
                  </a:lnTo>
                  <a:lnTo>
                    <a:pt x="9560" y="307"/>
                  </a:lnTo>
                  <a:lnTo>
                    <a:pt x="9604" y="263"/>
                  </a:lnTo>
                  <a:lnTo>
                    <a:pt x="9604" y="219"/>
                  </a:lnTo>
                  <a:lnTo>
                    <a:pt x="9604" y="132"/>
                  </a:lnTo>
                  <a:lnTo>
                    <a:pt x="9560" y="88"/>
                  </a:lnTo>
                  <a:lnTo>
                    <a:pt x="9516" y="44"/>
                  </a:lnTo>
                  <a:lnTo>
                    <a:pt x="94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2"/>
            <p:cNvSpPr/>
            <p:nvPr/>
          </p:nvSpPr>
          <p:spPr>
            <a:xfrm>
              <a:off x="3148417" y="3008196"/>
              <a:ext cx="281310" cy="49617"/>
            </a:xfrm>
            <a:custGeom>
              <a:avLst/>
              <a:gdLst/>
              <a:ahLst/>
              <a:cxnLst/>
              <a:rect l="l" t="t" r="r" b="b"/>
              <a:pathLst>
                <a:path w="11447" h="2019" extrusionOk="0">
                  <a:moveTo>
                    <a:pt x="7193" y="1"/>
                  </a:moveTo>
                  <a:lnTo>
                    <a:pt x="6228" y="88"/>
                  </a:lnTo>
                  <a:lnTo>
                    <a:pt x="5307" y="176"/>
                  </a:lnTo>
                  <a:lnTo>
                    <a:pt x="4430" y="352"/>
                  </a:lnTo>
                  <a:lnTo>
                    <a:pt x="3597" y="527"/>
                  </a:lnTo>
                  <a:lnTo>
                    <a:pt x="2851" y="702"/>
                  </a:lnTo>
                  <a:lnTo>
                    <a:pt x="2194" y="922"/>
                  </a:lnTo>
                  <a:lnTo>
                    <a:pt x="1097" y="1273"/>
                  </a:lnTo>
                  <a:lnTo>
                    <a:pt x="352" y="1579"/>
                  </a:lnTo>
                  <a:lnTo>
                    <a:pt x="89" y="1667"/>
                  </a:lnTo>
                  <a:lnTo>
                    <a:pt x="45" y="1711"/>
                  </a:lnTo>
                  <a:lnTo>
                    <a:pt x="1" y="1799"/>
                  </a:lnTo>
                  <a:lnTo>
                    <a:pt x="1" y="1843"/>
                  </a:lnTo>
                  <a:lnTo>
                    <a:pt x="1" y="1930"/>
                  </a:lnTo>
                  <a:lnTo>
                    <a:pt x="89" y="2018"/>
                  </a:lnTo>
                  <a:lnTo>
                    <a:pt x="264" y="2018"/>
                  </a:lnTo>
                  <a:lnTo>
                    <a:pt x="527" y="1886"/>
                  </a:lnTo>
                  <a:lnTo>
                    <a:pt x="1229" y="1623"/>
                  </a:lnTo>
                  <a:lnTo>
                    <a:pt x="2281" y="1273"/>
                  </a:lnTo>
                  <a:lnTo>
                    <a:pt x="2983" y="1053"/>
                  </a:lnTo>
                  <a:lnTo>
                    <a:pt x="3685" y="878"/>
                  </a:lnTo>
                  <a:lnTo>
                    <a:pt x="4518" y="702"/>
                  </a:lnTo>
                  <a:lnTo>
                    <a:pt x="5351" y="571"/>
                  </a:lnTo>
                  <a:lnTo>
                    <a:pt x="6272" y="439"/>
                  </a:lnTo>
                  <a:lnTo>
                    <a:pt x="7193" y="395"/>
                  </a:lnTo>
                  <a:lnTo>
                    <a:pt x="8158" y="352"/>
                  </a:lnTo>
                  <a:lnTo>
                    <a:pt x="9166" y="439"/>
                  </a:lnTo>
                  <a:lnTo>
                    <a:pt x="10175" y="527"/>
                  </a:lnTo>
                  <a:lnTo>
                    <a:pt x="11184" y="746"/>
                  </a:lnTo>
                  <a:lnTo>
                    <a:pt x="11359" y="746"/>
                  </a:lnTo>
                  <a:lnTo>
                    <a:pt x="11403" y="702"/>
                  </a:lnTo>
                  <a:lnTo>
                    <a:pt x="11447" y="615"/>
                  </a:lnTo>
                  <a:lnTo>
                    <a:pt x="11447" y="527"/>
                  </a:lnTo>
                  <a:lnTo>
                    <a:pt x="11403" y="483"/>
                  </a:lnTo>
                  <a:lnTo>
                    <a:pt x="11359" y="439"/>
                  </a:lnTo>
                  <a:lnTo>
                    <a:pt x="11271" y="395"/>
                  </a:lnTo>
                  <a:lnTo>
                    <a:pt x="10263" y="176"/>
                  </a:lnTo>
                  <a:lnTo>
                    <a:pt x="9210" y="45"/>
                  </a:lnTo>
                  <a:lnTo>
                    <a:pt x="8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2"/>
            <p:cNvSpPr/>
            <p:nvPr/>
          </p:nvSpPr>
          <p:spPr>
            <a:xfrm>
              <a:off x="3647414" y="3391865"/>
              <a:ext cx="189694" cy="211247"/>
            </a:xfrm>
            <a:custGeom>
              <a:avLst/>
              <a:gdLst/>
              <a:ahLst/>
              <a:cxnLst/>
              <a:rect l="l" t="t" r="r" b="b"/>
              <a:pathLst>
                <a:path w="7719" h="8596" extrusionOk="0">
                  <a:moveTo>
                    <a:pt x="88" y="1"/>
                  </a:moveTo>
                  <a:lnTo>
                    <a:pt x="44" y="44"/>
                  </a:lnTo>
                  <a:lnTo>
                    <a:pt x="0" y="88"/>
                  </a:lnTo>
                  <a:lnTo>
                    <a:pt x="0" y="176"/>
                  </a:lnTo>
                  <a:lnTo>
                    <a:pt x="0" y="220"/>
                  </a:lnTo>
                  <a:lnTo>
                    <a:pt x="44" y="308"/>
                  </a:lnTo>
                  <a:lnTo>
                    <a:pt x="88" y="351"/>
                  </a:lnTo>
                  <a:lnTo>
                    <a:pt x="351" y="483"/>
                  </a:lnTo>
                  <a:lnTo>
                    <a:pt x="1096" y="878"/>
                  </a:lnTo>
                  <a:lnTo>
                    <a:pt x="2105" y="1535"/>
                  </a:lnTo>
                  <a:lnTo>
                    <a:pt x="2675" y="1930"/>
                  </a:lnTo>
                  <a:lnTo>
                    <a:pt x="3289" y="2413"/>
                  </a:lnTo>
                  <a:lnTo>
                    <a:pt x="3903" y="2983"/>
                  </a:lnTo>
                  <a:lnTo>
                    <a:pt x="4517" y="3553"/>
                  </a:lnTo>
                  <a:lnTo>
                    <a:pt x="5131" y="4254"/>
                  </a:lnTo>
                  <a:lnTo>
                    <a:pt x="5701" y="4956"/>
                  </a:lnTo>
                  <a:lnTo>
                    <a:pt x="6227" y="5745"/>
                  </a:lnTo>
                  <a:lnTo>
                    <a:pt x="6710" y="6579"/>
                  </a:lnTo>
                  <a:lnTo>
                    <a:pt x="6885" y="7017"/>
                  </a:lnTo>
                  <a:lnTo>
                    <a:pt x="7104" y="7500"/>
                  </a:lnTo>
                  <a:lnTo>
                    <a:pt x="7236" y="7982"/>
                  </a:lnTo>
                  <a:lnTo>
                    <a:pt x="7368" y="8464"/>
                  </a:lnTo>
                  <a:lnTo>
                    <a:pt x="7455" y="8552"/>
                  </a:lnTo>
                  <a:lnTo>
                    <a:pt x="7543" y="8596"/>
                  </a:lnTo>
                  <a:lnTo>
                    <a:pt x="7587" y="8596"/>
                  </a:lnTo>
                  <a:lnTo>
                    <a:pt x="7674" y="8552"/>
                  </a:lnTo>
                  <a:lnTo>
                    <a:pt x="7718" y="8508"/>
                  </a:lnTo>
                  <a:lnTo>
                    <a:pt x="7718" y="8420"/>
                  </a:lnTo>
                  <a:lnTo>
                    <a:pt x="7718" y="8377"/>
                  </a:lnTo>
                  <a:lnTo>
                    <a:pt x="7587" y="7850"/>
                  </a:lnTo>
                  <a:lnTo>
                    <a:pt x="7455" y="7368"/>
                  </a:lnTo>
                  <a:lnTo>
                    <a:pt x="7236" y="6886"/>
                  </a:lnTo>
                  <a:lnTo>
                    <a:pt x="7061" y="6447"/>
                  </a:lnTo>
                  <a:lnTo>
                    <a:pt x="6578" y="5570"/>
                  </a:lnTo>
                  <a:lnTo>
                    <a:pt x="6008" y="4781"/>
                  </a:lnTo>
                  <a:lnTo>
                    <a:pt x="5438" y="4035"/>
                  </a:lnTo>
                  <a:lnTo>
                    <a:pt x="4824" y="3333"/>
                  </a:lnTo>
                  <a:lnTo>
                    <a:pt x="4166" y="2720"/>
                  </a:lnTo>
                  <a:lnTo>
                    <a:pt x="3508" y="2149"/>
                  </a:lnTo>
                  <a:lnTo>
                    <a:pt x="2894" y="1667"/>
                  </a:lnTo>
                  <a:lnTo>
                    <a:pt x="2280" y="1229"/>
                  </a:lnTo>
                  <a:lnTo>
                    <a:pt x="1272" y="571"/>
                  </a:lnTo>
                  <a:lnTo>
                    <a:pt x="526" y="132"/>
                  </a:lnTo>
                  <a:lnTo>
                    <a:pt x="2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2"/>
            <p:cNvSpPr/>
            <p:nvPr/>
          </p:nvSpPr>
          <p:spPr>
            <a:xfrm>
              <a:off x="669700" y="3777697"/>
              <a:ext cx="452672" cy="315789"/>
            </a:xfrm>
            <a:custGeom>
              <a:avLst/>
              <a:gdLst/>
              <a:ahLst/>
              <a:cxnLst/>
              <a:rect l="l" t="t" r="r" b="b"/>
              <a:pathLst>
                <a:path w="18420"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123" y="12718"/>
                  </a:lnTo>
                  <a:lnTo>
                    <a:pt x="4430" y="12542"/>
                  </a:lnTo>
                  <a:lnTo>
                    <a:pt x="4693" y="12367"/>
                  </a:lnTo>
                  <a:lnTo>
                    <a:pt x="4912" y="12148"/>
                  </a:lnTo>
                  <a:lnTo>
                    <a:pt x="5351" y="11665"/>
                  </a:lnTo>
                  <a:lnTo>
                    <a:pt x="5614" y="11358"/>
                  </a:lnTo>
                  <a:lnTo>
                    <a:pt x="6009" y="11051"/>
                  </a:lnTo>
                  <a:lnTo>
                    <a:pt x="6316" y="10876"/>
                  </a:lnTo>
                  <a:lnTo>
                    <a:pt x="6886" y="10657"/>
                  </a:lnTo>
                  <a:lnTo>
                    <a:pt x="7587" y="10481"/>
                  </a:lnTo>
                  <a:lnTo>
                    <a:pt x="8421" y="10262"/>
                  </a:lnTo>
                  <a:lnTo>
                    <a:pt x="10438" y="9823"/>
                  </a:lnTo>
                  <a:lnTo>
                    <a:pt x="12630" y="9385"/>
                  </a:lnTo>
                  <a:lnTo>
                    <a:pt x="16621" y="8683"/>
                  </a:lnTo>
                  <a:lnTo>
                    <a:pt x="18419" y="8420"/>
                  </a:lnTo>
                  <a:lnTo>
                    <a:pt x="17235" y="2544"/>
                  </a:lnTo>
                  <a:lnTo>
                    <a:pt x="15788" y="3114"/>
                  </a:lnTo>
                  <a:lnTo>
                    <a:pt x="12455" y="4298"/>
                  </a:lnTo>
                  <a:lnTo>
                    <a:pt x="10569" y="4956"/>
                  </a:lnTo>
                  <a:lnTo>
                    <a:pt x="8815" y="5482"/>
                  </a:lnTo>
                  <a:lnTo>
                    <a:pt x="7456" y="5877"/>
                  </a:lnTo>
                  <a:lnTo>
                    <a:pt x="6929" y="5964"/>
                  </a:lnTo>
                  <a:lnTo>
                    <a:pt x="6579" y="6008"/>
                  </a:lnTo>
                  <a:lnTo>
                    <a:pt x="6316" y="5964"/>
                  </a:lnTo>
                  <a:lnTo>
                    <a:pt x="6009" y="5833"/>
                  </a:lnTo>
                  <a:lnTo>
                    <a:pt x="5702" y="5657"/>
                  </a:lnTo>
                  <a:lnTo>
                    <a:pt x="5395" y="5438"/>
                  </a:lnTo>
                  <a:lnTo>
                    <a:pt x="4781" y="4868"/>
                  </a:lnTo>
                  <a:lnTo>
                    <a:pt x="4211" y="4210"/>
                  </a:lnTo>
                  <a:lnTo>
                    <a:pt x="3684" y="3552"/>
                  </a:lnTo>
                  <a:lnTo>
                    <a:pt x="3246" y="3026"/>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2"/>
            <p:cNvSpPr/>
            <p:nvPr/>
          </p:nvSpPr>
          <p:spPr>
            <a:xfrm>
              <a:off x="970376" y="3840192"/>
              <a:ext cx="151996" cy="158460"/>
            </a:xfrm>
            <a:custGeom>
              <a:avLst/>
              <a:gdLst/>
              <a:ahLst/>
              <a:cxnLst/>
              <a:rect l="l" t="t" r="r" b="b"/>
              <a:pathLst>
                <a:path w="6185" h="6448" extrusionOk="0">
                  <a:moveTo>
                    <a:pt x="5000" y="1"/>
                  </a:moveTo>
                  <a:lnTo>
                    <a:pt x="3465" y="571"/>
                  </a:lnTo>
                  <a:lnTo>
                    <a:pt x="1" y="1843"/>
                  </a:lnTo>
                  <a:lnTo>
                    <a:pt x="702" y="2851"/>
                  </a:lnTo>
                  <a:lnTo>
                    <a:pt x="1053" y="3421"/>
                  </a:lnTo>
                  <a:lnTo>
                    <a:pt x="1360" y="3991"/>
                  </a:lnTo>
                  <a:lnTo>
                    <a:pt x="1930" y="5263"/>
                  </a:lnTo>
                  <a:lnTo>
                    <a:pt x="2544" y="6447"/>
                  </a:lnTo>
                  <a:lnTo>
                    <a:pt x="6184" y="5877"/>
                  </a:lnTo>
                  <a:lnTo>
                    <a:pt x="500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2"/>
            <p:cNvSpPr/>
            <p:nvPr/>
          </p:nvSpPr>
          <p:spPr>
            <a:xfrm>
              <a:off x="1054448" y="3473775"/>
              <a:ext cx="1670461" cy="555026"/>
            </a:xfrm>
            <a:custGeom>
              <a:avLst/>
              <a:gdLst/>
              <a:ahLst/>
              <a:cxnLst/>
              <a:rect l="l" t="t" r="r" b="b"/>
              <a:pathLst>
                <a:path w="67974" h="22585" extrusionOk="0">
                  <a:moveTo>
                    <a:pt x="57449" y="0"/>
                  </a:moveTo>
                  <a:lnTo>
                    <a:pt x="55958" y="132"/>
                  </a:lnTo>
                  <a:lnTo>
                    <a:pt x="54335" y="307"/>
                  </a:lnTo>
                  <a:lnTo>
                    <a:pt x="50739" y="746"/>
                  </a:lnTo>
                  <a:lnTo>
                    <a:pt x="46880" y="1316"/>
                  </a:lnTo>
                  <a:lnTo>
                    <a:pt x="42889" y="1974"/>
                  </a:lnTo>
                  <a:lnTo>
                    <a:pt x="38986" y="2719"/>
                  </a:lnTo>
                  <a:lnTo>
                    <a:pt x="35259" y="3465"/>
                  </a:lnTo>
                  <a:lnTo>
                    <a:pt x="31926" y="4210"/>
                  </a:lnTo>
                  <a:lnTo>
                    <a:pt x="29163" y="4912"/>
                  </a:lnTo>
                  <a:lnTo>
                    <a:pt x="26049" y="5877"/>
                  </a:lnTo>
                  <a:lnTo>
                    <a:pt x="21839" y="7192"/>
                  </a:lnTo>
                  <a:lnTo>
                    <a:pt x="17059" y="8727"/>
                  </a:lnTo>
                  <a:lnTo>
                    <a:pt x="12148" y="10350"/>
                  </a:lnTo>
                  <a:lnTo>
                    <a:pt x="3684" y="13157"/>
                  </a:lnTo>
                  <a:lnTo>
                    <a:pt x="44" y="14384"/>
                  </a:lnTo>
                  <a:lnTo>
                    <a:pt x="0" y="15568"/>
                  </a:lnTo>
                  <a:lnTo>
                    <a:pt x="0" y="16884"/>
                  </a:lnTo>
                  <a:lnTo>
                    <a:pt x="0" y="18638"/>
                  </a:lnTo>
                  <a:lnTo>
                    <a:pt x="44" y="19559"/>
                  </a:lnTo>
                  <a:lnTo>
                    <a:pt x="176" y="20348"/>
                  </a:lnTo>
                  <a:lnTo>
                    <a:pt x="351" y="21050"/>
                  </a:lnTo>
                  <a:lnTo>
                    <a:pt x="527" y="21576"/>
                  </a:lnTo>
                  <a:lnTo>
                    <a:pt x="702" y="22015"/>
                  </a:lnTo>
                  <a:lnTo>
                    <a:pt x="877" y="22322"/>
                  </a:lnTo>
                  <a:lnTo>
                    <a:pt x="1053" y="22585"/>
                  </a:lnTo>
                  <a:lnTo>
                    <a:pt x="67973" y="14560"/>
                  </a:lnTo>
                  <a:lnTo>
                    <a:pt x="574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2"/>
            <p:cNvSpPr/>
            <p:nvPr/>
          </p:nvSpPr>
          <p:spPr>
            <a:xfrm>
              <a:off x="1593306" y="3473775"/>
              <a:ext cx="1131605" cy="406323"/>
            </a:xfrm>
            <a:custGeom>
              <a:avLst/>
              <a:gdLst/>
              <a:ahLst/>
              <a:cxnLst/>
              <a:rect l="l" t="t" r="r" b="b"/>
              <a:pathLst>
                <a:path w="46047" h="16534" extrusionOk="0">
                  <a:moveTo>
                    <a:pt x="35522" y="0"/>
                  </a:moveTo>
                  <a:lnTo>
                    <a:pt x="34031" y="132"/>
                  </a:lnTo>
                  <a:lnTo>
                    <a:pt x="32408" y="307"/>
                  </a:lnTo>
                  <a:lnTo>
                    <a:pt x="28812" y="746"/>
                  </a:lnTo>
                  <a:lnTo>
                    <a:pt x="24953" y="1316"/>
                  </a:lnTo>
                  <a:lnTo>
                    <a:pt x="20962" y="1974"/>
                  </a:lnTo>
                  <a:lnTo>
                    <a:pt x="17059" y="2719"/>
                  </a:lnTo>
                  <a:lnTo>
                    <a:pt x="13332" y="3465"/>
                  </a:lnTo>
                  <a:lnTo>
                    <a:pt x="9999" y="4210"/>
                  </a:lnTo>
                  <a:lnTo>
                    <a:pt x="7236" y="4912"/>
                  </a:lnTo>
                  <a:lnTo>
                    <a:pt x="5131" y="5526"/>
                  </a:lnTo>
                  <a:lnTo>
                    <a:pt x="2412" y="6403"/>
                  </a:lnTo>
                  <a:lnTo>
                    <a:pt x="1930" y="6578"/>
                  </a:lnTo>
                  <a:lnTo>
                    <a:pt x="1535" y="6798"/>
                  </a:lnTo>
                  <a:lnTo>
                    <a:pt x="1184" y="7061"/>
                  </a:lnTo>
                  <a:lnTo>
                    <a:pt x="877" y="7280"/>
                  </a:lnTo>
                  <a:lnTo>
                    <a:pt x="614" y="7499"/>
                  </a:lnTo>
                  <a:lnTo>
                    <a:pt x="395" y="7719"/>
                  </a:lnTo>
                  <a:lnTo>
                    <a:pt x="219" y="7982"/>
                  </a:lnTo>
                  <a:lnTo>
                    <a:pt x="132" y="8201"/>
                  </a:lnTo>
                  <a:lnTo>
                    <a:pt x="44" y="8420"/>
                  </a:lnTo>
                  <a:lnTo>
                    <a:pt x="0" y="8683"/>
                  </a:lnTo>
                  <a:lnTo>
                    <a:pt x="44" y="8903"/>
                  </a:lnTo>
                  <a:lnTo>
                    <a:pt x="88" y="9122"/>
                  </a:lnTo>
                  <a:lnTo>
                    <a:pt x="176" y="9385"/>
                  </a:lnTo>
                  <a:lnTo>
                    <a:pt x="307" y="9604"/>
                  </a:lnTo>
                  <a:lnTo>
                    <a:pt x="483" y="9824"/>
                  </a:lnTo>
                  <a:lnTo>
                    <a:pt x="702" y="10043"/>
                  </a:lnTo>
                  <a:lnTo>
                    <a:pt x="1228" y="10438"/>
                  </a:lnTo>
                  <a:lnTo>
                    <a:pt x="1886" y="10832"/>
                  </a:lnTo>
                  <a:lnTo>
                    <a:pt x="2631" y="11183"/>
                  </a:lnTo>
                  <a:lnTo>
                    <a:pt x="3508" y="11490"/>
                  </a:lnTo>
                  <a:lnTo>
                    <a:pt x="4517" y="11753"/>
                  </a:lnTo>
                  <a:lnTo>
                    <a:pt x="5570" y="11972"/>
                  </a:lnTo>
                  <a:lnTo>
                    <a:pt x="6710" y="12104"/>
                  </a:lnTo>
                  <a:lnTo>
                    <a:pt x="7938" y="12192"/>
                  </a:lnTo>
                  <a:lnTo>
                    <a:pt x="10525" y="12279"/>
                  </a:lnTo>
                  <a:lnTo>
                    <a:pt x="13332" y="12367"/>
                  </a:lnTo>
                  <a:lnTo>
                    <a:pt x="16270" y="12543"/>
                  </a:lnTo>
                  <a:lnTo>
                    <a:pt x="17761" y="12674"/>
                  </a:lnTo>
                  <a:lnTo>
                    <a:pt x="19252" y="12806"/>
                  </a:lnTo>
                  <a:lnTo>
                    <a:pt x="20699" y="13025"/>
                  </a:lnTo>
                  <a:lnTo>
                    <a:pt x="22146" y="13288"/>
                  </a:lnTo>
                  <a:lnTo>
                    <a:pt x="23550" y="13639"/>
                  </a:lnTo>
                  <a:lnTo>
                    <a:pt x="24865" y="14034"/>
                  </a:lnTo>
                  <a:lnTo>
                    <a:pt x="25523" y="14253"/>
                  </a:lnTo>
                  <a:lnTo>
                    <a:pt x="26181" y="14516"/>
                  </a:lnTo>
                  <a:lnTo>
                    <a:pt x="26795" y="14779"/>
                  </a:lnTo>
                  <a:lnTo>
                    <a:pt x="27365" y="15086"/>
                  </a:lnTo>
                  <a:lnTo>
                    <a:pt x="27935" y="15437"/>
                  </a:lnTo>
                  <a:lnTo>
                    <a:pt x="28461" y="15788"/>
                  </a:lnTo>
                  <a:lnTo>
                    <a:pt x="28987" y="16139"/>
                  </a:lnTo>
                  <a:lnTo>
                    <a:pt x="29514" y="16533"/>
                  </a:lnTo>
                  <a:lnTo>
                    <a:pt x="46046" y="14560"/>
                  </a:lnTo>
                  <a:lnTo>
                    <a:pt x="35522"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2"/>
            <p:cNvSpPr/>
            <p:nvPr/>
          </p:nvSpPr>
          <p:spPr>
            <a:xfrm>
              <a:off x="1066293" y="3670991"/>
              <a:ext cx="1399964" cy="264058"/>
            </a:xfrm>
            <a:custGeom>
              <a:avLst/>
              <a:gdLst/>
              <a:ahLst/>
              <a:cxnLst/>
              <a:rect l="l" t="t" r="r" b="b"/>
              <a:pathLst>
                <a:path w="56967" h="10745" extrusionOk="0">
                  <a:moveTo>
                    <a:pt x="56265" y="1"/>
                  </a:moveTo>
                  <a:lnTo>
                    <a:pt x="55519" y="45"/>
                  </a:lnTo>
                  <a:lnTo>
                    <a:pt x="54555" y="176"/>
                  </a:lnTo>
                  <a:lnTo>
                    <a:pt x="53371" y="395"/>
                  </a:lnTo>
                  <a:lnTo>
                    <a:pt x="50652" y="1009"/>
                  </a:lnTo>
                  <a:lnTo>
                    <a:pt x="47450" y="1799"/>
                  </a:lnTo>
                  <a:lnTo>
                    <a:pt x="44117" y="2632"/>
                  </a:lnTo>
                  <a:lnTo>
                    <a:pt x="42451" y="2983"/>
                  </a:lnTo>
                  <a:lnTo>
                    <a:pt x="40916" y="3334"/>
                  </a:lnTo>
                  <a:lnTo>
                    <a:pt x="39513" y="3597"/>
                  </a:lnTo>
                  <a:lnTo>
                    <a:pt x="38285" y="3772"/>
                  </a:lnTo>
                  <a:lnTo>
                    <a:pt x="37320" y="3860"/>
                  </a:lnTo>
                  <a:lnTo>
                    <a:pt x="36925" y="3860"/>
                  </a:lnTo>
                  <a:lnTo>
                    <a:pt x="36618" y="3772"/>
                  </a:lnTo>
                  <a:lnTo>
                    <a:pt x="36268" y="3728"/>
                  </a:lnTo>
                  <a:lnTo>
                    <a:pt x="35917" y="3684"/>
                  </a:lnTo>
                  <a:lnTo>
                    <a:pt x="35127" y="3684"/>
                  </a:lnTo>
                  <a:lnTo>
                    <a:pt x="34338" y="3728"/>
                  </a:lnTo>
                  <a:lnTo>
                    <a:pt x="33505" y="3860"/>
                  </a:lnTo>
                  <a:lnTo>
                    <a:pt x="32584" y="4079"/>
                  </a:lnTo>
                  <a:lnTo>
                    <a:pt x="31707" y="4298"/>
                  </a:lnTo>
                  <a:lnTo>
                    <a:pt x="29865" y="4825"/>
                  </a:lnTo>
                  <a:lnTo>
                    <a:pt x="27716" y="5438"/>
                  </a:lnTo>
                  <a:lnTo>
                    <a:pt x="26708" y="5658"/>
                  </a:lnTo>
                  <a:lnTo>
                    <a:pt x="25787" y="5833"/>
                  </a:lnTo>
                  <a:lnTo>
                    <a:pt x="23813" y="6140"/>
                  </a:lnTo>
                  <a:lnTo>
                    <a:pt x="20480" y="6666"/>
                  </a:lnTo>
                  <a:lnTo>
                    <a:pt x="11885" y="8201"/>
                  </a:lnTo>
                  <a:lnTo>
                    <a:pt x="132" y="10350"/>
                  </a:lnTo>
                  <a:lnTo>
                    <a:pt x="45" y="10394"/>
                  </a:lnTo>
                  <a:lnTo>
                    <a:pt x="1" y="10438"/>
                  </a:lnTo>
                  <a:lnTo>
                    <a:pt x="1" y="10525"/>
                  </a:lnTo>
                  <a:lnTo>
                    <a:pt x="1" y="10569"/>
                  </a:lnTo>
                  <a:lnTo>
                    <a:pt x="45" y="10701"/>
                  </a:lnTo>
                  <a:lnTo>
                    <a:pt x="176" y="10745"/>
                  </a:lnTo>
                  <a:lnTo>
                    <a:pt x="220" y="10745"/>
                  </a:lnTo>
                  <a:lnTo>
                    <a:pt x="11929" y="8596"/>
                  </a:lnTo>
                  <a:lnTo>
                    <a:pt x="20524" y="7061"/>
                  </a:lnTo>
                  <a:lnTo>
                    <a:pt x="23857" y="6491"/>
                  </a:lnTo>
                  <a:lnTo>
                    <a:pt x="25831" y="6184"/>
                  </a:lnTo>
                  <a:lnTo>
                    <a:pt x="26795" y="6009"/>
                  </a:lnTo>
                  <a:lnTo>
                    <a:pt x="27804" y="5789"/>
                  </a:lnTo>
                  <a:lnTo>
                    <a:pt x="29953" y="5175"/>
                  </a:lnTo>
                  <a:lnTo>
                    <a:pt x="31751" y="4649"/>
                  </a:lnTo>
                  <a:lnTo>
                    <a:pt x="32672" y="4430"/>
                  </a:lnTo>
                  <a:lnTo>
                    <a:pt x="33505" y="4254"/>
                  </a:lnTo>
                  <a:lnTo>
                    <a:pt x="34338" y="4123"/>
                  </a:lnTo>
                  <a:lnTo>
                    <a:pt x="35127" y="4035"/>
                  </a:lnTo>
                  <a:lnTo>
                    <a:pt x="35873" y="4035"/>
                  </a:lnTo>
                  <a:lnTo>
                    <a:pt x="36180" y="4079"/>
                  </a:lnTo>
                  <a:lnTo>
                    <a:pt x="36531" y="4167"/>
                  </a:lnTo>
                  <a:lnTo>
                    <a:pt x="36838" y="4211"/>
                  </a:lnTo>
                  <a:lnTo>
                    <a:pt x="37715" y="4211"/>
                  </a:lnTo>
                  <a:lnTo>
                    <a:pt x="38197" y="4167"/>
                  </a:lnTo>
                  <a:lnTo>
                    <a:pt x="39425" y="3991"/>
                  </a:lnTo>
                  <a:lnTo>
                    <a:pt x="40828" y="3728"/>
                  </a:lnTo>
                  <a:lnTo>
                    <a:pt x="42407" y="3377"/>
                  </a:lnTo>
                  <a:lnTo>
                    <a:pt x="44074" y="3027"/>
                  </a:lnTo>
                  <a:lnTo>
                    <a:pt x="47538" y="2149"/>
                  </a:lnTo>
                  <a:lnTo>
                    <a:pt x="50520" y="1448"/>
                  </a:lnTo>
                  <a:lnTo>
                    <a:pt x="53283" y="790"/>
                  </a:lnTo>
                  <a:lnTo>
                    <a:pt x="54423" y="571"/>
                  </a:lnTo>
                  <a:lnTo>
                    <a:pt x="55432" y="439"/>
                  </a:lnTo>
                  <a:lnTo>
                    <a:pt x="56221" y="351"/>
                  </a:lnTo>
                  <a:lnTo>
                    <a:pt x="56484" y="351"/>
                  </a:lnTo>
                  <a:lnTo>
                    <a:pt x="56703" y="395"/>
                  </a:lnTo>
                  <a:lnTo>
                    <a:pt x="56879" y="395"/>
                  </a:lnTo>
                  <a:lnTo>
                    <a:pt x="56923" y="351"/>
                  </a:lnTo>
                  <a:lnTo>
                    <a:pt x="56967" y="264"/>
                  </a:lnTo>
                  <a:lnTo>
                    <a:pt x="56967" y="220"/>
                  </a:lnTo>
                  <a:lnTo>
                    <a:pt x="56923" y="132"/>
                  </a:lnTo>
                  <a:lnTo>
                    <a:pt x="56879" y="88"/>
                  </a:lnTo>
                  <a:lnTo>
                    <a:pt x="56835" y="45"/>
                  </a:lnTo>
                  <a:lnTo>
                    <a:pt x="56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2"/>
            <p:cNvSpPr/>
            <p:nvPr/>
          </p:nvSpPr>
          <p:spPr>
            <a:xfrm>
              <a:off x="2034084" y="2526472"/>
              <a:ext cx="456972" cy="368600"/>
            </a:xfrm>
            <a:custGeom>
              <a:avLst/>
              <a:gdLst/>
              <a:ahLst/>
              <a:cxnLst/>
              <a:rect l="l" t="t" r="r" b="b"/>
              <a:pathLst>
                <a:path w="18595" h="14999" extrusionOk="0">
                  <a:moveTo>
                    <a:pt x="15437" y="0"/>
                  </a:moveTo>
                  <a:lnTo>
                    <a:pt x="14384" y="44"/>
                  </a:lnTo>
                  <a:lnTo>
                    <a:pt x="13770" y="88"/>
                  </a:lnTo>
                  <a:lnTo>
                    <a:pt x="13069" y="176"/>
                  </a:lnTo>
                  <a:lnTo>
                    <a:pt x="12367" y="263"/>
                  </a:lnTo>
                  <a:lnTo>
                    <a:pt x="11621" y="439"/>
                  </a:lnTo>
                  <a:lnTo>
                    <a:pt x="10832" y="658"/>
                  </a:lnTo>
                  <a:lnTo>
                    <a:pt x="10087" y="921"/>
                  </a:lnTo>
                  <a:lnTo>
                    <a:pt x="9341" y="1272"/>
                  </a:lnTo>
                  <a:lnTo>
                    <a:pt x="8596" y="1711"/>
                  </a:lnTo>
                  <a:lnTo>
                    <a:pt x="7894" y="2193"/>
                  </a:lnTo>
                  <a:lnTo>
                    <a:pt x="7236" y="2763"/>
                  </a:lnTo>
                  <a:lnTo>
                    <a:pt x="7105" y="2675"/>
                  </a:lnTo>
                  <a:lnTo>
                    <a:pt x="6754" y="2456"/>
                  </a:lnTo>
                  <a:lnTo>
                    <a:pt x="6184" y="2105"/>
                  </a:lnTo>
                  <a:lnTo>
                    <a:pt x="5789" y="1930"/>
                  </a:lnTo>
                  <a:lnTo>
                    <a:pt x="5394" y="1754"/>
                  </a:lnTo>
                  <a:lnTo>
                    <a:pt x="4912" y="1579"/>
                  </a:lnTo>
                  <a:lnTo>
                    <a:pt x="4342" y="1447"/>
                  </a:lnTo>
                  <a:lnTo>
                    <a:pt x="3772" y="1360"/>
                  </a:lnTo>
                  <a:lnTo>
                    <a:pt x="3114" y="1272"/>
                  </a:lnTo>
                  <a:lnTo>
                    <a:pt x="2412" y="1228"/>
                  </a:lnTo>
                  <a:lnTo>
                    <a:pt x="1667" y="1272"/>
                  </a:lnTo>
                  <a:lnTo>
                    <a:pt x="877" y="1360"/>
                  </a:lnTo>
                  <a:lnTo>
                    <a:pt x="0" y="1491"/>
                  </a:lnTo>
                  <a:lnTo>
                    <a:pt x="4956" y="14384"/>
                  </a:lnTo>
                  <a:lnTo>
                    <a:pt x="10306" y="14867"/>
                  </a:lnTo>
                  <a:lnTo>
                    <a:pt x="11227" y="14603"/>
                  </a:lnTo>
                  <a:lnTo>
                    <a:pt x="12192" y="14384"/>
                  </a:lnTo>
                  <a:lnTo>
                    <a:pt x="13419" y="14209"/>
                  </a:lnTo>
                  <a:lnTo>
                    <a:pt x="14077" y="14165"/>
                  </a:lnTo>
                  <a:lnTo>
                    <a:pt x="14779" y="14121"/>
                  </a:lnTo>
                  <a:lnTo>
                    <a:pt x="15437" y="14121"/>
                  </a:lnTo>
                  <a:lnTo>
                    <a:pt x="16138" y="14209"/>
                  </a:lnTo>
                  <a:lnTo>
                    <a:pt x="16796" y="14296"/>
                  </a:lnTo>
                  <a:lnTo>
                    <a:pt x="17454" y="14472"/>
                  </a:lnTo>
                  <a:lnTo>
                    <a:pt x="18068" y="14691"/>
                  </a:lnTo>
                  <a:lnTo>
                    <a:pt x="18594" y="14998"/>
                  </a:lnTo>
                  <a:lnTo>
                    <a:pt x="16402" y="44"/>
                  </a:lnTo>
                  <a:lnTo>
                    <a:pt x="16138" y="44"/>
                  </a:lnTo>
                  <a:lnTo>
                    <a:pt x="154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2"/>
            <p:cNvSpPr/>
            <p:nvPr/>
          </p:nvSpPr>
          <p:spPr>
            <a:xfrm>
              <a:off x="2025458" y="2549106"/>
              <a:ext cx="450509" cy="359975"/>
            </a:xfrm>
            <a:custGeom>
              <a:avLst/>
              <a:gdLst/>
              <a:ahLst/>
              <a:cxnLst/>
              <a:rect l="l" t="t" r="r" b="b"/>
              <a:pathLst>
                <a:path w="18332" h="14648" extrusionOk="0">
                  <a:moveTo>
                    <a:pt x="15086" y="0"/>
                  </a:moveTo>
                  <a:lnTo>
                    <a:pt x="14121" y="44"/>
                  </a:lnTo>
                  <a:lnTo>
                    <a:pt x="13551" y="44"/>
                  </a:lnTo>
                  <a:lnTo>
                    <a:pt x="12893" y="132"/>
                  </a:lnTo>
                  <a:lnTo>
                    <a:pt x="12236" y="219"/>
                  </a:lnTo>
                  <a:lnTo>
                    <a:pt x="11578" y="395"/>
                  </a:lnTo>
                  <a:lnTo>
                    <a:pt x="10876" y="570"/>
                  </a:lnTo>
                  <a:lnTo>
                    <a:pt x="10174" y="790"/>
                  </a:lnTo>
                  <a:lnTo>
                    <a:pt x="9473" y="1097"/>
                  </a:lnTo>
                  <a:lnTo>
                    <a:pt x="8815" y="1491"/>
                  </a:lnTo>
                  <a:lnTo>
                    <a:pt x="8157" y="1930"/>
                  </a:lnTo>
                  <a:lnTo>
                    <a:pt x="7587" y="2456"/>
                  </a:lnTo>
                  <a:lnTo>
                    <a:pt x="7456" y="2324"/>
                  </a:lnTo>
                  <a:lnTo>
                    <a:pt x="7017" y="2061"/>
                  </a:lnTo>
                  <a:lnTo>
                    <a:pt x="6315" y="1754"/>
                  </a:lnTo>
                  <a:lnTo>
                    <a:pt x="5921" y="1579"/>
                  </a:lnTo>
                  <a:lnTo>
                    <a:pt x="5438" y="1403"/>
                  </a:lnTo>
                  <a:lnTo>
                    <a:pt x="4868" y="1272"/>
                  </a:lnTo>
                  <a:lnTo>
                    <a:pt x="4298" y="1140"/>
                  </a:lnTo>
                  <a:lnTo>
                    <a:pt x="3684" y="1097"/>
                  </a:lnTo>
                  <a:lnTo>
                    <a:pt x="3026" y="1097"/>
                  </a:lnTo>
                  <a:lnTo>
                    <a:pt x="2325" y="1140"/>
                  </a:lnTo>
                  <a:lnTo>
                    <a:pt x="1579" y="1272"/>
                  </a:lnTo>
                  <a:lnTo>
                    <a:pt x="790" y="1491"/>
                  </a:lnTo>
                  <a:lnTo>
                    <a:pt x="0" y="1798"/>
                  </a:lnTo>
                  <a:lnTo>
                    <a:pt x="4912" y="14077"/>
                  </a:lnTo>
                  <a:lnTo>
                    <a:pt x="5438" y="14033"/>
                  </a:lnTo>
                  <a:lnTo>
                    <a:pt x="6008" y="13989"/>
                  </a:lnTo>
                  <a:lnTo>
                    <a:pt x="6710" y="13989"/>
                  </a:lnTo>
                  <a:lnTo>
                    <a:pt x="7587" y="14033"/>
                  </a:lnTo>
                  <a:lnTo>
                    <a:pt x="8552" y="14165"/>
                  </a:lnTo>
                  <a:lnTo>
                    <a:pt x="9561" y="14340"/>
                  </a:lnTo>
                  <a:lnTo>
                    <a:pt x="10087" y="14472"/>
                  </a:lnTo>
                  <a:lnTo>
                    <a:pt x="10613" y="14647"/>
                  </a:lnTo>
                  <a:lnTo>
                    <a:pt x="11271" y="14472"/>
                  </a:lnTo>
                  <a:lnTo>
                    <a:pt x="12104" y="14253"/>
                  </a:lnTo>
                  <a:lnTo>
                    <a:pt x="13113" y="14077"/>
                  </a:lnTo>
                  <a:lnTo>
                    <a:pt x="14297" y="13946"/>
                  </a:lnTo>
                  <a:lnTo>
                    <a:pt x="14911" y="13902"/>
                  </a:lnTo>
                  <a:lnTo>
                    <a:pt x="15612" y="13858"/>
                  </a:lnTo>
                  <a:lnTo>
                    <a:pt x="16270" y="13902"/>
                  </a:lnTo>
                  <a:lnTo>
                    <a:pt x="16972" y="13946"/>
                  </a:lnTo>
                  <a:lnTo>
                    <a:pt x="17630" y="14033"/>
                  </a:lnTo>
                  <a:lnTo>
                    <a:pt x="18331" y="14165"/>
                  </a:lnTo>
                  <a:lnTo>
                    <a:pt x="15963" y="44"/>
                  </a:lnTo>
                  <a:lnTo>
                    <a:pt x="15744" y="44"/>
                  </a:lnTo>
                  <a:lnTo>
                    <a:pt x="150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2"/>
            <p:cNvSpPr/>
            <p:nvPr/>
          </p:nvSpPr>
          <p:spPr>
            <a:xfrm>
              <a:off x="2210828" y="2625608"/>
              <a:ext cx="74389" cy="260839"/>
            </a:xfrm>
            <a:custGeom>
              <a:avLst/>
              <a:gdLst/>
              <a:ahLst/>
              <a:cxnLst/>
              <a:rect l="l" t="t" r="r" b="b"/>
              <a:pathLst>
                <a:path w="3027" h="10614" extrusionOk="0">
                  <a:moveTo>
                    <a:pt x="132" y="1"/>
                  </a:moveTo>
                  <a:lnTo>
                    <a:pt x="88" y="45"/>
                  </a:lnTo>
                  <a:lnTo>
                    <a:pt x="44" y="88"/>
                  </a:lnTo>
                  <a:lnTo>
                    <a:pt x="0" y="176"/>
                  </a:lnTo>
                  <a:lnTo>
                    <a:pt x="0" y="220"/>
                  </a:lnTo>
                  <a:lnTo>
                    <a:pt x="2675" y="10482"/>
                  </a:lnTo>
                  <a:lnTo>
                    <a:pt x="2763" y="10569"/>
                  </a:lnTo>
                  <a:lnTo>
                    <a:pt x="2851" y="10613"/>
                  </a:lnTo>
                  <a:lnTo>
                    <a:pt x="2895" y="10613"/>
                  </a:lnTo>
                  <a:lnTo>
                    <a:pt x="2982" y="10569"/>
                  </a:lnTo>
                  <a:lnTo>
                    <a:pt x="3026" y="10526"/>
                  </a:lnTo>
                  <a:lnTo>
                    <a:pt x="3026" y="10482"/>
                  </a:lnTo>
                  <a:lnTo>
                    <a:pt x="3026" y="10394"/>
                  </a:lnTo>
                  <a:lnTo>
                    <a:pt x="351" y="132"/>
                  </a:lnTo>
                  <a:lnTo>
                    <a:pt x="351" y="88"/>
                  </a:lnTo>
                  <a:lnTo>
                    <a:pt x="307" y="45"/>
                  </a:lnTo>
                  <a:lnTo>
                    <a:pt x="2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2"/>
            <p:cNvSpPr/>
            <p:nvPr/>
          </p:nvSpPr>
          <p:spPr>
            <a:xfrm>
              <a:off x="2146171" y="2679502"/>
              <a:ext cx="595993" cy="599212"/>
            </a:xfrm>
            <a:custGeom>
              <a:avLst/>
              <a:gdLst/>
              <a:ahLst/>
              <a:cxnLst/>
              <a:rect l="l" t="t" r="r" b="b"/>
              <a:pathLst>
                <a:path w="24252" h="24383" extrusionOk="0">
                  <a:moveTo>
                    <a:pt x="3289" y="0"/>
                  </a:moveTo>
                  <a:lnTo>
                    <a:pt x="3201" y="88"/>
                  </a:lnTo>
                  <a:lnTo>
                    <a:pt x="3026" y="351"/>
                  </a:lnTo>
                  <a:lnTo>
                    <a:pt x="2587" y="1272"/>
                  </a:lnTo>
                  <a:lnTo>
                    <a:pt x="2149" y="2149"/>
                  </a:lnTo>
                  <a:lnTo>
                    <a:pt x="1973" y="2544"/>
                  </a:lnTo>
                  <a:lnTo>
                    <a:pt x="1710" y="3114"/>
                  </a:lnTo>
                  <a:lnTo>
                    <a:pt x="1096" y="4430"/>
                  </a:lnTo>
                  <a:lnTo>
                    <a:pt x="746" y="5263"/>
                  </a:lnTo>
                  <a:lnTo>
                    <a:pt x="395" y="6140"/>
                  </a:lnTo>
                  <a:lnTo>
                    <a:pt x="132" y="7017"/>
                  </a:lnTo>
                  <a:lnTo>
                    <a:pt x="44" y="7456"/>
                  </a:lnTo>
                  <a:lnTo>
                    <a:pt x="0" y="7806"/>
                  </a:lnTo>
                  <a:lnTo>
                    <a:pt x="0" y="8333"/>
                  </a:lnTo>
                  <a:lnTo>
                    <a:pt x="44" y="9122"/>
                  </a:lnTo>
                  <a:lnTo>
                    <a:pt x="175" y="10087"/>
                  </a:lnTo>
                  <a:lnTo>
                    <a:pt x="395" y="11271"/>
                  </a:lnTo>
                  <a:lnTo>
                    <a:pt x="614" y="12543"/>
                  </a:lnTo>
                  <a:lnTo>
                    <a:pt x="965" y="13946"/>
                  </a:lnTo>
                  <a:lnTo>
                    <a:pt x="1360" y="15393"/>
                  </a:lnTo>
                  <a:lnTo>
                    <a:pt x="1798" y="16884"/>
                  </a:lnTo>
                  <a:lnTo>
                    <a:pt x="2280" y="18331"/>
                  </a:lnTo>
                  <a:lnTo>
                    <a:pt x="2894" y="19691"/>
                  </a:lnTo>
                  <a:lnTo>
                    <a:pt x="3201" y="20348"/>
                  </a:lnTo>
                  <a:lnTo>
                    <a:pt x="3508" y="20962"/>
                  </a:lnTo>
                  <a:lnTo>
                    <a:pt x="3859" y="21533"/>
                  </a:lnTo>
                  <a:lnTo>
                    <a:pt x="4210" y="22103"/>
                  </a:lnTo>
                  <a:lnTo>
                    <a:pt x="4561" y="22585"/>
                  </a:lnTo>
                  <a:lnTo>
                    <a:pt x="4956" y="23067"/>
                  </a:lnTo>
                  <a:lnTo>
                    <a:pt x="5350" y="23462"/>
                  </a:lnTo>
                  <a:lnTo>
                    <a:pt x="5745" y="23769"/>
                  </a:lnTo>
                  <a:lnTo>
                    <a:pt x="6183" y="24032"/>
                  </a:lnTo>
                  <a:lnTo>
                    <a:pt x="6622" y="24251"/>
                  </a:lnTo>
                  <a:lnTo>
                    <a:pt x="7060" y="24383"/>
                  </a:lnTo>
                  <a:lnTo>
                    <a:pt x="7981" y="24383"/>
                  </a:lnTo>
                  <a:lnTo>
                    <a:pt x="8508" y="24295"/>
                  </a:lnTo>
                  <a:lnTo>
                    <a:pt x="9034" y="24120"/>
                  </a:lnTo>
                  <a:lnTo>
                    <a:pt x="9560" y="23901"/>
                  </a:lnTo>
                  <a:lnTo>
                    <a:pt x="10130" y="23681"/>
                  </a:lnTo>
                  <a:lnTo>
                    <a:pt x="10700" y="23374"/>
                  </a:lnTo>
                  <a:lnTo>
                    <a:pt x="11270" y="23024"/>
                  </a:lnTo>
                  <a:lnTo>
                    <a:pt x="11841" y="22629"/>
                  </a:lnTo>
                  <a:lnTo>
                    <a:pt x="13025" y="21796"/>
                  </a:lnTo>
                  <a:lnTo>
                    <a:pt x="14165" y="20831"/>
                  </a:lnTo>
                  <a:lnTo>
                    <a:pt x="15305" y="19822"/>
                  </a:lnTo>
                  <a:lnTo>
                    <a:pt x="16445" y="18770"/>
                  </a:lnTo>
                  <a:lnTo>
                    <a:pt x="17498" y="17717"/>
                  </a:lnTo>
                  <a:lnTo>
                    <a:pt x="18462" y="16709"/>
                  </a:lnTo>
                  <a:lnTo>
                    <a:pt x="20085" y="14911"/>
                  </a:lnTo>
                  <a:lnTo>
                    <a:pt x="21181" y="13639"/>
                  </a:lnTo>
                  <a:lnTo>
                    <a:pt x="21576" y="13157"/>
                  </a:lnTo>
                  <a:lnTo>
                    <a:pt x="24251" y="746"/>
                  </a:lnTo>
                  <a:lnTo>
                    <a:pt x="23637" y="965"/>
                  </a:lnTo>
                  <a:lnTo>
                    <a:pt x="22979" y="1272"/>
                  </a:lnTo>
                  <a:lnTo>
                    <a:pt x="22322" y="1667"/>
                  </a:lnTo>
                  <a:lnTo>
                    <a:pt x="21664" y="2149"/>
                  </a:lnTo>
                  <a:lnTo>
                    <a:pt x="20962" y="2719"/>
                  </a:lnTo>
                  <a:lnTo>
                    <a:pt x="20304" y="3289"/>
                  </a:lnTo>
                  <a:lnTo>
                    <a:pt x="19646" y="3947"/>
                  </a:lnTo>
                  <a:lnTo>
                    <a:pt x="19033" y="4605"/>
                  </a:lnTo>
                  <a:lnTo>
                    <a:pt x="17805" y="6008"/>
                  </a:lnTo>
                  <a:lnTo>
                    <a:pt x="16752" y="7324"/>
                  </a:lnTo>
                  <a:lnTo>
                    <a:pt x="15831" y="8552"/>
                  </a:lnTo>
                  <a:lnTo>
                    <a:pt x="15130" y="9473"/>
                  </a:lnTo>
                  <a:lnTo>
                    <a:pt x="8508" y="18638"/>
                  </a:lnTo>
                  <a:lnTo>
                    <a:pt x="1623" y="7763"/>
                  </a:lnTo>
                  <a:lnTo>
                    <a:pt x="2412" y="6359"/>
                  </a:lnTo>
                  <a:lnTo>
                    <a:pt x="3026" y="5219"/>
                  </a:lnTo>
                  <a:lnTo>
                    <a:pt x="3289" y="4737"/>
                  </a:lnTo>
                  <a:lnTo>
                    <a:pt x="3421" y="4386"/>
                  </a:lnTo>
                  <a:lnTo>
                    <a:pt x="3552" y="4079"/>
                  </a:lnTo>
                  <a:lnTo>
                    <a:pt x="3815" y="3772"/>
                  </a:lnTo>
                  <a:lnTo>
                    <a:pt x="4122" y="3421"/>
                  </a:lnTo>
                  <a:lnTo>
                    <a:pt x="4429" y="3114"/>
                  </a:lnTo>
                  <a:lnTo>
                    <a:pt x="4999" y="2588"/>
                  </a:lnTo>
                  <a:lnTo>
                    <a:pt x="5131" y="2412"/>
                  </a:lnTo>
                  <a:lnTo>
                    <a:pt x="5175" y="2369"/>
                  </a:lnTo>
                  <a:lnTo>
                    <a:pt x="5131" y="2325"/>
                  </a:lnTo>
                  <a:lnTo>
                    <a:pt x="4999" y="2325"/>
                  </a:lnTo>
                  <a:lnTo>
                    <a:pt x="4780" y="2456"/>
                  </a:lnTo>
                  <a:lnTo>
                    <a:pt x="4122" y="2895"/>
                  </a:lnTo>
                  <a:lnTo>
                    <a:pt x="3245" y="3596"/>
                  </a:lnTo>
                  <a:lnTo>
                    <a:pt x="3508" y="3246"/>
                  </a:lnTo>
                  <a:lnTo>
                    <a:pt x="4122" y="2456"/>
                  </a:lnTo>
                  <a:lnTo>
                    <a:pt x="4429" y="2018"/>
                  </a:lnTo>
                  <a:lnTo>
                    <a:pt x="4692" y="1623"/>
                  </a:lnTo>
                  <a:lnTo>
                    <a:pt x="4824" y="1316"/>
                  </a:lnTo>
                  <a:lnTo>
                    <a:pt x="4868" y="1228"/>
                  </a:lnTo>
                  <a:lnTo>
                    <a:pt x="4824" y="1141"/>
                  </a:lnTo>
                  <a:lnTo>
                    <a:pt x="4736" y="1141"/>
                  </a:lnTo>
                  <a:lnTo>
                    <a:pt x="4649" y="1185"/>
                  </a:lnTo>
                  <a:lnTo>
                    <a:pt x="4429" y="1360"/>
                  </a:lnTo>
                  <a:lnTo>
                    <a:pt x="4166" y="1623"/>
                  </a:lnTo>
                  <a:lnTo>
                    <a:pt x="3859" y="1930"/>
                  </a:lnTo>
                  <a:lnTo>
                    <a:pt x="3333" y="2544"/>
                  </a:lnTo>
                  <a:lnTo>
                    <a:pt x="3070" y="2851"/>
                  </a:lnTo>
                  <a:lnTo>
                    <a:pt x="3333" y="2456"/>
                  </a:lnTo>
                  <a:lnTo>
                    <a:pt x="3859" y="1535"/>
                  </a:lnTo>
                  <a:lnTo>
                    <a:pt x="4078" y="1053"/>
                  </a:lnTo>
                  <a:lnTo>
                    <a:pt x="4298" y="614"/>
                  </a:lnTo>
                  <a:lnTo>
                    <a:pt x="4385" y="307"/>
                  </a:lnTo>
                  <a:lnTo>
                    <a:pt x="4385" y="220"/>
                  </a:lnTo>
                  <a:lnTo>
                    <a:pt x="4254" y="220"/>
                  </a:lnTo>
                  <a:lnTo>
                    <a:pt x="4166" y="264"/>
                  </a:lnTo>
                  <a:lnTo>
                    <a:pt x="3947" y="483"/>
                  </a:lnTo>
                  <a:lnTo>
                    <a:pt x="3728" y="834"/>
                  </a:lnTo>
                  <a:lnTo>
                    <a:pt x="3464" y="1185"/>
                  </a:lnTo>
                  <a:lnTo>
                    <a:pt x="3026" y="1886"/>
                  </a:lnTo>
                  <a:lnTo>
                    <a:pt x="2851" y="2237"/>
                  </a:lnTo>
                  <a:lnTo>
                    <a:pt x="2938" y="1886"/>
                  </a:lnTo>
                  <a:lnTo>
                    <a:pt x="3201" y="1141"/>
                  </a:lnTo>
                  <a:lnTo>
                    <a:pt x="3377" y="351"/>
                  </a:lnTo>
                  <a:lnTo>
                    <a:pt x="3421" y="88"/>
                  </a:lnTo>
                  <a:lnTo>
                    <a:pt x="3377" y="44"/>
                  </a:lnTo>
                  <a:lnTo>
                    <a:pt x="3333"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2"/>
            <p:cNvSpPr/>
            <p:nvPr/>
          </p:nvSpPr>
          <p:spPr>
            <a:xfrm>
              <a:off x="2563235" y="2697811"/>
              <a:ext cx="178931" cy="383689"/>
            </a:xfrm>
            <a:custGeom>
              <a:avLst/>
              <a:gdLst/>
              <a:ahLst/>
              <a:cxnLst/>
              <a:rect l="l" t="t" r="r" b="b"/>
              <a:pathLst>
                <a:path w="7281" h="15613" extrusionOk="0">
                  <a:moveTo>
                    <a:pt x="7280" y="1"/>
                  </a:moveTo>
                  <a:lnTo>
                    <a:pt x="6842" y="176"/>
                  </a:lnTo>
                  <a:lnTo>
                    <a:pt x="6359" y="352"/>
                  </a:lnTo>
                  <a:lnTo>
                    <a:pt x="5877" y="571"/>
                  </a:lnTo>
                  <a:lnTo>
                    <a:pt x="5438" y="878"/>
                  </a:lnTo>
                  <a:lnTo>
                    <a:pt x="4956" y="1229"/>
                  </a:lnTo>
                  <a:lnTo>
                    <a:pt x="4473" y="1580"/>
                  </a:lnTo>
                  <a:lnTo>
                    <a:pt x="3509" y="2413"/>
                  </a:lnTo>
                  <a:lnTo>
                    <a:pt x="2544" y="3334"/>
                  </a:lnTo>
                  <a:lnTo>
                    <a:pt x="1667" y="4342"/>
                  </a:lnTo>
                  <a:lnTo>
                    <a:pt x="790" y="5351"/>
                  </a:lnTo>
                  <a:lnTo>
                    <a:pt x="0" y="6316"/>
                  </a:lnTo>
                  <a:lnTo>
                    <a:pt x="0" y="6316"/>
                  </a:lnTo>
                  <a:lnTo>
                    <a:pt x="220" y="6272"/>
                  </a:lnTo>
                  <a:lnTo>
                    <a:pt x="439" y="6316"/>
                  </a:lnTo>
                  <a:lnTo>
                    <a:pt x="658" y="6360"/>
                  </a:lnTo>
                  <a:lnTo>
                    <a:pt x="790" y="6491"/>
                  </a:lnTo>
                  <a:lnTo>
                    <a:pt x="965" y="6623"/>
                  </a:lnTo>
                  <a:lnTo>
                    <a:pt x="1053" y="6798"/>
                  </a:lnTo>
                  <a:lnTo>
                    <a:pt x="1184" y="7018"/>
                  </a:lnTo>
                  <a:lnTo>
                    <a:pt x="1272" y="7237"/>
                  </a:lnTo>
                  <a:lnTo>
                    <a:pt x="1360" y="7763"/>
                  </a:lnTo>
                  <a:lnTo>
                    <a:pt x="1448" y="8377"/>
                  </a:lnTo>
                  <a:lnTo>
                    <a:pt x="1491" y="9079"/>
                  </a:lnTo>
                  <a:lnTo>
                    <a:pt x="1491" y="9824"/>
                  </a:lnTo>
                  <a:lnTo>
                    <a:pt x="1448" y="11447"/>
                  </a:lnTo>
                  <a:lnTo>
                    <a:pt x="1404" y="13025"/>
                  </a:lnTo>
                  <a:lnTo>
                    <a:pt x="1448" y="13771"/>
                  </a:lnTo>
                  <a:lnTo>
                    <a:pt x="1491" y="14473"/>
                  </a:lnTo>
                  <a:lnTo>
                    <a:pt x="1623" y="15087"/>
                  </a:lnTo>
                  <a:lnTo>
                    <a:pt x="1842" y="15613"/>
                  </a:lnTo>
                  <a:lnTo>
                    <a:pt x="2982" y="14341"/>
                  </a:lnTo>
                  <a:lnTo>
                    <a:pt x="3860" y="13332"/>
                  </a:lnTo>
                  <a:lnTo>
                    <a:pt x="4605" y="12412"/>
                  </a:lnTo>
                  <a:lnTo>
                    <a:pt x="728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2"/>
            <p:cNvSpPr/>
            <p:nvPr/>
          </p:nvSpPr>
          <p:spPr>
            <a:xfrm>
              <a:off x="2641900" y="2667657"/>
              <a:ext cx="576603" cy="1036770"/>
            </a:xfrm>
            <a:custGeom>
              <a:avLst/>
              <a:gdLst/>
              <a:ahLst/>
              <a:cxnLst/>
              <a:rect l="l" t="t" r="r" b="b"/>
              <a:pathLst>
                <a:path w="23463" h="42188" extrusionOk="0">
                  <a:moveTo>
                    <a:pt x="16534" y="0"/>
                  </a:moveTo>
                  <a:lnTo>
                    <a:pt x="16183" y="44"/>
                  </a:lnTo>
                  <a:lnTo>
                    <a:pt x="15832" y="88"/>
                  </a:lnTo>
                  <a:lnTo>
                    <a:pt x="15525" y="219"/>
                  </a:lnTo>
                  <a:lnTo>
                    <a:pt x="15218" y="395"/>
                  </a:lnTo>
                  <a:lnTo>
                    <a:pt x="14999" y="658"/>
                  </a:lnTo>
                  <a:lnTo>
                    <a:pt x="14911" y="789"/>
                  </a:lnTo>
                  <a:lnTo>
                    <a:pt x="14736" y="921"/>
                  </a:lnTo>
                  <a:lnTo>
                    <a:pt x="14341" y="1140"/>
                  </a:lnTo>
                  <a:lnTo>
                    <a:pt x="13815" y="1316"/>
                  </a:lnTo>
                  <a:lnTo>
                    <a:pt x="13157" y="1447"/>
                  </a:lnTo>
                  <a:lnTo>
                    <a:pt x="12455" y="1535"/>
                  </a:lnTo>
                  <a:lnTo>
                    <a:pt x="11710" y="1623"/>
                  </a:lnTo>
                  <a:lnTo>
                    <a:pt x="10087" y="1710"/>
                  </a:lnTo>
                  <a:lnTo>
                    <a:pt x="7193" y="1710"/>
                  </a:lnTo>
                  <a:lnTo>
                    <a:pt x="5921" y="1623"/>
                  </a:lnTo>
                  <a:lnTo>
                    <a:pt x="5877" y="1491"/>
                  </a:lnTo>
                  <a:lnTo>
                    <a:pt x="5746" y="1184"/>
                  </a:lnTo>
                  <a:lnTo>
                    <a:pt x="5614" y="1009"/>
                  </a:lnTo>
                  <a:lnTo>
                    <a:pt x="5482" y="877"/>
                  </a:lnTo>
                  <a:lnTo>
                    <a:pt x="5263" y="746"/>
                  </a:lnTo>
                  <a:lnTo>
                    <a:pt x="5000" y="702"/>
                  </a:lnTo>
                  <a:lnTo>
                    <a:pt x="4474" y="746"/>
                  </a:lnTo>
                  <a:lnTo>
                    <a:pt x="4211" y="789"/>
                  </a:lnTo>
                  <a:lnTo>
                    <a:pt x="3991" y="833"/>
                  </a:lnTo>
                  <a:lnTo>
                    <a:pt x="3728" y="921"/>
                  </a:lnTo>
                  <a:lnTo>
                    <a:pt x="3553" y="1053"/>
                  </a:lnTo>
                  <a:lnTo>
                    <a:pt x="3377" y="1228"/>
                  </a:lnTo>
                  <a:lnTo>
                    <a:pt x="3202" y="1447"/>
                  </a:lnTo>
                  <a:lnTo>
                    <a:pt x="3114" y="1798"/>
                  </a:lnTo>
                  <a:lnTo>
                    <a:pt x="2983" y="2280"/>
                  </a:lnTo>
                  <a:lnTo>
                    <a:pt x="2632" y="3771"/>
                  </a:lnTo>
                  <a:lnTo>
                    <a:pt x="2457" y="4736"/>
                  </a:lnTo>
                  <a:lnTo>
                    <a:pt x="2150" y="5789"/>
                  </a:lnTo>
                  <a:lnTo>
                    <a:pt x="1843" y="6973"/>
                  </a:lnTo>
                  <a:lnTo>
                    <a:pt x="1404" y="8201"/>
                  </a:lnTo>
                  <a:lnTo>
                    <a:pt x="965" y="9429"/>
                  </a:lnTo>
                  <a:lnTo>
                    <a:pt x="659" y="10569"/>
                  </a:lnTo>
                  <a:lnTo>
                    <a:pt x="395" y="11577"/>
                  </a:lnTo>
                  <a:lnTo>
                    <a:pt x="264" y="12454"/>
                  </a:lnTo>
                  <a:lnTo>
                    <a:pt x="264" y="12893"/>
                  </a:lnTo>
                  <a:lnTo>
                    <a:pt x="264" y="13288"/>
                  </a:lnTo>
                  <a:lnTo>
                    <a:pt x="264" y="13639"/>
                  </a:lnTo>
                  <a:lnTo>
                    <a:pt x="352" y="13989"/>
                  </a:lnTo>
                  <a:lnTo>
                    <a:pt x="439" y="14296"/>
                  </a:lnTo>
                  <a:lnTo>
                    <a:pt x="571" y="14603"/>
                  </a:lnTo>
                  <a:lnTo>
                    <a:pt x="702" y="14910"/>
                  </a:lnTo>
                  <a:lnTo>
                    <a:pt x="878" y="15130"/>
                  </a:lnTo>
                  <a:lnTo>
                    <a:pt x="1272" y="15656"/>
                  </a:lnTo>
                  <a:lnTo>
                    <a:pt x="1579" y="16182"/>
                  </a:lnTo>
                  <a:lnTo>
                    <a:pt x="1843" y="16752"/>
                  </a:lnTo>
                  <a:lnTo>
                    <a:pt x="2018" y="17322"/>
                  </a:lnTo>
                  <a:lnTo>
                    <a:pt x="2106" y="17936"/>
                  </a:lnTo>
                  <a:lnTo>
                    <a:pt x="2150" y="18506"/>
                  </a:lnTo>
                  <a:lnTo>
                    <a:pt x="2106" y="19120"/>
                  </a:lnTo>
                  <a:lnTo>
                    <a:pt x="1974" y="19734"/>
                  </a:lnTo>
                  <a:lnTo>
                    <a:pt x="1843" y="20304"/>
                  </a:lnTo>
                  <a:lnTo>
                    <a:pt x="1623" y="20874"/>
                  </a:lnTo>
                  <a:lnTo>
                    <a:pt x="1185" y="21971"/>
                  </a:lnTo>
                  <a:lnTo>
                    <a:pt x="659" y="23067"/>
                  </a:lnTo>
                  <a:lnTo>
                    <a:pt x="45" y="24207"/>
                  </a:lnTo>
                  <a:lnTo>
                    <a:pt x="1" y="24295"/>
                  </a:lnTo>
                  <a:lnTo>
                    <a:pt x="1" y="24426"/>
                  </a:lnTo>
                  <a:lnTo>
                    <a:pt x="45" y="24558"/>
                  </a:lnTo>
                  <a:lnTo>
                    <a:pt x="132" y="24690"/>
                  </a:lnTo>
                  <a:lnTo>
                    <a:pt x="352" y="25040"/>
                  </a:lnTo>
                  <a:lnTo>
                    <a:pt x="702" y="25435"/>
                  </a:lnTo>
                  <a:lnTo>
                    <a:pt x="1141" y="25874"/>
                  </a:lnTo>
                  <a:lnTo>
                    <a:pt x="1711" y="26356"/>
                  </a:lnTo>
                  <a:lnTo>
                    <a:pt x="3027" y="27408"/>
                  </a:lnTo>
                  <a:lnTo>
                    <a:pt x="4474" y="28549"/>
                  </a:lnTo>
                  <a:lnTo>
                    <a:pt x="6052" y="29820"/>
                  </a:lnTo>
                  <a:lnTo>
                    <a:pt x="7587" y="31092"/>
                  </a:lnTo>
                  <a:lnTo>
                    <a:pt x="8289" y="31750"/>
                  </a:lnTo>
                  <a:lnTo>
                    <a:pt x="8947" y="32408"/>
                  </a:lnTo>
                  <a:lnTo>
                    <a:pt x="9605" y="33109"/>
                  </a:lnTo>
                  <a:lnTo>
                    <a:pt x="10219" y="33899"/>
                  </a:lnTo>
                  <a:lnTo>
                    <a:pt x="10833" y="34688"/>
                  </a:lnTo>
                  <a:lnTo>
                    <a:pt x="11446" y="35521"/>
                  </a:lnTo>
                  <a:lnTo>
                    <a:pt x="12631" y="37188"/>
                  </a:lnTo>
                  <a:lnTo>
                    <a:pt x="13771" y="38810"/>
                  </a:lnTo>
                  <a:lnTo>
                    <a:pt x="14341" y="39556"/>
                  </a:lnTo>
                  <a:lnTo>
                    <a:pt x="14911" y="40214"/>
                  </a:lnTo>
                  <a:lnTo>
                    <a:pt x="15481" y="40828"/>
                  </a:lnTo>
                  <a:lnTo>
                    <a:pt x="16007" y="41354"/>
                  </a:lnTo>
                  <a:lnTo>
                    <a:pt x="16577" y="41749"/>
                  </a:lnTo>
                  <a:lnTo>
                    <a:pt x="16840" y="41880"/>
                  </a:lnTo>
                  <a:lnTo>
                    <a:pt x="17104" y="42012"/>
                  </a:lnTo>
                  <a:lnTo>
                    <a:pt x="17367" y="42099"/>
                  </a:lnTo>
                  <a:lnTo>
                    <a:pt x="17630" y="42143"/>
                  </a:lnTo>
                  <a:lnTo>
                    <a:pt x="17937" y="42187"/>
                  </a:lnTo>
                  <a:lnTo>
                    <a:pt x="18200" y="42143"/>
                  </a:lnTo>
                  <a:lnTo>
                    <a:pt x="18419" y="42099"/>
                  </a:lnTo>
                  <a:lnTo>
                    <a:pt x="18682" y="42012"/>
                  </a:lnTo>
                  <a:lnTo>
                    <a:pt x="18902" y="41880"/>
                  </a:lnTo>
                  <a:lnTo>
                    <a:pt x="19077" y="41749"/>
                  </a:lnTo>
                  <a:lnTo>
                    <a:pt x="19428" y="41442"/>
                  </a:lnTo>
                  <a:lnTo>
                    <a:pt x="19735" y="41047"/>
                  </a:lnTo>
                  <a:lnTo>
                    <a:pt x="19954" y="40608"/>
                  </a:lnTo>
                  <a:lnTo>
                    <a:pt x="20173" y="40082"/>
                  </a:lnTo>
                  <a:lnTo>
                    <a:pt x="20305" y="39556"/>
                  </a:lnTo>
                  <a:lnTo>
                    <a:pt x="20393" y="38986"/>
                  </a:lnTo>
                  <a:lnTo>
                    <a:pt x="20436" y="38416"/>
                  </a:lnTo>
                  <a:lnTo>
                    <a:pt x="20480" y="37846"/>
                  </a:lnTo>
                  <a:lnTo>
                    <a:pt x="20436" y="36749"/>
                  </a:lnTo>
                  <a:lnTo>
                    <a:pt x="20393" y="35741"/>
                  </a:lnTo>
                  <a:lnTo>
                    <a:pt x="20261" y="34951"/>
                  </a:lnTo>
                  <a:lnTo>
                    <a:pt x="20217" y="34118"/>
                  </a:lnTo>
                  <a:lnTo>
                    <a:pt x="20173" y="32978"/>
                  </a:lnTo>
                  <a:lnTo>
                    <a:pt x="20217" y="31662"/>
                  </a:lnTo>
                  <a:lnTo>
                    <a:pt x="20305" y="30127"/>
                  </a:lnTo>
                  <a:lnTo>
                    <a:pt x="20436" y="28549"/>
                  </a:lnTo>
                  <a:lnTo>
                    <a:pt x="20612" y="26926"/>
                  </a:lnTo>
                  <a:lnTo>
                    <a:pt x="20831" y="25391"/>
                  </a:lnTo>
                  <a:lnTo>
                    <a:pt x="21094" y="23944"/>
                  </a:lnTo>
                  <a:lnTo>
                    <a:pt x="21708" y="21137"/>
                  </a:lnTo>
                  <a:lnTo>
                    <a:pt x="22366" y="18199"/>
                  </a:lnTo>
                  <a:lnTo>
                    <a:pt x="22980" y="15568"/>
                  </a:lnTo>
                  <a:lnTo>
                    <a:pt x="23199" y="14428"/>
                  </a:lnTo>
                  <a:lnTo>
                    <a:pt x="23375" y="13463"/>
                  </a:lnTo>
                  <a:lnTo>
                    <a:pt x="23419" y="12630"/>
                  </a:lnTo>
                  <a:lnTo>
                    <a:pt x="23462" y="11709"/>
                  </a:lnTo>
                  <a:lnTo>
                    <a:pt x="23419" y="10744"/>
                  </a:lnTo>
                  <a:lnTo>
                    <a:pt x="23331" y="9779"/>
                  </a:lnTo>
                  <a:lnTo>
                    <a:pt x="23155" y="8771"/>
                  </a:lnTo>
                  <a:lnTo>
                    <a:pt x="22980" y="7762"/>
                  </a:lnTo>
                  <a:lnTo>
                    <a:pt x="22717" y="6754"/>
                  </a:lnTo>
                  <a:lnTo>
                    <a:pt x="22454" y="5833"/>
                  </a:lnTo>
                  <a:lnTo>
                    <a:pt x="22191" y="4912"/>
                  </a:lnTo>
                  <a:lnTo>
                    <a:pt x="21884" y="4035"/>
                  </a:lnTo>
                  <a:lnTo>
                    <a:pt x="21577" y="3245"/>
                  </a:lnTo>
                  <a:lnTo>
                    <a:pt x="21226" y="2587"/>
                  </a:lnTo>
                  <a:lnTo>
                    <a:pt x="20919" y="1973"/>
                  </a:lnTo>
                  <a:lnTo>
                    <a:pt x="20612" y="1491"/>
                  </a:lnTo>
                  <a:lnTo>
                    <a:pt x="20305" y="1184"/>
                  </a:lnTo>
                  <a:lnTo>
                    <a:pt x="20129" y="1053"/>
                  </a:lnTo>
                  <a:lnTo>
                    <a:pt x="19998" y="965"/>
                  </a:lnTo>
                  <a:lnTo>
                    <a:pt x="19165" y="614"/>
                  </a:lnTo>
                  <a:lnTo>
                    <a:pt x="18507" y="395"/>
                  </a:lnTo>
                  <a:lnTo>
                    <a:pt x="17718" y="175"/>
                  </a:lnTo>
                  <a:lnTo>
                    <a:pt x="17323" y="88"/>
                  </a:lnTo>
                  <a:lnTo>
                    <a:pt x="16928" y="44"/>
                  </a:lnTo>
                  <a:lnTo>
                    <a:pt x="16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2"/>
            <p:cNvSpPr/>
            <p:nvPr/>
          </p:nvSpPr>
          <p:spPr>
            <a:xfrm>
              <a:off x="2641900" y="3248542"/>
              <a:ext cx="511946" cy="82990"/>
            </a:xfrm>
            <a:custGeom>
              <a:avLst/>
              <a:gdLst/>
              <a:ahLst/>
              <a:cxnLst/>
              <a:rect l="l" t="t" r="r" b="b"/>
              <a:pathLst>
                <a:path w="20832" h="3377" extrusionOk="0">
                  <a:moveTo>
                    <a:pt x="352" y="0"/>
                  </a:moveTo>
                  <a:lnTo>
                    <a:pt x="45" y="570"/>
                  </a:lnTo>
                  <a:lnTo>
                    <a:pt x="1" y="658"/>
                  </a:lnTo>
                  <a:lnTo>
                    <a:pt x="1" y="746"/>
                  </a:lnTo>
                  <a:lnTo>
                    <a:pt x="45" y="965"/>
                  </a:lnTo>
                  <a:lnTo>
                    <a:pt x="220" y="1228"/>
                  </a:lnTo>
                  <a:lnTo>
                    <a:pt x="439" y="1491"/>
                  </a:lnTo>
                  <a:lnTo>
                    <a:pt x="4342" y="1974"/>
                  </a:lnTo>
                  <a:lnTo>
                    <a:pt x="9254" y="2500"/>
                  </a:lnTo>
                  <a:lnTo>
                    <a:pt x="11973" y="2763"/>
                  </a:lnTo>
                  <a:lnTo>
                    <a:pt x="14779" y="3026"/>
                  </a:lnTo>
                  <a:lnTo>
                    <a:pt x="17674" y="3201"/>
                  </a:lnTo>
                  <a:lnTo>
                    <a:pt x="20612" y="3377"/>
                  </a:lnTo>
                  <a:lnTo>
                    <a:pt x="20831" y="1930"/>
                  </a:lnTo>
                  <a:lnTo>
                    <a:pt x="17805" y="1754"/>
                  </a:lnTo>
                  <a:lnTo>
                    <a:pt x="14867" y="1535"/>
                  </a:lnTo>
                  <a:lnTo>
                    <a:pt x="11973" y="1316"/>
                  </a:lnTo>
                  <a:lnTo>
                    <a:pt x="9210" y="1053"/>
                  </a:lnTo>
                  <a:lnTo>
                    <a:pt x="4254" y="48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2"/>
            <p:cNvSpPr/>
            <p:nvPr/>
          </p:nvSpPr>
          <p:spPr>
            <a:xfrm>
              <a:off x="2760450" y="3375695"/>
              <a:ext cx="378308" cy="122900"/>
            </a:xfrm>
            <a:custGeom>
              <a:avLst/>
              <a:gdLst/>
              <a:ahLst/>
              <a:cxnLst/>
              <a:rect l="l" t="t" r="r" b="b"/>
              <a:pathLst>
                <a:path w="15394" h="5001" extrusionOk="0">
                  <a:moveTo>
                    <a:pt x="1" y="1"/>
                  </a:moveTo>
                  <a:lnTo>
                    <a:pt x="1316" y="1053"/>
                  </a:lnTo>
                  <a:lnTo>
                    <a:pt x="2632" y="2193"/>
                  </a:lnTo>
                  <a:lnTo>
                    <a:pt x="5614" y="2895"/>
                  </a:lnTo>
                  <a:lnTo>
                    <a:pt x="8771" y="3641"/>
                  </a:lnTo>
                  <a:lnTo>
                    <a:pt x="12016" y="4342"/>
                  </a:lnTo>
                  <a:lnTo>
                    <a:pt x="15349" y="5000"/>
                  </a:lnTo>
                  <a:lnTo>
                    <a:pt x="15393" y="3509"/>
                  </a:lnTo>
                  <a:lnTo>
                    <a:pt x="11227" y="2676"/>
                  </a:lnTo>
                  <a:lnTo>
                    <a:pt x="7193" y="1755"/>
                  </a:lnTo>
                  <a:lnTo>
                    <a:pt x="3377" y="87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2"/>
            <p:cNvSpPr/>
            <p:nvPr/>
          </p:nvSpPr>
          <p:spPr>
            <a:xfrm>
              <a:off x="2649445" y="2846540"/>
              <a:ext cx="561514" cy="122900"/>
            </a:xfrm>
            <a:custGeom>
              <a:avLst/>
              <a:gdLst/>
              <a:ahLst/>
              <a:cxnLst/>
              <a:rect l="l" t="t" r="r" b="b"/>
              <a:pathLst>
                <a:path w="22849" h="5001" extrusionOk="0">
                  <a:moveTo>
                    <a:pt x="22541" y="1"/>
                  </a:moveTo>
                  <a:lnTo>
                    <a:pt x="19252" y="659"/>
                  </a:lnTo>
                  <a:lnTo>
                    <a:pt x="15920" y="1272"/>
                  </a:lnTo>
                  <a:lnTo>
                    <a:pt x="12718" y="1799"/>
                  </a:lnTo>
                  <a:lnTo>
                    <a:pt x="9648" y="2237"/>
                  </a:lnTo>
                  <a:lnTo>
                    <a:pt x="6842" y="2676"/>
                  </a:lnTo>
                  <a:lnTo>
                    <a:pt x="4254" y="2983"/>
                  </a:lnTo>
                  <a:lnTo>
                    <a:pt x="308" y="3465"/>
                  </a:lnTo>
                  <a:lnTo>
                    <a:pt x="88" y="4255"/>
                  </a:lnTo>
                  <a:lnTo>
                    <a:pt x="1" y="5000"/>
                  </a:lnTo>
                  <a:lnTo>
                    <a:pt x="1886" y="4781"/>
                  </a:lnTo>
                  <a:lnTo>
                    <a:pt x="5965" y="4255"/>
                  </a:lnTo>
                  <a:lnTo>
                    <a:pt x="11096" y="3509"/>
                  </a:lnTo>
                  <a:lnTo>
                    <a:pt x="13946" y="3070"/>
                  </a:lnTo>
                  <a:lnTo>
                    <a:pt x="16840" y="2588"/>
                  </a:lnTo>
                  <a:lnTo>
                    <a:pt x="19866" y="2018"/>
                  </a:lnTo>
                  <a:lnTo>
                    <a:pt x="22848" y="1448"/>
                  </a:lnTo>
                  <a:lnTo>
                    <a:pt x="2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2"/>
            <p:cNvSpPr/>
            <p:nvPr/>
          </p:nvSpPr>
          <p:spPr>
            <a:xfrm>
              <a:off x="2666696" y="3010359"/>
              <a:ext cx="547482" cy="69007"/>
            </a:xfrm>
            <a:custGeom>
              <a:avLst/>
              <a:gdLst/>
              <a:ahLst/>
              <a:cxnLst/>
              <a:rect l="l" t="t" r="r" b="b"/>
              <a:pathLst>
                <a:path w="22278" h="2808" extrusionOk="0">
                  <a:moveTo>
                    <a:pt x="22278" y="0"/>
                  </a:moveTo>
                  <a:lnTo>
                    <a:pt x="19033" y="351"/>
                  </a:lnTo>
                  <a:lnTo>
                    <a:pt x="15744" y="614"/>
                  </a:lnTo>
                  <a:lnTo>
                    <a:pt x="12586" y="834"/>
                  </a:lnTo>
                  <a:lnTo>
                    <a:pt x="9560" y="1009"/>
                  </a:lnTo>
                  <a:lnTo>
                    <a:pt x="6710" y="1141"/>
                  </a:lnTo>
                  <a:lnTo>
                    <a:pt x="4123" y="1228"/>
                  </a:lnTo>
                  <a:lnTo>
                    <a:pt x="0" y="1360"/>
                  </a:lnTo>
                  <a:lnTo>
                    <a:pt x="263" y="1711"/>
                  </a:lnTo>
                  <a:lnTo>
                    <a:pt x="483" y="2062"/>
                  </a:lnTo>
                  <a:lnTo>
                    <a:pt x="658" y="2412"/>
                  </a:lnTo>
                  <a:lnTo>
                    <a:pt x="834" y="2807"/>
                  </a:lnTo>
                  <a:lnTo>
                    <a:pt x="4912" y="2676"/>
                  </a:lnTo>
                  <a:lnTo>
                    <a:pt x="10087" y="2456"/>
                  </a:lnTo>
                  <a:lnTo>
                    <a:pt x="12937" y="2281"/>
                  </a:lnTo>
                  <a:lnTo>
                    <a:pt x="15919" y="2062"/>
                  </a:lnTo>
                  <a:lnTo>
                    <a:pt x="18945" y="1798"/>
                  </a:lnTo>
                  <a:lnTo>
                    <a:pt x="21971" y="1491"/>
                  </a:lnTo>
                  <a:lnTo>
                    <a:pt x="22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2"/>
            <p:cNvSpPr/>
            <p:nvPr/>
          </p:nvSpPr>
          <p:spPr>
            <a:xfrm>
              <a:off x="2680704" y="3149381"/>
              <a:ext cx="501158" cy="48511"/>
            </a:xfrm>
            <a:custGeom>
              <a:avLst/>
              <a:gdLst/>
              <a:ahLst/>
              <a:cxnLst/>
              <a:rect l="l" t="t" r="r" b="b"/>
              <a:pathLst>
                <a:path w="20393" h="1974" extrusionOk="0">
                  <a:moveTo>
                    <a:pt x="439" y="1"/>
                  </a:moveTo>
                  <a:lnTo>
                    <a:pt x="395" y="132"/>
                  </a:lnTo>
                  <a:lnTo>
                    <a:pt x="220" y="790"/>
                  </a:lnTo>
                  <a:lnTo>
                    <a:pt x="0" y="1448"/>
                  </a:lnTo>
                  <a:lnTo>
                    <a:pt x="3903" y="1667"/>
                  </a:lnTo>
                  <a:lnTo>
                    <a:pt x="8771" y="1886"/>
                  </a:lnTo>
                  <a:lnTo>
                    <a:pt x="11446" y="1930"/>
                  </a:lnTo>
                  <a:lnTo>
                    <a:pt x="14253" y="1974"/>
                  </a:lnTo>
                  <a:lnTo>
                    <a:pt x="20042" y="1974"/>
                  </a:lnTo>
                  <a:lnTo>
                    <a:pt x="20392" y="483"/>
                  </a:lnTo>
                  <a:lnTo>
                    <a:pt x="20392" y="483"/>
                  </a:lnTo>
                  <a:lnTo>
                    <a:pt x="17498" y="527"/>
                  </a:lnTo>
                  <a:lnTo>
                    <a:pt x="14691" y="527"/>
                  </a:lnTo>
                  <a:lnTo>
                    <a:pt x="11929" y="483"/>
                  </a:lnTo>
                  <a:lnTo>
                    <a:pt x="9254" y="395"/>
                  </a:lnTo>
                  <a:lnTo>
                    <a:pt x="4386" y="220"/>
                  </a:lnTo>
                  <a:lnTo>
                    <a:pt x="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2"/>
            <p:cNvSpPr/>
            <p:nvPr/>
          </p:nvSpPr>
          <p:spPr>
            <a:xfrm>
              <a:off x="1640711" y="2764631"/>
              <a:ext cx="1467865" cy="1070192"/>
            </a:xfrm>
            <a:custGeom>
              <a:avLst/>
              <a:gdLst/>
              <a:ahLst/>
              <a:cxnLst/>
              <a:rect l="l" t="t" r="r" b="b"/>
              <a:pathLst>
                <a:path w="59730" h="43548" extrusionOk="0">
                  <a:moveTo>
                    <a:pt x="12981" y="1"/>
                  </a:moveTo>
                  <a:lnTo>
                    <a:pt x="12367" y="89"/>
                  </a:lnTo>
                  <a:lnTo>
                    <a:pt x="11753" y="264"/>
                  </a:lnTo>
                  <a:lnTo>
                    <a:pt x="11183" y="396"/>
                  </a:lnTo>
                  <a:lnTo>
                    <a:pt x="10657" y="615"/>
                  </a:lnTo>
                  <a:lnTo>
                    <a:pt x="10175" y="878"/>
                  </a:lnTo>
                  <a:lnTo>
                    <a:pt x="9692" y="1141"/>
                  </a:lnTo>
                  <a:lnTo>
                    <a:pt x="9254" y="1404"/>
                  </a:lnTo>
                  <a:lnTo>
                    <a:pt x="8859" y="1711"/>
                  </a:lnTo>
                  <a:lnTo>
                    <a:pt x="8464" y="2062"/>
                  </a:lnTo>
                  <a:lnTo>
                    <a:pt x="8114" y="2413"/>
                  </a:lnTo>
                  <a:lnTo>
                    <a:pt x="7763" y="2764"/>
                  </a:lnTo>
                  <a:lnTo>
                    <a:pt x="7456" y="3114"/>
                  </a:lnTo>
                  <a:lnTo>
                    <a:pt x="6930" y="3904"/>
                  </a:lnTo>
                  <a:lnTo>
                    <a:pt x="6491" y="4649"/>
                  </a:lnTo>
                  <a:lnTo>
                    <a:pt x="6140" y="5439"/>
                  </a:lnTo>
                  <a:lnTo>
                    <a:pt x="5833" y="6184"/>
                  </a:lnTo>
                  <a:lnTo>
                    <a:pt x="5614" y="6842"/>
                  </a:lnTo>
                  <a:lnTo>
                    <a:pt x="5439" y="7456"/>
                  </a:lnTo>
                  <a:lnTo>
                    <a:pt x="5219" y="8377"/>
                  </a:lnTo>
                  <a:lnTo>
                    <a:pt x="5175" y="8684"/>
                  </a:lnTo>
                  <a:lnTo>
                    <a:pt x="4912" y="9122"/>
                  </a:lnTo>
                  <a:lnTo>
                    <a:pt x="4693" y="9561"/>
                  </a:lnTo>
                  <a:lnTo>
                    <a:pt x="4474" y="10087"/>
                  </a:lnTo>
                  <a:lnTo>
                    <a:pt x="4298" y="10613"/>
                  </a:lnTo>
                  <a:lnTo>
                    <a:pt x="3991" y="11754"/>
                  </a:lnTo>
                  <a:lnTo>
                    <a:pt x="3728" y="12982"/>
                  </a:lnTo>
                  <a:lnTo>
                    <a:pt x="3334" y="15481"/>
                  </a:lnTo>
                  <a:lnTo>
                    <a:pt x="3114" y="16753"/>
                  </a:lnTo>
                  <a:lnTo>
                    <a:pt x="2851" y="17937"/>
                  </a:lnTo>
                  <a:lnTo>
                    <a:pt x="1" y="29514"/>
                  </a:lnTo>
                  <a:lnTo>
                    <a:pt x="702" y="29427"/>
                  </a:lnTo>
                  <a:lnTo>
                    <a:pt x="1360" y="29383"/>
                  </a:lnTo>
                  <a:lnTo>
                    <a:pt x="2062" y="29339"/>
                  </a:lnTo>
                  <a:lnTo>
                    <a:pt x="2763" y="29383"/>
                  </a:lnTo>
                  <a:lnTo>
                    <a:pt x="3465" y="29427"/>
                  </a:lnTo>
                  <a:lnTo>
                    <a:pt x="4167" y="29514"/>
                  </a:lnTo>
                  <a:lnTo>
                    <a:pt x="4912" y="29646"/>
                  </a:lnTo>
                  <a:lnTo>
                    <a:pt x="5614" y="29777"/>
                  </a:lnTo>
                  <a:lnTo>
                    <a:pt x="7017" y="30128"/>
                  </a:lnTo>
                  <a:lnTo>
                    <a:pt x="8377" y="30567"/>
                  </a:lnTo>
                  <a:lnTo>
                    <a:pt x="9692" y="31049"/>
                  </a:lnTo>
                  <a:lnTo>
                    <a:pt x="10920" y="31575"/>
                  </a:lnTo>
                  <a:lnTo>
                    <a:pt x="12104" y="32102"/>
                  </a:lnTo>
                  <a:lnTo>
                    <a:pt x="13157" y="32628"/>
                  </a:lnTo>
                  <a:lnTo>
                    <a:pt x="14122" y="33110"/>
                  </a:lnTo>
                  <a:lnTo>
                    <a:pt x="14911" y="33593"/>
                  </a:lnTo>
                  <a:lnTo>
                    <a:pt x="16051" y="34294"/>
                  </a:lnTo>
                  <a:lnTo>
                    <a:pt x="16490" y="34557"/>
                  </a:lnTo>
                  <a:lnTo>
                    <a:pt x="18858" y="22059"/>
                  </a:lnTo>
                  <a:lnTo>
                    <a:pt x="18989" y="22410"/>
                  </a:lnTo>
                  <a:lnTo>
                    <a:pt x="19121" y="22673"/>
                  </a:lnTo>
                  <a:lnTo>
                    <a:pt x="19252" y="22892"/>
                  </a:lnTo>
                  <a:lnTo>
                    <a:pt x="19384" y="23068"/>
                  </a:lnTo>
                  <a:lnTo>
                    <a:pt x="19516" y="23199"/>
                  </a:lnTo>
                  <a:lnTo>
                    <a:pt x="19647" y="23331"/>
                  </a:lnTo>
                  <a:lnTo>
                    <a:pt x="19954" y="23462"/>
                  </a:lnTo>
                  <a:lnTo>
                    <a:pt x="20217" y="23506"/>
                  </a:lnTo>
                  <a:lnTo>
                    <a:pt x="20393" y="23506"/>
                  </a:lnTo>
                  <a:lnTo>
                    <a:pt x="20612" y="23462"/>
                  </a:lnTo>
                  <a:lnTo>
                    <a:pt x="21007" y="24252"/>
                  </a:lnTo>
                  <a:lnTo>
                    <a:pt x="21489" y="25217"/>
                  </a:lnTo>
                  <a:lnTo>
                    <a:pt x="22234" y="26532"/>
                  </a:lnTo>
                  <a:lnTo>
                    <a:pt x="23199" y="28199"/>
                  </a:lnTo>
                  <a:lnTo>
                    <a:pt x="24427" y="30128"/>
                  </a:lnTo>
                  <a:lnTo>
                    <a:pt x="25918" y="32321"/>
                  </a:lnTo>
                  <a:lnTo>
                    <a:pt x="27672" y="34777"/>
                  </a:lnTo>
                  <a:lnTo>
                    <a:pt x="28637" y="36005"/>
                  </a:lnTo>
                  <a:lnTo>
                    <a:pt x="29646" y="37145"/>
                  </a:lnTo>
                  <a:lnTo>
                    <a:pt x="30698" y="38153"/>
                  </a:lnTo>
                  <a:lnTo>
                    <a:pt x="31751" y="39118"/>
                  </a:lnTo>
                  <a:lnTo>
                    <a:pt x="32803" y="39951"/>
                  </a:lnTo>
                  <a:lnTo>
                    <a:pt x="33900" y="40653"/>
                  </a:lnTo>
                  <a:lnTo>
                    <a:pt x="34952" y="41311"/>
                  </a:lnTo>
                  <a:lnTo>
                    <a:pt x="36048" y="41881"/>
                  </a:lnTo>
                  <a:lnTo>
                    <a:pt x="37101" y="42363"/>
                  </a:lnTo>
                  <a:lnTo>
                    <a:pt x="38153" y="42758"/>
                  </a:lnTo>
                  <a:lnTo>
                    <a:pt x="39162" y="43065"/>
                  </a:lnTo>
                  <a:lnTo>
                    <a:pt x="40127" y="43284"/>
                  </a:lnTo>
                  <a:lnTo>
                    <a:pt x="41048" y="43460"/>
                  </a:lnTo>
                  <a:lnTo>
                    <a:pt x="41925" y="43547"/>
                  </a:lnTo>
                  <a:lnTo>
                    <a:pt x="42758" y="43547"/>
                  </a:lnTo>
                  <a:lnTo>
                    <a:pt x="43503" y="43504"/>
                  </a:lnTo>
                  <a:lnTo>
                    <a:pt x="45828" y="43197"/>
                  </a:lnTo>
                  <a:lnTo>
                    <a:pt x="47889" y="42846"/>
                  </a:lnTo>
                  <a:lnTo>
                    <a:pt x="49731" y="42495"/>
                  </a:lnTo>
                  <a:lnTo>
                    <a:pt x="51397" y="42100"/>
                  </a:lnTo>
                  <a:lnTo>
                    <a:pt x="52800" y="41662"/>
                  </a:lnTo>
                  <a:lnTo>
                    <a:pt x="54072" y="41223"/>
                  </a:lnTo>
                  <a:lnTo>
                    <a:pt x="55125" y="40785"/>
                  </a:lnTo>
                  <a:lnTo>
                    <a:pt x="56046" y="40302"/>
                  </a:lnTo>
                  <a:lnTo>
                    <a:pt x="56835" y="39820"/>
                  </a:lnTo>
                  <a:lnTo>
                    <a:pt x="57493" y="39337"/>
                  </a:lnTo>
                  <a:lnTo>
                    <a:pt x="58019" y="38811"/>
                  </a:lnTo>
                  <a:lnTo>
                    <a:pt x="58501" y="38285"/>
                  </a:lnTo>
                  <a:lnTo>
                    <a:pt x="58896" y="37803"/>
                  </a:lnTo>
                  <a:lnTo>
                    <a:pt x="59203" y="37276"/>
                  </a:lnTo>
                  <a:lnTo>
                    <a:pt x="59466" y="36706"/>
                  </a:lnTo>
                  <a:lnTo>
                    <a:pt x="59729" y="36180"/>
                  </a:lnTo>
                  <a:lnTo>
                    <a:pt x="59554" y="35829"/>
                  </a:lnTo>
                  <a:lnTo>
                    <a:pt x="59335" y="35434"/>
                  </a:lnTo>
                  <a:lnTo>
                    <a:pt x="59028" y="34996"/>
                  </a:lnTo>
                  <a:lnTo>
                    <a:pt x="58633" y="34557"/>
                  </a:lnTo>
                  <a:lnTo>
                    <a:pt x="58194" y="34075"/>
                  </a:lnTo>
                  <a:lnTo>
                    <a:pt x="57668" y="33549"/>
                  </a:lnTo>
                  <a:lnTo>
                    <a:pt x="56484" y="32452"/>
                  </a:lnTo>
                  <a:lnTo>
                    <a:pt x="55081" y="31268"/>
                  </a:lnTo>
                  <a:lnTo>
                    <a:pt x="53590" y="30041"/>
                  </a:lnTo>
                  <a:lnTo>
                    <a:pt x="51967" y="28856"/>
                  </a:lnTo>
                  <a:lnTo>
                    <a:pt x="50345" y="27629"/>
                  </a:lnTo>
                  <a:lnTo>
                    <a:pt x="47143" y="25392"/>
                  </a:lnTo>
                  <a:lnTo>
                    <a:pt x="44381" y="23506"/>
                  </a:lnTo>
                  <a:lnTo>
                    <a:pt x="41749" y="21752"/>
                  </a:lnTo>
                  <a:lnTo>
                    <a:pt x="40785" y="20787"/>
                  </a:lnTo>
                  <a:lnTo>
                    <a:pt x="38197" y="18244"/>
                  </a:lnTo>
                  <a:lnTo>
                    <a:pt x="36443" y="16534"/>
                  </a:lnTo>
                  <a:lnTo>
                    <a:pt x="34470" y="14648"/>
                  </a:lnTo>
                  <a:lnTo>
                    <a:pt x="32277" y="12631"/>
                  </a:lnTo>
                  <a:lnTo>
                    <a:pt x="29953" y="10570"/>
                  </a:lnTo>
                  <a:lnTo>
                    <a:pt x="27541" y="8508"/>
                  </a:lnTo>
                  <a:lnTo>
                    <a:pt x="25129" y="6535"/>
                  </a:lnTo>
                  <a:lnTo>
                    <a:pt x="23901" y="5570"/>
                  </a:lnTo>
                  <a:lnTo>
                    <a:pt x="22717" y="4693"/>
                  </a:lnTo>
                  <a:lnTo>
                    <a:pt x="21533" y="3860"/>
                  </a:lnTo>
                  <a:lnTo>
                    <a:pt x="20393" y="3071"/>
                  </a:lnTo>
                  <a:lnTo>
                    <a:pt x="19296" y="2325"/>
                  </a:lnTo>
                  <a:lnTo>
                    <a:pt x="18200" y="1711"/>
                  </a:lnTo>
                  <a:lnTo>
                    <a:pt x="17191" y="1141"/>
                  </a:lnTo>
                  <a:lnTo>
                    <a:pt x="16227" y="703"/>
                  </a:lnTo>
                  <a:lnTo>
                    <a:pt x="15306" y="352"/>
                  </a:lnTo>
                  <a:lnTo>
                    <a:pt x="14429" y="132"/>
                  </a:lnTo>
                  <a:lnTo>
                    <a:pt x="14034" y="45"/>
                  </a:lnTo>
                  <a:lnTo>
                    <a:pt x="136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2"/>
            <p:cNvSpPr/>
            <p:nvPr/>
          </p:nvSpPr>
          <p:spPr>
            <a:xfrm>
              <a:off x="2666696" y="3299192"/>
              <a:ext cx="441883" cy="497914"/>
            </a:xfrm>
            <a:custGeom>
              <a:avLst/>
              <a:gdLst/>
              <a:ahLst/>
              <a:cxnLst/>
              <a:rect l="l" t="t" r="r" b="b"/>
              <a:pathLst>
                <a:path w="17981" h="20261" extrusionOk="0">
                  <a:moveTo>
                    <a:pt x="0" y="0"/>
                  </a:moveTo>
                  <a:lnTo>
                    <a:pt x="351" y="483"/>
                  </a:lnTo>
                  <a:lnTo>
                    <a:pt x="746" y="1009"/>
                  </a:lnTo>
                  <a:lnTo>
                    <a:pt x="1184" y="1710"/>
                  </a:lnTo>
                  <a:lnTo>
                    <a:pt x="1711" y="2544"/>
                  </a:lnTo>
                  <a:lnTo>
                    <a:pt x="2193" y="3552"/>
                  </a:lnTo>
                  <a:lnTo>
                    <a:pt x="2675" y="4649"/>
                  </a:lnTo>
                  <a:lnTo>
                    <a:pt x="2851" y="5219"/>
                  </a:lnTo>
                  <a:lnTo>
                    <a:pt x="3026" y="5789"/>
                  </a:lnTo>
                  <a:lnTo>
                    <a:pt x="3158" y="6359"/>
                  </a:lnTo>
                  <a:lnTo>
                    <a:pt x="3289" y="7017"/>
                  </a:lnTo>
                  <a:lnTo>
                    <a:pt x="3552" y="8727"/>
                  </a:lnTo>
                  <a:lnTo>
                    <a:pt x="3728" y="9692"/>
                  </a:lnTo>
                  <a:lnTo>
                    <a:pt x="3903" y="10700"/>
                  </a:lnTo>
                  <a:lnTo>
                    <a:pt x="4166" y="11797"/>
                  </a:lnTo>
                  <a:lnTo>
                    <a:pt x="4473" y="12893"/>
                  </a:lnTo>
                  <a:lnTo>
                    <a:pt x="4824" y="13989"/>
                  </a:lnTo>
                  <a:lnTo>
                    <a:pt x="5263" y="15086"/>
                  </a:lnTo>
                  <a:lnTo>
                    <a:pt x="5745" y="16138"/>
                  </a:lnTo>
                  <a:lnTo>
                    <a:pt x="6052" y="16621"/>
                  </a:lnTo>
                  <a:lnTo>
                    <a:pt x="6359" y="17103"/>
                  </a:lnTo>
                  <a:lnTo>
                    <a:pt x="6710" y="17585"/>
                  </a:lnTo>
                  <a:lnTo>
                    <a:pt x="7061" y="18068"/>
                  </a:lnTo>
                  <a:lnTo>
                    <a:pt x="7455" y="18506"/>
                  </a:lnTo>
                  <a:lnTo>
                    <a:pt x="7894" y="18901"/>
                  </a:lnTo>
                  <a:lnTo>
                    <a:pt x="8333" y="19296"/>
                  </a:lnTo>
                  <a:lnTo>
                    <a:pt x="8815" y="19647"/>
                  </a:lnTo>
                  <a:lnTo>
                    <a:pt x="9341" y="19954"/>
                  </a:lnTo>
                  <a:lnTo>
                    <a:pt x="9867" y="20261"/>
                  </a:lnTo>
                  <a:lnTo>
                    <a:pt x="10920" y="19954"/>
                  </a:lnTo>
                  <a:lnTo>
                    <a:pt x="11885" y="19647"/>
                  </a:lnTo>
                  <a:lnTo>
                    <a:pt x="12718" y="19296"/>
                  </a:lnTo>
                  <a:lnTo>
                    <a:pt x="13507" y="18989"/>
                  </a:lnTo>
                  <a:lnTo>
                    <a:pt x="14165" y="18638"/>
                  </a:lnTo>
                  <a:lnTo>
                    <a:pt x="14779" y="18287"/>
                  </a:lnTo>
                  <a:lnTo>
                    <a:pt x="15305" y="17892"/>
                  </a:lnTo>
                  <a:lnTo>
                    <a:pt x="15788" y="17542"/>
                  </a:lnTo>
                  <a:lnTo>
                    <a:pt x="16182" y="17147"/>
                  </a:lnTo>
                  <a:lnTo>
                    <a:pt x="16577" y="16796"/>
                  </a:lnTo>
                  <a:lnTo>
                    <a:pt x="16884" y="16401"/>
                  </a:lnTo>
                  <a:lnTo>
                    <a:pt x="17147" y="16007"/>
                  </a:lnTo>
                  <a:lnTo>
                    <a:pt x="17366" y="15612"/>
                  </a:lnTo>
                  <a:lnTo>
                    <a:pt x="17586" y="15217"/>
                  </a:lnTo>
                  <a:lnTo>
                    <a:pt x="17980" y="14428"/>
                  </a:lnTo>
                  <a:lnTo>
                    <a:pt x="17805" y="14077"/>
                  </a:lnTo>
                  <a:lnTo>
                    <a:pt x="17586" y="13682"/>
                  </a:lnTo>
                  <a:lnTo>
                    <a:pt x="17279" y="13244"/>
                  </a:lnTo>
                  <a:lnTo>
                    <a:pt x="16884" y="12805"/>
                  </a:lnTo>
                  <a:lnTo>
                    <a:pt x="16445" y="12323"/>
                  </a:lnTo>
                  <a:lnTo>
                    <a:pt x="15919" y="11797"/>
                  </a:lnTo>
                  <a:lnTo>
                    <a:pt x="14735" y="10700"/>
                  </a:lnTo>
                  <a:lnTo>
                    <a:pt x="13332" y="9516"/>
                  </a:lnTo>
                  <a:lnTo>
                    <a:pt x="11841" y="8289"/>
                  </a:lnTo>
                  <a:lnTo>
                    <a:pt x="10218" y="7104"/>
                  </a:lnTo>
                  <a:lnTo>
                    <a:pt x="8596" y="5877"/>
                  </a:lnTo>
                  <a:lnTo>
                    <a:pt x="5394" y="3640"/>
                  </a:lnTo>
                  <a:lnTo>
                    <a:pt x="2632" y="1754"/>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2"/>
            <p:cNvSpPr/>
            <p:nvPr/>
          </p:nvSpPr>
          <p:spPr>
            <a:xfrm>
              <a:off x="2099823" y="3085805"/>
              <a:ext cx="46373" cy="225254"/>
            </a:xfrm>
            <a:custGeom>
              <a:avLst/>
              <a:gdLst/>
              <a:ahLst/>
              <a:cxnLst/>
              <a:rect l="l" t="t" r="r" b="b"/>
              <a:pathLst>
                <a:path w="1887" h="9166" extrusionOk="0">
                  <a:moveTo>
                    <a:pt x="1623" y="0"/>
                  </a:moveTo>
                  <a:lnTo>
                    <a:pt x="1579" y="44"/>
                  </a:lnTo>
                  <a:lnTo>
                    <a:pt x="1535" y="88"/>
                  </a:lnTo>
                  <a:lnTo>
                    <a:pt x="1535" y="176"/>
                  </a:lnTo>
                  <a:lnTo>
                    <a:pt x="1535" y="1053"/>
                  </a:lnTo>
                  <a:lnTo>
                    <a:pt x="1448" y="1842"/>
                  </a:lnTo>
                  <a:lnTo>
                    <a:pt x="1316" y="2544"/>
                  </a:lnTo>
                  <a:lnTo>
                    <a:pt x="1141" y="3114"/>
                  </a:lnTo>
                  <a:lnTo>
                    <a:pt x="1009" y="3552"/>
                  </a:lnTo>
                  <a:lnTo>
                    <a:pt x="834" y="3903"/>
                  </a:lnTo>
                  <a:lnTo>
                    <a:pt x="702" y="4166"/>
                  </a:lnTo>
                  <a:lnTo>
                    <a:pt x="658" y="4254"/>
                  </a:lnTo>
                  <a:lnTo>
                    <a:pt x="0" y="8990"/>
                  </a:lnTo>
                  <a:lnTo>
                    <a:pt x="0" y="9034"/>
                  </a:lnTo>
                  <a:lnTo>
                    <a:pt x="44" y="9122"/>
                  </a:lnTo>
                  <a:lnTo>
                    <a:pt x="88" y="9166"/>
                  </a:lnTo>
                  <a:lnTo>
                    <a:pt x="176" y="9166"/>
                  </a:lnTo>
                  <a:lnTo>
                    <a:pt x="307" y="9122"/>
                  </a:lnTo>
                  <a:lnTo>
                    <a:pt x="351" y="9034"/>
                  </a:lnTo>
                  <a:lnTo>
                    <a:pt x="1053" y="4342"/>
                  </a:lnTo>
                  <a:lnTo>
                    <a:pt x="1228" y="3947"/>
                  </a:lnTo>
                  <a:lnTo>
                    <a:pt x="1404" y="3552"/>
                  </a:lnTo>
                  <a:lnTo>
                    <a:pt x="1579" y="3070"/>
                  </a:lnTo>
                  <a:lnTo>
                    <a:pt x="1711" y="2500"/>
                  </a:lnTo>
                  <a:lnTo>
                    <a:pt x="1842" y="1798"/>
                  </a:lnTo>
                  <a:lnTo>
                    <a:pt x="1886" y="1053"/>
                  </a:lnTo>
                  <a:lnTo>
                    <a:pt x="1886" y="176"/>
                  </a:lnTo>
                  <a:lnTo>
                    <a:pt x="1886" y="88"/>
                  </a:lnTo>
                  <a:lnTo>
                    <a:pt x="1842" y="44"/>
                  </a:lnTo>
                  <a:lnTo>
                    <a:pt x="1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2"/>
            <p:cNvSpPr/>
            <p:nvPr/>
          </p:nvSpPr>
          <p:spPr>
            <a:xfrm>
              <a:off x="2107367" y="3147219"/>
              <a:ext cx="127200" cy="109949"/>
            </a:xfrm>
            <a:custGeom>
              <a:avLst/>
              <a:gdLst/>
              <a:ahLst/>
              <a:cxnLst/>
              <a:rect l="l" t="t" r="r" b="b"/>
              <a:pathLst>
                <a:path w="5176" h="4474" extrusionOk="0">
                  <a:moveTo>
                    <a:pt x="4956" y="1"/>
                  </a:moveTo>
                  <a:lnTo>
                    <a:pt x="4868" y="45"/>
                  </a:lnTo>
                  <a:lnTo>
                    <a:pt x="4824" y="89"/>
                  </a:lnTo>
                  <a:lnTo>
                    <a:pt x="4386" y="703"/>
                  </a:lnTo>
                  <a:lnTo>
                    <a:pt x="3947" y="1273"/>
                  </a:lnTo>
                  <a:lnTo>
                    <a:pt x="3333" y="1974"/>
                  </a:lnTo>
                  <a:lnTo>
                    <a:pt x="2632" y="2676"/>
                  </a:lnTo>
                  <a:lnTo>
                    <a:pt x="2237" y="3027"/>
                  </a:lnTo>
                  <a:lnTo>
                    <a:pt x="1842" y="3334"/>
                  </a:lnTo>
                  <a:lnTo>
                    <a:pt x="1447" y="3597"/>
                  </a:lnTo>
                  <a:lnTo>
                    <a:pt x="1009" y="3816"/>
                  </a:lnTo>
                  <a:lnTo>
                    <a:pt x="614" y="3992"/>
                  </a:lnTo>
                  <a:lnTo>
                    <a:pt x="176" y="4079"/>
                  </a:lnTo>
                  <a:lnTo>
                    <a:pt x="88" y="4123"/>
                  </a:lnTo>
                  <a:lnTo>
                    <a:pt x="44" y="4167"/>
                  </a:lnTo>
                  <a:lnTo>
                    <a:pt x="0" y="4255"/>
                  </a:lnTo>
                  <a:lnTo>
                    <a:pt x="0" y="4299"/>
                  </a:lnTo>
                  <a:lnTo>
                    <a:pt x="88" y="4430"/>
                  </a:lnTo>
                  <a:lnTo>
                    <a:pt x="176" y="4474"/>
                  </a:lnTo>
                  <a:lnTo>
                    <a:pt x="220" y="4474"/>
                  </a:lnTo>
                  <a:lnTo>
                    <a:pt x="658" y="4342"/>
                  </a:lnTo>
                  <a:lnTo>
                    <a:pt x="1141" y="4167"/>
                  </a:lnTo>
                  <a:lnTo>
                    <a:pt x="1579" y="3948"/>
                  </a:lnTo>
                  <a:lnTo>
                    <a:pt x="2018" y="3685"/>
                  </a:lnTo>
                  <a:lnTo>
                    <a:pt x="2412" y="3378"/>
                  </a:lnTo>
                  <a:lnTo>
                    <a:pt x="2807" y="3027"/>
                  </a:lnTo>
                  <a:lnTo>
                    <a:pt x="3552" y="2281"/>
                  </a:lnTo>
                  <a:lnTo>
                    <a:pt x="4166" y="1580"/>
                  </a:lnTo>
                  <a:lnTo>
                    <a:pt x="4649" y="966"/>
                  </a:lnTo>
                  <a:lnTo>
                    <a:pt x="5131" y="308"/>
                  </a:lnTo>
                  <a:lnTo>
                    <a:pt x="5175" y="220"/>
                  </a:lnTo>
                  <a:lnTo>
                    <a:pt x="5131" y="132"/>
                  </a:lnTo>
                  <a:lnTo>
                    <a:pt x="5131" y="89"/>
                  </a:lnTo>
                  <a:lnTo>
                    <a:pt x="5087" y="45"/>
                  </a:lnTo>
                  <a:lnTo>
                    <a:pt x="5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2"/>
            <p:cNvSpPr/>
            <p:nvPr/>
          </p:nvSpPr>
          <p:spPr>
            <a:xfrm>
              <a:off x="2153716" y="3300273"/>
              <a:ext cx="134720" cy="36666"/>
            </a:xfrm>
            <a:custGeom>
              <a:avLst/>
              <a:gdLst/>
              <a:ahLst/>
              <a:cxnLst/>
              <a:rect l="l" t="t" r="r" b="b"/>
              <a:pathLst>
                <a:path w="5482" h="1492" extrusionOk="0">
                  <a:moveTo>
                    <a:pt x="5306" y="0"/>
                  </a:moveTo>
                  <a:lnTo>
                    <a:pt x="5262" y="44"/>
                  </a:lnTo>
                  <a:lnTo>
                    <a:pt x="4473" y="307"/>
                  </a:lnTo>
                  <a:lnTo>
                    <a:pt x="3640" y="526"/>
                  </a:lnTo>
                  <a:lnTo>
                    <a:pt x="2807" y="702"/>
                  </a:lnTo>
                  <a:lnTo>
                    <a:pt x="2017" y="877"/>
                  </a:lnTo>
                  <a:lnTo>
                    <a:pt x="702" y="1053"/>
                  </a:lnTo>
                  <a:lnTo>
                    <a:pt x="175" y="1140"/>
                  </a:lnTo>
                  <a:lnTo>
                    <a:pt x="88" y="1184"/>
                  </a:lnTo>
                  <a:lnTo>
                    <a:pt x="44" y="1228"/>
                  </a:lnTo>
                  <a:lnTo>
                    <a:pt x="0" y="1272"/>
                  </a:lnTo>
                  <a:lnTo>
                    <a:pt x="0" y="1360"/>
                  </a:lnTo>
                  <a:lnTo>
                    <a:pt x="44" y="1447"/>
                  </a:lnTo>
                  <a:lnTo>
                    <a:pt x="175" y="1491"/>
                  </a:lnTo>
                  <a:lnTo>
                    <a:pt x="219" y="1491"/>
                  </a:lnTo>
                  <a:lnTo>
                    <a:pt x="789" y="1447"/>
                  </a:lnTo>
                  <a:lnTo>
                    <a:pt x="2105" y="1228"/>
                  </a:lnTo>
                  <a:lnTo>
                    <a:pt x="2938" y="1053"/>
                  </a:lnTo>
                  <a:lnTo>
                    <a:pt x="3771" y="877"/>
                  </a:lnTo>
                  <a:lnTo>
                    <a:pt x="4605" y="658"/>
                  </a:lnTo>
                  <a:lnTo>
                    <a:pt x="5394" y="351"/>
                  </a:lnTo>
                  <a:lnTo>
                    <a:pt x="5438" y="351"/>
                  </a:lnTo>
                  <a:lnTo>
                    <a:pt x="5482" y="263"/>
                  </a:lnTo>
                  <a:lnTo>
                    <a:pt x="5482" y="219"/>
                  </a:lnTo>
                  <a:lnTo>
                    <a:pt x="5482" y="132"/>
                  </a:lnTo>
                  <a:lnTo>
                    <a:pt x="5438" y="88"/>
                  </a:lnTo>
                  <a:lnTo>
                    <a:pt x="5394" y="44"/>
                  </a:lnTo>
                  <a:lnTo>
                    <a:pt x="5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2"/>
            <p:cNvSpPr/>
            <p:nvPr/>
          </p:nvSpPr>
          <p:spPr>
            <a:xfrm>
              <a:off x="1636410" y="3468393"/>
              <a:ext cx="409542" cy="167061"/>
            </a:xfrm>
            <a:custGeom>
              <a:avLst/>
              <a:gdLst/>
              <a:ahLst/>
              <a:cxnLst/>
              <a:rect l="l" t="t" r="r" b="b"/>
              <a:pathLst>
                <a:path w="16665" h="6798" extrusionOk="0">
                  <a:moveTo>
                    <a:pt x="3816" y="0"/>
                  </a:moveTo>
                  <a:lnTo>
                    <a:pt x="3070" y="88"/>
                  </a:lnTo>
                  <a:lnTo>
                    <a:pt x="2325" y="219"/>
                  </a:lnTo>
                  <a:lnTo>
                    <a:pt x="1623" y="395"/>
                  </a:lnTo>
                  <a:lnTo>
                    <a:pt x="877" y="614"/>
                  </a:lnTo>
                  <a:lnTo>
                    <a:pt x="176" y="877"/>
                  </a:lnTo>
                  <a:lnTo>
                    <a:pt x="88" y="965"/>
                  </a:lnTo>
                  <a:lnTo>
                    <a:pt x="44" y="1009"/>
                  </a:lnTo>
                  <a:lnTo>
                    <a:pt x="0" y="1140"/>
                  </a:lnTo>
                  <a:lnTo>
                    <a:pt x="0" y="1228"/>
                  </a:lnTo>
                  <a:lnTo>
                    <a:pt x="132" y="1491"/>
                  </a:lnTo>
                  <a:lnTo>
                    <a:pt x="351" y="1798"/>
                  </a:lnTo>
                  <a:lnTo>
                    <a:pt x="658" y="2105"/>
                  </a:lnTo>
                  <a:lnTo>
                    <a:pt x="1053" y="2500"/>
                  </a:lnTo>
                  <a:lnTo>
                    <a:pt x="1535" y="2895"/>
                  </a:lnTo>
                  <a:lnTo>
                    <a:pt x="2105" y="3289"/>
                  </a:lnTo>
                  <a:lnTo>
                    <a:pt x="2719" y="3684"/>
                  </a:lnTo>
                  <a:lnTo>
                    <a:pt x="3377" y="4079"/>
                  </a:lnTo>
                  <a:lnTo>
                    <a:pt x="4123" y="4473"/>
                  </a:lnTo>
                  <a:lnTo>
                    <a:pt x="4868" y="4868"/>
                  </a:lnTo>
                  <a:lnTo>
                    <a:pt x="5614" y="5219"/>
                  </a:lnTo>
                  <a:lnTo>
                    <a:pt x="6403" y="5526"/>
                  </a:lnTo>
                  <a:lnTo>
                    <a:pt x="7192" y="5789"/>
                  </a:lnTo>
                  <a:lnTo>
                    <a:pt x="7938" y="6052"/>
                  </a:lnTo>
                  <a:lnTo>
                    <a:pt x="9473" y="6403"/>
                  </a:lnTo>
                  <a:lnTo>
                    <a:pt x="11008" y="6622"/>
                  </a:lnTo>
                  <a:lnTo>
                    <a:pt x="12411" y="6754"/>
                  </a:lnTo>
                  <a:lnTo>
                    <a:pt x="13683" y="6797"/>
                  </a:lnTo>
                  <a:lnTo>
                    <a:pt x="14297" y="6797"/>
                  </a:lnTo>
                  <a:lnTo>
                    <a:pt x="14823" y="6754"/>
                  </a:lnTo>
                  <a:lnTo>
                    <a:pt x="15305" y="6666"/>
                  </a:lnTo>
                  <a:lnTo>
                    <a:pt x="15700" y="6578"/>
                  </a:lnTo>
                  <a:lnTo>
                    <a:pt x="16051" y="6447"/>
                  </a:lnTo>
                  <a:lnTo>
                    <a:pt x="16358" y="6271"/>
                  </a:lnTo>
                  <a:lnTo>
                    <a:pt x="16533" y="6096"/>
                  </a:lnTo>
                  <a:lnTo>
                    <a:pt x="16665" y="5920"/>
                  </a:lnTo>
                  <a:lnTo>
                    <a:pt x="16665" y="5701"/>
                  </a:lnTo>
                  <a:lnTo>
                    <a:pt x="16665" y="5526"/>
                  </a:lnTo>
                  <a:lnTo>
                    <a:pt x="16577" y="5263"/>
                  </a:lnTo>
                  <a:lnTo>
                    <a:pt x="16445" y="5043"/>
                  </a:lnTo>
                  <a:lnTo>
                    <a:pt x="16226" y="4736"/>
                  </a:lnTo>
                  <a:lnTo>
                    <a:pt x="16007" y="4473"/>
                  </a:lnTo>
                  <a:lnTo>
                    <a:pt x="15393" y="3903"/>
                  </a:lnTo>
                  <a:lnTo>
                    <a:pt x="14604" y="3245"/>
                  </a:lnTo>
                  <a:lnTo>
                    <a:pt x="13683" y="2631"/>
                  </a:lnTo>
                  <a:lnTo>
                    <a:pt x="12630" y="2061"/>
                  </a:lnTo>
                  <a:lnTo>
                    <a:pt x="11446" y="1491"/>
                  </a:lnTo>
                  <a:lnTo>
                    <a:pt x="10174" y="965"/>
                  </a:lnTo>
                  <a:lnTo>
                    <a:pt x="9517" y="746"/>
                  </a:lnTo>
                  <a:lnTo>
                    <a:pt x="8859" y="570"/>
                  </a:lnTo>
                  <a:lnTo>
                    <a:pt x="8157" y="395"/>
                  </a:lnTo>
                  <a:lnTo>
                    <a:pt x="7455" y="219"/>
                  </a:lnTo>
                  <a:lnTo>
                    <a:pt x="6710" y="132"/>
                  </a:lnTo>
                  <a:lnTo>
                    <a:pt x="6008" y="44"/>
                  </a:lnTo>
                  <a:lnTo>
                    <a:pt x="5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2"/>
            <p:cNvSpPr/>
            <p:nvPr/>
          </p:nvSpPr>
          <p:spPr>
            <a:xfrm>
              <a:off x="1689222" y="3489945"/>
              <a:ext cx="323333" cy="531336"/>
            </a:xfrm>
            <a:custGeom>
              <a:avLst/>
              <a:gdLst/>
              <a:ahLst/>
              <a:cxnLst/>
              <a:rect l="l" t="t" r="r" b="b"/>
              <a:pathLst>
                <a:path w="13157" h="21621" extrusionOk="0">
                  <a:moveTo>
                    <a:pt x="7192" y="0"/>
                  </a:moveTo>
                  <a:lnTo>
                    <a:pt x="7236" y="2149"/>
                  </a:lnTo>
                  <a:lnTo>
                    <a:pt x="7324" y="6973"/>
                  </a:lnTo>
                  <a:lnTo>
                    <a:pt x="7368" y="9648"/>
                  </a:lnTo>
                  <a:lnTo>
                    <a:pt x="7368" y="12104"/>
                  </a:lnTo>
                  <a:lnTo>
                    <a:pt x="7324" y="14033"/>
                  </a:lnTo>
                  <a:lnTo>
                    <a:pt x="7280" y="14691"/>
                  </a:lnTo>
                  <a:lnTo>
                    <a:pt x="7236" y="15130"/>
                  </a:lnTo>
                  <a:lnTo>
                    <a:pt x="7104" y="15437"/>
                  </a:lnTo>
                  <a:lnTo>
                    <a:pt x="6929" y="15788"/>
                  </a:lnTo>
                  <a:lnTo>
                    <a:pt x="6622" y="16138"/>
                  </a:lnTo>
                  <a:lnTo>
                    <a:pt x="6271" y="16533"/>
                  </a:lnTo>
                  <a:lnTo>
                    <a:pt x="5438" y="17279"/>
                  </a:lnTo>
                  <a:lnTo>
                    <a:pt x="4473" y="18024"/>
                  </a:lnTo>
                  <a:lnTo>
                    <a:pt x="3552" y="18682"/>
                  </a:lnTo>
                  <a:lnTo>
                    <a:pt x="2763" y="19252"/>
                  </a:lnTo>
                  <a:lnTo>
                    <a:pt x="1974" y="19734"/>
                  </a:lnTo>
                  <a:lnTo>
                    <a:pt x="1623" y="19822"/>
                  </a:lnTo>
                  <a:lnTo>
                    <a:pt x="877" y="20085"/>
                  </a:lnTo>
                  <a:lnTo>
                    <a:pt x="526" y="20261"/>
                  </a:lnTo>
                  <a:lnTo>
                    <a:pt x="219" y="20436"/>
                  </a:lnTo>
                  <a:lnTo>
                    <a:pt x="88" y="20524"/>
                  </a:lnTo>
                  <a:lnTo>
                    <a:pt x="44" y="20611"/>
                  </a:lnTo>
                  <a:lnTo>
                    <a:pt x="0" y="20699"/>
                  </a:lnTo>
                  <a:lnTo>
                    <a:pt x="44" y="20787"/>
                  </a:lnTo>
                  <a:lnTo>
                    <a:pt x="132" y="20962"/>
                  </a:lnTo>
                  <a:lnTo>
                    <a:pt x="263" y="21094"/>
                  </a:lnTo>
                  <a:lnTo>
                    <a:pt x="570" y="21313"/>
                  </a:lnTo>
                  <a:lnTo>
                    <a:pt x="965" y="21488"/>
                  </a:lnTo>
                  <a:lnTo>
                    <a:pt x="1360" y="21576"/>
                  </a:lnTo>
                  <a:lnTo>
                    <a:pt x="1798" y="21620"/>
                  </a:lnTo>
                  <a:lnTo>
                    <a:pt x="2281" y="21576"/>
                  </a:lnTo>
                  <a:lnTo>
                    <a:pt x="2807" y="21532"/>
                  </a:lnTo>
                  <a:lnTo>
                    <a:pt x="3333" y="21445"/>
                  </a:lnTo>
                  <a:lnTo>
                    <a:pt x="4385" y="21182"/>
                  </a:lnTo>
                  <a:lnTo>
                    <a:pt x="5394" y="20831"/>
                  </a:lnTo>
                  <a:lnTo>
                    <a:pt x="6973" y="20261"/>
                  </a:lnTo>
                  <a:lnTo>
                    <a:pt x="7543" y="20041"/>
                  </a:lnTo>
                  <a:lnTo>
                    <a:pt x="8157" y="19954"/>
                  </a:lnTo>
                  <a:lnTo>
                    <a:pt x="9209" y="19778"/>
                  </a:lnTo>
                  <a:lnTo>
                    <a:pt x="9736" y="19734"/>
                  </a:lnTo>
                  <a:lnTo>
                    <a:pt x="10174" y="19647"/>
                  </a:lnTo>
                  <a:lnTo>
                    <a:pt x="10613" y="19515"/>
                  </a:lnTo>
                  <a:lnTo>
                    <a:pt x="10964" y="19340"/>
                  </a:lnTo>
                  <a:lnTo>
                    <a:pt x="11139" y="19208"/>
                  </a:lnTo>
                  <a:lnTo>
                    <a:pt x="11227" y="19077"/>
                  </a:lnTo>
                  <a:lnTo>
                    <a:pt x="11358" y="18901"/>
                  </a:lnTo>
                  <a:lnTo>
                    <a:pt x="11402" y="18726"/>
                  </a:lnTo>
                  <a:lnTo>
                    <a:pt x="11490" y="18287"/>
                  </a:lnTo>
                  <a:lnTo>
                    <a:pt x="11534" y="17761"/>
                  </a:lnTo>
                  <a:lnTo>
                    <a:pt x="11490" y="17191"/>
                  </a:lnTo>
                  <a:lnTo>
                    <a:pt x="11446" y="16533"/>
                  </a:lnTo>
                  <a:lnTo>
                    <a:pt x="11314" y="15174"/>
                  </a:lnTo>
                  <a:lnTo>
                    <a:pt x="11270" y="14691"/>
                  </a:lnTo>
                  <a:lnTo>
                    <a:pt x="11314" y="14077"/>
                  </a:lnTo>
                  <a:lnTo>
                    <a:pt x="11534" y="12455"/>
                  </a:lnTo>
                  <a:lnTo>
                    <a:pt x="11841" y="10481"/>
                  </a:lnTo>
                  <a:lnTo>
                    <a:pt x="12191" y="8420"/>
                  </a:lnTo>
                  <a:lnTo>
                    <a:pt x="12849" y="4736"/>
                  </a:lnTo>
                  <a:lnTo>
                    <a:pt x="13156" y="3114"/>
                  </a:lnTo>
                  <a:lnTo>
                    <a:pt x="12718" y="2675"/>
                  </a:lnTo>
                  <a:lnTo>
                    <a:pt x="12235" y="2281"/>
                  </a:lnTo>
                  <a:lnTo>
                    <a:pt x="11753" y="1930"/>
                  </a:lnTo>
                  <a:lnTo>
                    <a:pt x="11270" y="1623"/>
                  </a:lnTo>
                  <a:lnTo>
                    <a:pt x="10744" y="1316"/>
                  </a:lnTo>
                  <a:lnTo>
                    <a:pt x="10262" y="1053"/>
                  </a:lnTo>
                  <a:lnTo>
                    <a:pt x="9297" y="658"/>
                  </a:lnTo>
                  <a:lnTo>
                    <a:pt x="8464" y="351"/>
                  </a:lnTo>
                  <a:lnTo>
                    <a:pt x="7806" y="132"/>
                  </a:lnTo>
                  <a:lnTo>
                    <a:pt x="7192"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2"/>
            <p:cNvSpPr/>
            <p:nvPr/>
          </p:nvSpPr>
          <p:spPr>
            <a:xfrm>
              <a:off x="1689222" y="3883297"/>
              <a:ext cx="283448" cy="137989"/>
            </a:xfrm>
            <a:custGeom>
              <a:avLst/>
              <a:gdLst/>
              <a:ahLst/>
              <a:cxnLst/>
              <a:rect l="l" t="t" r="r" b="b"/>
              <a:pathLst>
                <a:path w="11534" h="5615" extrusionOk="0">
                  <a:moveTo>
                    <a:pt x="6754" y="1"/>
                  </a:moveTo>
                  <a:lnTo>
                    <a:pt x="6140" y="615"/>
                  </a:lnTo>
                  <a:lnTo>
                    <a:pt x="5438" y="1273"/>
                  </a:lnTo>
                  <a:lnTo>
                    <a:pt x="4649" y="1886"/>
                  </a:lnTo>
                  <a:lnTo>
                    <a:pt x="3859" y="2457"/>
                  </a:lnTo>
                  <a:lnTo>
                    <a:pt x="2544" y="3378"/>
                  </a:lnTo>
                  <a:lnTo>
                    <a:pt x="1974" y="3728"/>
                  </a:lnTo>
                  <a:lnTo>
                    <a:pt x="1623" y="3816"/>
                  </a:lnTo>
                  <a:lnTo>
                    <a:pt x="877" y="4079"/>
                  </a:lnTo>
                  <a:lnTo>
                    <a:pt x="526" y="4255"/>
                  </a:lnTo>
                  <a:lnTo>
                    <a:pt x="219" y="4430"/>
                  </a:lnTo>
                  <a:lnTo>
                    <a:pt x="88" y="4518"/>
                  </a:lnTo>
                  <a:lnTo>
                    <a:pt x="44" y="4605"/>
                  </a:lnTo>
                  <a:lnTo>
                    <a:pt x="0" y="4693"/>
                  </a:lnTo>
                  <a:lnTo>
                    <a:pt x="44" y="4781"/>
                  </a:lnTo>
                  <a:lnTo>
                    <a:pt x="132" y="4956"/>
                  </a:lnTo>
                  <a:lnTo>
                    <a:pt x="263" y="5088"/>
                  </a:lnTo>
                  <a:lnTo>
                    <a:pt x="570" y="5307"/>
                  </a:lnTo>
                  <a:lnTo>
                    <a:pt x="965" y="5482"/>
                  </a:lnTo>
                  <a:lnTo>
                    <a:pt x="1360" y="5570"/>
                  </a:lnTo>
                  <a:lnTo>
                    <a:pt x="1798" y="5614"/>
                  </a:lnTo>
                  <a:lnTo>
                    <a:pt x="2281" y="5570"/>
                  </a:lnTo>
                  <a:lnTo>
                    <a:pt x="2807" y="5526"/>
                  </a:lnTo>
                  <a:lnTo>
                    <a:pt x="3333" y="5439"/>
                  </a:lnTo>
                  <a:lnTo>
                    <a:pt x="4385" y="5176"/>
                  </a:lnTo>
                  <a:lnTo>
                    <a:pt x="5394" y="4825"/>
                  </a:lnTo>
                  <a:lnTo>
                    <a:pt x="6973" y="4255"/>
                  </a:lnTo>
                  <a:lnTo>
                    <a:pt x="7543" y="4035"/>
                  </a:lnTo>
                  <a:lnTo>
                    <a:pt x="8157" y="3948"/>
                  </a:lnTo>
                  <a:lnTo>
                    <a:pt x="9209" y="3772"/>
                  </a:lnTo>
                  <a:lnTo>
                    <a:pt x="9736" y="3728"/>
                  </a:lnTo>
                  <a:lnTo>
                    <a:pt x="10174" y="3641"/>
                  </a:lnTo>
                  <a:lnTo>
                    <a:pt x="10613" y="3509"/>
                  </a:lnTo>
                  <a:lnTo>
                    <a:pt x="10964" y="3334"/>
                  </a:lnTo>
                  <a:lnTo>
                    <a:pt x="11183" y="3114"/>
                  </a:lnTo>
                  <a:lnTo>
                    <a:pt x="11358" y="2851"/>
                  </a:lnTo>
                  <a:lnTo>
                    <a:pt x="11446" y="2500"/>
                  </a:lnTo>
                  <a:lnTo>
                    <a:pt x="11490" y="2150"/>
                  </a:lnTo>
                  <a:lnTo>
                    <a:pt x="11534" y="1711"/>
                  </a:lnTo>
                  <a:lnTo>
                    <a:pt x="11490" y="1273"/>
                  </a:lnTo>
                  <a:lnTo>
                    <a:pt x="11402" y="220"/>
                  </a:lnTo>
                  <a:lnTo>
                    <a:pt x="10700" y="308"/>
                  </a:lnTo>
                  <a:lnTo>
                    <a:pt x="9429" y="308"/>
                  </a:lnTo>
                  <a:lnTo>
                    <a:pt x="8815" y="264"/>
                  </a:lnTo>
                  <a:lnTo>
                    <a:pt x="7675" y="176"/>
                  </a:lnTo>
                  <a:lnTo>
                    <a:pt x="67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2"/>
            <p:cNvSpPr/>
            <p:nvPr/>
          </p:nvSpPr>
          <p:spPr>
            <a:xfrm>
              <a:off x="1865966" y="3489945"/>
              <a:ext cx="146590" cy="193995"/>
            </a:xfrm>
            <a:custGeom>
              <a:avLst/>
              <a:gdLst/>
              <a:ahLst/>
              <a:cxnLst/>
              <a:rect l="l" t="t" r="r" b="b"/>
              <a:pathLst>
                <a:path w="5965" h="7894" extrusionOk="0">
                  <a:moveTo>
                    <a:pt x="0" y="0"/>
                  </a:moveTo>
                  <a:lnTo>
                    <a:pt x="88" y="2938"/>
                  </a:lnTo>
                  <a:lnTo>
                    <a:pt x="789" y="3465"/>
                  </a:lnTo>
                  <a:lnTo>
                    <a:pt x="1447" y="4035"/>
                  </a:lnTo>
                  <a:lnTo>
                    <a:pt x="2149" y="4649"/>
                  </a:lnTo>
                  <a:lnTo>
                    <a:pt x="2807" y="5307"/>
                  </a:lnTo>
                  <a:lnTo>
                    <a:pt x="4035" y="6622"/>
                  </a:lnTo>
                  <a:lnTo>
                    <a:pt x="5087" y="7894"/>
                  </a:lnTo>
                  <a:lnTo>
                    <a:pt x="5701" y="4561"/>
                  </a:lnTo>
                  <a:lnTo>
                    <a:pt x="5964" y="3114"/>
                  </a:lnTo>
                  <a:lnTo>
                    <a:pt x="5526" y="2675"/>
                  </a:lnTo>
                  <a:lnTo>
                    <a:pt x="5043" y="2281"/>
                  </a:lnTo>
                  <a:lnTo>
                    <a:pt x="4561" y="1930"/>
                  </a:lnTo>
                  <a:lnTo>
                    <a:pt x="4078" y="1623"/>
                  </a:lnTo>
                  <a:lnTo>
                    <a:pt x="3552" y="1316"/>
                  </a:lnTo>
                  <a:lnTo>
                    <a:pt x="3070" y="1053"/>
                  </a:lnTo>
                  <a:lnTo>
                    <a:pt x="2105" y="658"/>
                  </a:lnTo>
                  <a:lnTo>
                    <a:pt x="1272" y="351"/>
                  </a:lnTo>
                  <a:lnTo>
                    <a:pt x="614" y="132"/>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2"/>
            <p:cNvSpPr/>
            <p:nvPr/>
          </p:nvSpPr>
          <p:spPr>
            <a:xfrm>
              <a:off x="669700" y="3777697"/>
              <a:ext cx="141208" cy="315789"/>
            </a:xfrm>
            <a:custGeom>
              <a:avLst/>
              <a:gdLst/>
              <a:ahLst/>
              <a:cxnLst/>
              <a:rect l="l" t="t" r="r" b="b"/>
              <a:pathLst>
                <a:path w="5746"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079" y="12718"/>
                  </a:lnTo>
                  <a:lnTo>
                    <a:pt x="4386" y="12586"/>
                  </a:lnTo>
                  <a:lnTo>
                    <a:pt x="4649" y="12411"/>
                  </a:lnTo>
                  <a:lnTo>
                    <a:pt x="4825" y="12235"/>
                  </a:lnTo>
                  <a:lnTo>
                    <a:pt x="5219" y="11797"/>
                  </a:lnTo>
                  <a:lnTo>
                    <a:pt x="5482" y="11534"/>
                  </a:lnTo>
                  <a:lnTo>
                    <a:pt x="5745" y="11227"/>
                  </a:lnTo>
                  <a:lnTo>
                    <a:pt x="5526" y="10832"/>
                  </a:lnTo>
                  <a:lnTo>
                    <a:pt x="5307" y="10393"/>
                  </a:lnTo>
                  <a:lnTo>
                    <a:pt x="5131" y="9999"/>
                  </a:lnTo>
                  <a:lnTo>
                    <a:pt x="5000" y="9604"/>
                  </a:lnTo>
                  <a:lnTo>
                    <a:pt x="4912" y="9166"/>
                  </a:lnTo>
                  <a:lnTo>
                    <a:pt x="4868" y="8771"/>
                  </a:lnTo>
                  <a:lnTo>
                    <a:pt x="4868" y="8376"/>
                  </a:lnTo>
                  <a:lnTo>
                    <a:pt x="4868" y="7981"/>
                  </a:lnTo>
                  <a:lnTo>
                    <a:pt x="4912" y="7236"/>
                  </a:lnTo>
                  <a:lnTo>
                    <a:pt x="5044" y="6578"/>
                  </a:lnTo>
                  <a:lnTo>
                    <a:pt x="5219" y="5964"/>
                  </a:lnTo>
                  <a:lnTo>
                    <a:pt x="5395" y="5438"/>
                  </a:lnTo>
                  <a:lnTo>
                    <a:pt x="4956" y="4999"/>
                  </a:lnTo>
                  <a:lnTo>
                    <a:pt x="4518" y="4561"/>
                  </a:lnTo>
                  <a:lnTo>
                    <a:pt x="4079" y="4035"/>
                  </a:lnTo>
                  <a:lnTo>
                    <a:pt x="3684" y="3552"/>
                  </a:lnTo>
                  <a:lnTo>
                    <a:pt x="3114" y="2807"/>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2"/>
            <p:cNvSpPr/>
            <p:nvPr/>
          </p:nvSpPr>
          <p:spPr>
            <a:xfrm>
              <a:off x="2746442" y="2257029"/>
              <a:ext cx="292074" cy="590611"/>
            </a:xfrm>
            <a:custGeom>
              <a:avLst/>
              <a:gdLst/>
              <a:ahLst/>
              <a:cxnLst/>
              <a:rect l="l" t="t" r="r" b="b"/>
              <a:pathLst>
                <a:path w="11885" h="24033" extrusionOk="0">
                  <a:moveTo>
                    <a:pt x="6359" y="1"/>
                  </a:moveTo>
                  <a:lnTo>
                    <a:pt x="5789" y="89"/>
                  </a:lnTo>
                  <a:lnTo>
                    <a:pt x="5263" y="220"/>
                  </a:lnTo>
                  <a:lnTo>
                    <a:pt x="4737" y="439"/>
                  </a:lnTo>
                  <a:lnTo>
                    <a:pt x="4210" y="659"/>
                  </a:lnTo>
                  <a:lnTo>
                    <a:pt x="3684" y="1010"/>
                  </a:lnTo>
                  <a:lnTo>
                    <a:pt x="3202" y="1360"/>
                  </a:lnTo>
                  <a:lnTo>
                    <a:pt x="2763" y="1755"/>
                  </a:lnTo>
                  <a:lnTo>
                    <a:pt x="2369" y="2194"/>
                  </a:lnTo>
                  <a:lnTo>
                    <a:pt x="1974" y="2632"/>
                  </a:lnTo>
                  <a:lnTo>
                    <a:pt x="1667" y="3114"/>
                  </a:lnTo>
                  <a:lnTo>
                    <a:pt x="1404" y="3641"/>
                  </a:lnTo>
                  <a:lnTo>
                    <a:pt x="1228" y="4167"/>
                  </a:lnTo>
                  <a:lnTo>
                    <a:pt x="1097" y="4693"/>
                  </a:lnTo>
                  <a:lnTo>
                    <a:pt x="1009" y="5219"/>
                  </a:lnTo>
                  <a:lnTo>
                    <a:pt x="1053" y="5746"/>
                  </a:lnTo>
                  <a:lnTo>
                    <a:pt x="1185" y="6272"/>
                  </a:lnTo>
                  <a:lnTo>
                    <a:pt x="921" y="6798"/>
                  </a:lnTo>
                  <a:lnTo>
                    <a:pt x="614" y="7237"/>
                  </a:lnTo>
                  <a:lnTo>
                    <a:pt x="307" y="7544"/>
                  </a:lnTo>
                  <a:lnTo>
                    <a:pt x="176" y="7631"/>
                  </a:lnTo>
                  <a:lnTo>
                    <a:pt x="0" y="7675"/>
                  </a:lnTo>
                  <a:lnTo>
                    <a:pt x="220" y="8640"/>
                  </a:lnTo>
                  <a:lnTo>
                    <a:pt x="307" y="9605"/>
                  </a:lnTo>
                  <a:lnTo>
                    <a:pt x="351" y="10131"/>
                  </a:lnTo>
                  <a:lnTo>
                    <a:pt x="351" y="10657"/>
                  </a:lnTo>
                  <a:lnTo>
                    <a:pt x="395" y="11140"/>
                  </a:lnTo>
                  <a:lnTo>
                    <a:pt x="483" y="11359"/>
                  </a:lnTo>
                  <a:lnTo>
                    <a:pt x="527" y="11578"/>
                  </a:lnTo>
                  <a:lnTo>
                    <a:pt x="658" y="11754"/>
                  </a:lnTo>
                  <a:lnTo>
                    <a:pt x="746" y="11885"/>
                  </a:lnTo>
                  <a:lnTo>
                    <a:pt x="921" y="12017"/>
                  </a:lnTo>
                  <a:lnTo>
                    <a:pt x="1053" y="12148"/>
                  </a:lnTo>
                  <a:lnTo>
                    <a:pt x="1448" y="12368"/>
                  </a:lnTo>
                  <a:lnTo>
                    <a:pt x="1974" y="12499"/>
                  </a:lnTo>
                  <a:lnTo>
                    <a:pt x="2544" y="12543"/>
                  </a:lnTo>
                  <a:lnTo>
                    <a:pt x="3158" y="12543"/>
                  </a:lnTo>
                  <a:lnTo>
                    <a:pt x="2807" y="16007"/>
                  </a:lnTo>
                  <a:lnTo>
                    <a:pt x="2719" y="16358"/>
                  </a:lnTo>
                  <a:lnTo>
                    <a:pt x="2588" y="16709"/>
                  </a:lnTo>
                  <a:lnTo>
                    <a:pt x="2412" y="17016"/>
                  </a:lnTo>
                  <a:lnTo>
                    <a:pt x="2193" y="17279"/>
                  </a:lnTo>
                  <a:lnTo>
                    <a:pt x="1930" y="17498"/>
                  </a:lnTo>
                  <a:lnTo>
                    <a:pt x="1623" y="17674"/>
                  </a:lnTo>
                  <a:lnTo>
                    <a:pt x="1272" y="17805"/>
                  </a:lnTo>
                  <a:lnTo>
                    <a:pt x="921" y="17893"/>
                  </a:lnTo>
                  <a:lnTo>
                    <a:pt x="746" y="17937"/>
                  </a:lnTo>
                  <a:lnTo>
                    <a:pt x="571" y="18025"/>
                  </a:lnTo>
                  <a:lnTo>
                    <a:pt x="439" y="18112"/>
                  </a:lnTo>
                  <a:lnTo>
                    <a:pt x="307" y="18244"/>
                  </a:lnTo>
                  <a:lnTo>
                    <a:pt x="220" y="18376"/>
                  </a:lnTo>
                  <a:lnTo>
                    <a:pt x="176" y="18551"/>
                  </a:lnTo>
                  <a:lnTo>
                    <a:pt x="132" y="18726"/>
                  </a:lnTo>
                  <a:lnTo>
                    <a:pt x="176" y="18902"/>
                  </a:lnTo>
                  <a:lnTo>
                    <a:pt x="307" y="19647"/>
                  </a:lnTo>
                  <a:lnTo>
                    <a:pt x="571" y="20524"/>
                  </a:lnTo>
                  <a:lnTo>
                    <a:pt x="746" y="20963"/>
                  </a:lnTo>
                  <a:lnTo>
                    <a:pt x="921" y="21401"/>
                  </a:lnTo>
                  <a:lnTo>
                    <a:pt x="1141" y="21840"/>
                  </a:lnTo>
                  <a:lnTo>
                    <a:pt x="1404" y="22278"/>
                  </a:lnTo>
                  <a:lnTo>
                    <a:pt x="1667" y="22673"/>
                  </a:lnTo>
                  <a:lnTo>
                    <a:pt x="2018" y="23024"/>
                  </a:lnTo>
                  <a:lnTo>
                    <a:pt x="2369" y="23331"/>
                  </a:lnTo>
                  <a:lnTo>
                    <a:pt x="2763" y="23638"/>
                  </a:lnTo>
                  <a:lnTo>
                    <a:pt x="3202" y="23813"/>
                  </a:lnTo>
                  <a:lnTo>
                    <a:pt x="3684" y="23945"/>
                  </a:lnTo>
                  <a:lnTo>
                    <a:pt x="4210" y="24033"/>
                  </a:lnTo>
                  <a:lnTo>
                    <a:pt x="4781" y="23989"/>
                  </a:lnTo>
                  <a:lnTo>
                    <a:pt x="5175" y="23945"/>
                  </a:lnTo>
                  <a:lnTo>
                    <a:pt x="5570" y="23857"/>
                  </a:lnTo>
                  <a:lnTo>
                    <a:pt x="5921" y="23726"/>
                  </a:lnTo>
                  <a:lnTo>
                    <a:pt x="6272" y="23594"/>
                  </a:lnTo>
                  <a:lnTo>
                    <a:pt x="6929" y="23199"/>
                  </a:lnTo>
                  <a:lnTo>
                    <a:pt x="7543" y="22761"/>
                  </a:lnTo>
                  <a:lnTo>
                    <a:pt x="8113" y="22235"/>
                  </a:lnTo>
                  <a:lnTo>
                    <a:pt x="8640" y="21708"/>
                  </a:lnTo>
                  <a:lnTo>
                    <a:pt x="9122" y="21094"/>
                  </a:lnTo>
                  <a:lnTo>
                    <a:pt x="9517" y="20524"/>
                  </a:lnTo>
                  <a:lnTo>
                    <a:pt x="9911" y="19910"/>
                  </a:lnTo>
                  <a:lnTo>
                    <a:pt x="10218" y="19340"/>
                  </a:lnTo>
                  <a:lnTo>
                    <a:pt x="10701" y="18376"/>
                  </a:lnTo>
                  <a:lnTo>
                    <a:pt x="11008" y="17674"/>
                  </a:lnTo>
                  <a:lnTo>
                    <a:pt x="11095" y="17411"/>
                  </a:lnTo>
                  <a:lnTo>
                    <a:pt x="9122" y="17148"/>
                  </a:lnTo>
                  <a:lnTo>
                    <a:pt x="8420" y="11666"/>
                  </a:lnTo>
                  <a:lnTo>
                    <a:pt x="8903" y="11315"/>
                  </a:lnTo>
                  <a:lnTo>
                    <a:pt x="9429" y="10877"/>
                  </a:lnTo>
                  <a:lnTo>
                    <a:pt x="9999" y="10306"/>
                  </a:lnTo>
                  <a:lnTo>
                    <a:pt x="10306" y="9956"/>
                  </a:lnTo>
                  <a:lnTo>
                    <a:pt x="10613" y="9561"/>
                  </a:lnTo>
                  <a:lnTo>
                    <a:pt x="10876" y="9122"/>
                  </a:lnTo>
                  <a:lnTo>
                    <a:pt x="11183" y="8684"/>
                  </a:lnTo>
                  <a:lnTo>
                    <a:pt x="11402" y="8158"/>
                  </a:lnTo>
                  <a:lnTo>
                    <a:pt x="11622" y="7631"/>
                  </a:lnTo>
                  <a:lnTo>
                    <a:pt x="11753" y="7061"/>
                  </a:lnTo>
                  <a:lnTo>
                    <a:pt x="11885" y="6491"/>
                  </a:lnTo>
                  <a:lnTo>
                    <a:pt x="11885" y="5877"/>
                  </a:lnTo>
                  <a:lnTo>
                    <a:pt x="11841" y="5263"/>
                  </a:lnTo>
                  <a:lnTo>
                    <a:pt x="11753" y="4693"/>
                  </a:lnTo>
                  <a:lnTo>
                    <a:pt x="11578" y="4079"/>
                  </a:lnTo>
                  <a:lnTo>
                    <a:pt x="11315" y="3509"/>
                  </a:lnTo>
                  <a:lnTo>
                    <a:pt x="11052" y="2983"/>
                  </a:lnTo>
                  <a:lnTo>
                    <a:pt x="10701" y="2457"/>
                  </a:lnTo>
                  <a:lnTo>
                    <a:pt x="10306" y="1974"/>
                  </a:lnTo>
                  <a:lnTo>
                    <a:pt x="9911" y="1536"/>
                  </a:lnTo>
                  <a:lnTo>
                    <a:pt x="9473" y="1141"/>
                  </a:lnTo>
                  <a:lnTo>
                    <a:pt x="8990" y="790"/>
                  </a:lnTo>
                  <a:lnTo>
                    <a:pt x="8464" y="483"/>
                  </a:lnTo>
                  <a:lnTo>
                    <a:pt x="7938" y="264"/>
                  </a:lnTo>
                  <a:lnTo>
                    <a:pt x="7412" y="132"/>
                  </a:lnTo>
                  <a:lnTo>
                    <a:pt x="6886" y="45"/>
                  </a:lnTo>
                  <a:lnTo>
                    <a:pt x="6359" y="1"/>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2"/>
            <p:cNvSpPr/>
            <p:nvPr/>
          </p:nvSpPr>
          <p:spPr>
            <a:xfrm>
              <a:off x="2817563" y="2527553"/>
              <a:ext cx="135826" cy="96998"/>
            </a:xfrm>
            <a:custGeom>
              <a:avLst/>
              <a:gdLst/>
              <a:ahLst/>
              <a:cxnLst/>
              <a:rect l="l" t="t" r="r" b="b"/>
              <a:pathLst>
                <a:path w="5527" h="3947" extrusionOk="0">
                  <a:moveTo>
                    <a:pt x="4167" y="0"/>
                  </a:moveTo>
                  <a:lnTo>
                    <a:pt x="3816" y="176"/>
                  </a:lnTo>
                  <a:lnTo>
                    <a:pt x="2895" y="658"/>
                  </a:lnTo>
                  <a:lnTo>
                    <a:pt x="2281" y="921"/>
                  </a:lnTo>
                  <a:lnTo>
                    <a:pt x="1623" y="1140"/>
                  </a:lnTo>
                  <a:lnTo>
                    <a:pt x="966" y="1360"/>
                  </a:lnTo>
                  <a:lnTo>
                    <a:pt x="264" y="1535"/>
                  </a:lnTo>
                  <a:lnTo>
                    <a:pt x="1" y="3947"/>
                  </a:lnTo>
                  <a:lnTo>
                    <a:pt x="220" y="3947"/>
                  </a:lnTo>
                  <a:lnTo>
                    <a:pt x="396" y="3903"/>
                  </a:lnTo>
                  <a:lnTo>
                    <a:pt x="702" y="3859"/>
                  </a:lnTo>
                  <a:lnTo>
                    <a:pt x="966" y="3728"/>
                  </a:lnTo>
                  <a:lnTo>
                    <a:pt x="1273" y="3596"/>
                  </a:lnTo>
                  <a:lnTo>
                    <a:pt x="1580" y="3333"/>
                  </a:lnTo>
                  <a:lnTo>
                    <a:pt x="1887" y="3026"/>
                  </a:lnTo>
                  <a:lnTo>
                    <a:pt x="2325" y="2368"/>
                  </a:lnTo>
                  <a:lnTo>
                    <a:pt x="2500" y="2105"/>
                  </a:lnTo>
                  <a:lnTo>
                    <a:pt x="2720" y="1842"/>
                  </a:lnTo>
                  <a:lnTo>
                    <a:pt x="2895" y="1667"/>
                  </a:lnTo>
                  <a:lnTo>
                    <a:pt x="3158" y="1491"/>
                  </a:lnTo>
                  <a:lnTo>
                    <a:pt x="3465" y="1360"/>
                  </a:lnTo>
                  <a:lnTo>
                    <a:pt x="3816" y="1272"/>
                  </a:lnTo>
                  <a:lnTo>
                    <a:pt x="4211" y="1228"/>
                  </a:lnTo>
                  <a:lnTo>
                    <a:pt x="4562" y="1140"/>
                  </a:lnTo>
                  <a:lnTo>
                    <a:pt x="5088" y="921"/>
                  </a:lnTo>
                  <a:lnTo>
                    <a:pt x="5439" y="746"/>
                  </a:lnTo>
                  <a:lnTo>
                    <a:pt x="5526" y="658"/>
                  </a:lnTo>
                  <a:lnTo>
                    <a:pt x="4167"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2"/>
            <p:cNvSpPr/>
            <p:nvPr/>
          </p:nvSpPr>
          <p:spPr>
            <a:xfrm>
              <a:off x="2725971" y="2138502"/>
              <a:ext cx="424631" cy="440802"/>
            </a:xfrm>
            <a:custGeom>
              <a:avLst/>
              <a:gdLst/>
              <a:ahLst/>
              <a:cxnLst/>
              <a:rect l="l" t="t" r="r" b="b"/>
              <a:pathLst>
                <a:path w="17279" h="17937" extrusionOk="0">
                  <a:moveTo>
                    <a:pt x="6534" y="0"/>
                  </a:moveTo>
                  <a:lnTo>
                    <a:pt x="6184" y="44"/>
                  </a:lnTo>
                  <a:lnTo>
                    <a:pt x="5833" y="88"/>
                  </a:lnTo>
                  <a:lnTo>
                    <a:pt x="5570" y="175"/>
                  </a:lnTo>
                  <a:lnTo>
                    <a:pt x="5307" y="263"/>
                  </a:lnTo>
                  <a:lnTo>
                    <a:pt x="5043" y="351"/>
                  </a:lnTo>
                  <a:lnTo>
                    <a:pt x="4868" y="526"/>
                  </a:lnTo>
                  <a:lnTo>
                    <a:pt x="4693" y="658"/>
                  </a:lnTo>
                  <a:lnTo>
                    <a:pt x="4386" y="965"/>
                  </a:lnTo>
                  <a:lnTo>
                    <a:pt x="4123" y="1359"/>
                  </a:lnTo>
                  <a:lnTo>
                    <a:pt x="3903" y="1710"/>
                  </a:lnTo>
                  <a:lnTo>
                    <a:pt x="3684" y="2061"/>
                  </a:lnTo>
                  <a:lnTo>
                    <a:pt x="3465" y="2412"/>
                  </a:lnTo>
                  <a:lnTo>
                    <a:pt x="3333" y="2587"/>
                  </a:lnTo>
                  <a:lnTo>
                    <a:pt x="3114" y="2719"/>
                  </a:lnTo>
                  <a:lnTo>
                    <a:pt x="2631" y="2894"/>
                  </a:lnTo>
                  <a:lnTo>
                    <a:pt x="2018" y="3070"/>
                  </a:lnTo>
                  <a:lnTo>
                    <a:pt x="1404" y="3289"/>
                  </a:lnTo>
                  <a:lnTo>
                    <a:pt x="1140" y="3377"/>
                  </a:lnTo>
                  <a:lnTo>
                    <a:pt x="833" y="3508"/>
                  </a:lnTo>
                  <a:lnTo>
                    <a:pt x="614" y="3684"/>
                  </a:lnTo>
                  <a:lnTo>
                    <a:pt x="395" y="3859"/>
                  </a:lnTo>
                  <a:lnTo>
                    <a:pt x="220" y="4122"/>
                  </a:lnTo>
                  <a:lnTo>
                    <a:pt x="88" y="4385"/>
                  </a:lnTo>
                  <a:lnTo>
                    <a:pt x="0" y="4692"/>
                  </a:lnTo>
                  <a:lnTo>
                    <a:pt x="0" y="5043"/>
                  </a:lnTo>
                  <a:lnTo>
                    <a:pt x="88" y="5745"/>
                  </a:lnTo>
                  <a:lnTo>
                    <a:pt x="220" y="6315"/>
                  </a:lnTo>
                  <a:lnTo>
                    <a:pt x="395" y="6753"/>
                  </a:lnTo>
                  <a:lnTo>
                    <a:pt x="527" y="7104"/>
                  </a:lnTo>
                  <a:lnTo>
                    <a:pt x="658" y="7455"/>
                  </a:lnTo>
                  <a:lnTo>
                    <a:pt x="702" y="7850"/>
                  </a:lnTo>
                  <a:lnTo>
                    <a:pt x="614" y="8244"/>
                  </a:lnTo>
                  <a:lnTo>
                    <a:pt x="439" y="8771"/>
                  </a:lnTo>
                  <a:lnTo>
                    <a:pt x="351" y="9078"/>
                  </a:lnTo>
                  <a:lnTo>
                    <a:pt x="307" y="9341"/>
                  </a:lnTo>
                  <a:lnTo>
                    <a:pt x="351" y="9560"/>
                  </a:lnTo>
                  <a:lnTo>
                    <a:pt x="395" y="9779"/>
                  </a:lnTo>
                  <a:lnTo>
                    <a:pt x="527" y="9999"/>
                  </a:lnTo>
                  <a:lnTo>
                    <a:pt x="658" y="10218"/>
                  </a:lnTo>
                  <a:lnTo>
                    <a:pt x="965" y="10525"/>
                  </a:lnTo>
                  <a:lnTo>
                    <a:pt x="1316" y="10788"/>
                  </a:lnTo>
                  <a:lnTo>
                    <a:pt x="1667" y="10963"/>
                  </a:lnTo>
                  <a:lnTo>
                    <a:pt x="2018" y="11095"/>
                  </a:lnTo>
                  <a:lnTo>
                    <a:pt x="2456" y="10130"/>
                  </a:lnTo>
                  <a:lnTo>
                    <a:pt x="2675" y="9779"/>
                  </a:lnTo>
                  <a:lnTo>
                    <a:pt x="2938" y="9516"/>
                  </a:lnTo>
                  <a:lnTo>
                    <a:pt x="3289" y="9253"/>
                  </a:lnTo>
                  <a:lnTo>
                    <a:pt x="3640" y="9122"/>
                  </a:lnTo>
                  <a:lnTo>
                    <a:pt x="4035" y="9078"/>
                  </a:lnTo>
                  <a:lnTo>
                    <a:pt x="4429" y="9122"/>
                  </a:lnTo>
                  <a:lnTo>
                    <a:pt x="4780" y="9209"/>
                  </a:lnTo>
                  <a:lnTo>
                    <a:pt x="5131" y="9429"/>
                  </a:lnTo>
                  <a:lnTo>
                    <a:pt x="5438" y="9692"/>
                  </a:lnTo>
                  <a:lnTo>
                    <a:pt x="5701" y="10042"/>
                  </a:lnTo>
                  <a:lnTo>
                    <a:pt x="5921" y="10437"/>
                  </a:lnTo>
                  <a:lnTo>
                    <a:pt x="6140" y="10920"/>
                  </a:lnTo>
                  <a:lnTo>
                    <a:pt x="6622" y="12016"/>
                  </a:lnTo>
                  <a:lnTo>
                    <a:pt x="6798" y="12454"/>
                  </a:lnTo>
                  <a:lnTo>
                    <a:pt x="7017" y="12849"/>
                  </a:lnTo>
                  <a:lnTo>
                    <a:pt x="7192" y="13112"/>
                  </a:lnTo>
                  <a:lnTo>
                    <a:pt x="7368" y="13288"/>
                  </a:lnTo>
                  <a:lnTo>
                    <a:pt x="7543" y="13419"/>
                  </a:lnTo>
                  <a:lnTo>
                    <a:pt x="7719" y="13463"/>
                  </a:lnTo>
                  <a:lnTo>
                    <a:pt x="7806" y="13331"/>
                  </a:lnTo>
                  <a:lnTo>
                    <a:pt x="8025" y="13068"/>
                  </a:lnTo>
                  <a:lnTo>
                    <a:pt x="8201" y="12937"/>
                  </a:lnTo>
                  <a:lnTo>
                    <a:pt x="8376" y="12805"/>
                  </a:lnTo>
                  <a:lnTo>
                    <a:pt x="8596" y="12761"/>
                  </a:lnTo>
                  <a:lnTo>
                    <a:pt x="8859" y="12805"/>
                  </a:lnTo>
                  <a:lnTo>
                    <a:pt x="8990" y="12849"/>
                  </a:lnTo>
                  <a:lnTo>
                    <a:pt x="9122" y="12981"/>
                  </a:lnTo>
                  <a:lnTo>
                    <a:pt x="9210" y="13156"/>
                  </a:lnTo>
                  <a:lnTo>
                    <a:pt x="9297" y="13331"/>
                  </a:lnTo>
                  <a:lnTo>
                    <a:pt x="9341" y="13595"/>
                  </a:lnTo>
                  <a:lnTo>
                    <a:pt x="9385" y="13814"/>
                  </a:lnTo>
                  <a:lnTo>
                    <a:pt x="9429" y="14077"/>
                  </a:lnTo>
                  <a:lnTo>
                    <a:pt x="9385" y="14384"/>
                  </a:lnTo>
                  <a:lnTo>
                    <a:pt x="9341" y="14647"/>
                  </a:lnTo>
                  <a:lnTo>
                    <a:pt x="9253" y="14910"/>
                  </a:lnTo>
                  <a:lnTo>
                    <a:pt x="9166" y="15129"/>
                  </a:lnTo>
                  <a:lnTo>
                    <a:pt x="8990" y="15349"/>
                  </a:lnTo>
                  <a:lnTo>
                    <a:pt x="8771" y="15524"/>
                  </a:lnTo>
                  <a:lnTo>
                    <a:pt x="8552" y="15700"/>
                  </a:lnTo>
                  <a:lnTo>
                    <a:pt x="8245" y="15787"/>
                  </a:lnTo>
                  <a:lnTo>
                    <a:pt x="7894" y="15831"/>
                  </a:lnTo>
                  <a:lnTo>
                    <a:pt x="7982" y="16050"/>
                  </a:lnTo>
                  <a:lnTo>
                    <a:pt x="8157" y="16314"/>
                  </a:lnTo>
                  <a:lnTo>
                    <a:pt x="8332" y="16620"/>
                  </a:lnTo>
                  <a:lnTo>
                    <a:pt x="8596" y="16927"/>
                  </a:lnTo>
                  <a:lnTo>
                    <a:pt x="8946" y="17234"/>
                  </a:lnTo>
                  <a:lnTo>
                    <a:pt x="9385" y="17498"/>
                  </a:lnTo>
                  <a:lnTo>
                    <a:pt x="9604" y="17629"/>
                  </a:lnTo>
                  <a:lnTo>
                    <a:pt x="9867" y="17717"/>
                  </a:lnTo>
                  <a:lnTo>
                    <a:pt x="10394" y="17848"/>
                  </a:lnTo>
                  <a:lnTo>
                    <a:pt x="10920" y="17936"/>
                  </a:lnTo>
                  <a:lnTo>
                    <a:pt x="11885" y="17936"/>
                  </a:lnTo>
                  <a:lnTo>
                    <a:pt x="12323" y="17848"/>
                  </a:lnTo>
                  <a:lnTo>
                    <a:pt x="12762" y="17717"/>
                  </a:lnTo>
                  <a:lnTo>
                    <a:pt x="13113" y="17541"/>
                  </a:lnTo>
                  <a:lnTo>
                    <a:pt x="13419" y="17278"/>
                  </a:lnTo>
                  <a:lnTo>
                    <a:pt x="13639" y="17015"/>
                  </a:lnTo>
                  <a:lnTo>
                    <a:pt x="13770" y="16708"/>
                  </a:lnTo>
                  <a:lnTo>
                    <a:pt x="13858" y="16357"/>
                  </a:lnTo>
                  <a:lnTo>
                    <a:pt x="13946" y="16050"/>
                  </a:lnTo>
                  <a:lnTo>
                    <a:pt x="14033" y="15743"/>
                  </a:lnTo>
                  <a:lnTo>
                    <a:pt x="14121" y="15393"/>
                  </a:lnTo>
                  <a:lnTo>
                    <a:pt x="14340" y="15129"/>
                  </a:lnTo>
                  <a:lnTo>
                    <a:pt x="14647" y="14822"/>
                  </a:lnTo>
                  <a:lnTo>
                    <a:pt x="15481" y="14209"/>
                  </a:lnTo>
                  <a:lnTo>
                    <a:pt x="15963" y="13814"/>
                  </a:lnTo>
                  <a:lnTo>
                    <a:pt x="16402" y="13331"/>
                  </a:lnTo>
                  <a:lnTo>
                    <a:pt x="16621" y="13068"/>
                  </a:lnTo>
                  <a:lnTo>
                    <a:pt x="16796" y="12761"/>
                  </a:lnTo>
                  <a:lnTo>
                    <a:pt x="16972" y="12454"/>
                  </a:lnTo>
                  <a:lnTo>
                    <a:pt x="17103" y="12104"/>
                  </a:lnTo>
                  <a:lnTo>
                    <a:pt x="17191" y="11753"/>
                  </a:lnTo>
                  <a:lnTo>
                    <a:pt x="17235" y="11358"/>
                  </a:lnTo>
                  <a:lnTo>
                    <a:pt x="17279" y="10920"/>
                  </a:lnTo>
                  <a:lnTo>
                    <a:pt x="17235" y="10437"/>
                  </a:lnTo>
                  <a:lnTo>
                    <a:pt x="17103" y="8639"/>
                  </a:lnTo>
                  <a:lnTo>
                    <a:pt x="17015" y="7017"/>
                  </a:lnTo>
                  <a:lnTo>
                    <a:pt x="16928" y="6271"/>
                  </a:lnTo>
                  <a:lnTo>
                    <a:pt x="16752" y="5526"/>
                  </a:lnTo>
                  <a:lnTo>
                    <a:pt x="16577" y="4824"/>
                  </a:lnTo>
                  <a:lnTo>
                    <a:pt x="16270" y="4122"/>
                  </a:lnTo>
                  <a:lnTo>
                    <a:pt x="16095" y="3815"/>
                  </a:lnTo>
                  <a:lnTo>
                    <a:pt x="15875" y="3552"/>
                  </a:lnTo>
                  <a:lnTo>
                    <a:pt x="15612" y="3289"/>
                  </a:lnTo>
                  <a:lnTo>
                    <a:pt x="15349" y="3070"/>
                  </a:lnTo>
                  <a:lnTo>
                    <a:pt x="15042" y="2894"/>
                  </a:lnTo>
                  <a:lnTo>
                    <a:pt x="14691" y="2719"/>
                  </a:lnTo>
                  <a:lnTo>
                    <a:pt x="14033" y="2412"/>
                  </a:lnTo>
                  <a:lnTo>
                    <a:pt x="13288" y="2237"/>
                  </a:lnTo>
                  <a:lnTo>
                    <a:pt x="12630" y="2149"/>
                  </a:lnTo>
                  <a:lnTo>
                    <a:pt x="11972" y="2105"/>
                  </a:lnTo>
                  <a:lnTo>
                    <a:pt x="11402" y="2149"/>
                  </a:lnTo>
                  <a:lnTo>
                    <a:pt x="11139" y="2193"/>
                  </a:lnTo>
                  <a:lnTo>
                    <a:pt x="10876" y="2105"/>
                  </a:lnTo>
                  <a:lnTo>
                    <a:pt x="10613" y="2017"/>
                  </a:lnTo>
                  <a:lnTo>
                    <a:pt x="10306" y="1886"/>
                  </a:lnTo>
                  <a:lnTo>
                    <a:pt x="9692" y="1535"/>
                  </a:lnTo>
                  <a:lnTo>
                    <a:pt x="8990" y="1096"/>
                  </a:lnTo>
                  <a:lnTo>
                    <a:pt x="8289" y="658"/>
                  </a:lnTo>
                  <a:lnTo>
                    <a:pt x="7587" y="307"/>
                  </a:lnTo>
                  <a:lnTo>
                    <a:pt x="7236" y="175"/>
                  </a:lnTo>
                  <a:lnTo>
                    <a:pt x="6885" y="44"/>
                  </a:lnTo>
                  <a:lnTo>
                    <a:pt x="65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2"/>
            <p:cNvSpPr/>
            <p:nvPr/>
          </p:nvSpPr>
          <p:spPr>
            <a:xfrm>
              <a:off x="2750743" y="2681665"/>
              <a:ext cx="749046" cy="1161783"/>
            </a:xfrm>
            <a:custGeom>
              <a:avLst/>
              <a:gdLst/>
              <a:ahLst/>
              <a:cxnLst/>
              <a:rect l="l" t="t" r="r" b="b"/>
              <a:pathLst>
                <a:path w="30480" h="47275" extrusionOk="0">
                  <a:moveTo>
                    <a:pt x="14560" y="0"/>
                  </a:moveTo>
                  <a:lnTo>
                    <a:pt x="14341" y="44"/>
                  </a:lnTo>
                  <a:lnTo>
                    <a:pt x="14122" y="132"/>
                  </a:lnTo>
                  <a:lnTo>
                    <a:pt x="13946" y="219"/>
                  </a:lnTo>
                  <a:lnTo>
                    <a:pt x="13815" y="351"/>
                  </a:lnTo>
                  <a:lnTo>
                    <a:pt x="13639" y="526"/>
                  </a:lnTo>
                  <a:lnTo>
                    <a:pt x="13552" y="702"/>
                  </a:lnTo>
                  <a:lnTo>
                    <a:pt x="13201" y="1623"/>
                  </a:lnTo>
                  <a:lnTo>
                    <a:pt x="12894" y="2544"/>
                  </a:lnTo>
                  <a:lnTo>
                    <a:pt x="12631" y="3377"/>
                  </a:lnTo>
                  <a:lnTo>
                    <a:pt x="12455" y="4210"/>
                  </a:lnTo>
                  <a:lnTo>
                    <a:pt x="12368" y="4956"/>
                  </a:lnTo>
                  <a:lnTo>
                    <a:pt x="12280" y="5701"/>
                  </a:lnTo>
                  <a:lnTo>
                    <a:pt x="12280" y="6447"/>
                  </a:lnTo>
                  <a:lnTo>
                    <a:pt x="12324" y="7104"/>
                  </a:lnTo>
                  <a:lnTo>
                    <a:pt x="12411" y="7762"/>
                  </a:lnTo>
                  <a:lnTo>
                    <a:pt x="12499" y="8376"/>
                  </a:lnTo>
                  <a:lnTo>
                    <a:pt x="12675" y="8946"/>
                  </a:lnTo>
                  <a:lnTo>
                    <a:pt x="12850" y="9516"/>
                  </a:lnTo>
                  <a:lnTo>
                    <a:pt x="13069" y="9999"/>
                  </a:lnTo>
                  <a:lnTo>
                    <a:pt x="13289" y="10481"/>
                  </a:lnTo>
                  <a:lnTo>
                    <a:pt x="13552" y="10964"/>
                  </a:lnTo>
                  <a:lnTo>
                    <a:pt x="13859" y="11402"/>
                  </a:lnTo>
                  <a:lnTo>
                    <a:pt x="14429" y="12148"/>
                  </a:lnTo>
                  <a:lnTo>
                    <a:pt x="15043" y="12805"/>
                  </a:lnTo>
                  <a:lnTo>
                    <a:pt x="15613" y="13332"/>
                  </a:lnTo>
                  <a:lnTo>
                    <a:pt x="16183" y="13770"/>
                  </a:lnTo>
                  <a:lnTo>
                    <a:pt x="16665" y="14121"/>
                  </a:lnTo>
                  <a:lnTo>
                    <a:pt x="17016" y="14340"/>
                  </a:lnTo>
                  <a:lnTo>
                    <a:pt x="17367" y="14516"/>
                  </a:lnTo>
                  <a:lnTo>
                    <a:pt x="22015" y="27672"/>
                  </a:lnTo>
                  <a:lnTo>
                    <a:pt x="5833" y="41968"/>
                  </a:lnTo>
                  <a:lnTo>
                    <a:pt x="5526" y="41880"/>
                  </a:lnTo>
                  <a:lnTo>
                    <a:pt x="5176" y="41880"/>
                  </a:lnTo>
                  <a:lnTo>
                    <a:pt x="4430" y="41836"/>
                  </a:lnTo>
                  <a:lnTo>
                    <a:pt x="3597" y="41880"/>
                  </a:lnTo>
                  <a:lnTo>
                    <a:pt x="2764" y="42012"/>
                  </a:lnTo>
                  <a:lnTo>
                    <a:pt x="2018" y="42143"/>
                  </a:lnTo>
                  <a:lnTo>
                    <a:pt x="1448" y="42319"/>
                  </a:lnTo>
                  <a:lnTo>
                    <a:pt x="1229" y="42406"/>
                  </a:lnTo>
                  <a:lnTo>
                    <a:pt x="1053" y="42494"/>
                  </a:lnTo>
                  <a:lnTo>
                    <a:pt x="966" y="42582"/>
                  </a:lnTo>
                  <a:lnTo>
                    <a:pt x="966" y="42670"/>
                  </a:lnTo>
                  <a:lnTo>
                    <a:pt x="1097" y="42801"/>
                  </a:lnTo>
                  <a:lnTo>
                    <a:pt x="1273" y="42889"/>
                  </a:lnTo>
                  <a:lnTo>
                    <a:pt x="1448" y="42933"/>
                  </a:lnTo>
                  <a:lnTo>
                    <a:pt x="1667" y="42977"/>
                  </a:lnTo>
                  <a:lnTo>
                    <a:pt x="2106" y="42977"/>
                  </a:lnTo>
                  <a:lnTo>
                    <a:pt x="2544" y="42933"/>
                  </a:lnTo>
                  <a:lnTo>
                    <a:pt x="2720" y="42933"/>
                  </a:lnTo>
                  <a:lnTo>
                    <a:pt x="2939" y="43020"/>
                  </a:lnTo>
                  <a:lnTo>
                    <a:pt x="3071" y="43108"/>
                  </a:lnTo>
                  <a:lnTo>
                    <a:pt x="3158" y="43240"/>
                  </a:lnTo>
                  <a:lnTo>
                    <a:pt x="3246" y="43415"/>
                  </a:lnTo>
                  <a:lnTo>
                    <a:pt x="3202" y="43591"/>
                  </a:lnTo>
                  <a:lnTo>
                    <a:pt x="3115" y="43810"/>
                  </a:lnTo>
                  <a:lnTo>
                    <a:pt x="2895" y="43985"/>
                  </a:lnTo>
                  <a:lnTo>
                    <a:pt x="2544" y="44161"/>
                  </a:lnTo>
                  <a:lnTo>
                    <a:pt x="2106" y="44380"/>
                  </a:lnTo>
                  <a:lnTo>
                    <a:pt x="1097" y="44862"/>
                  </a:lnTo>
                  <a:lnTo>
                    <a:pt x="615" y="45125"/>
                  </a:lnTo>
                  <a:lnTo>
                    <a:pt x="264" y="45345"/>
                  </a:lnTo>
                  <a:lnTo>
                    <a:pt x="45" y="45476"/>
                  </a:lnTo>
                  <a:lnTo>
                    <a:pt x="1" y="45564"/>
                  </a:lnTo>
                  <a:lnTo>
                    <a:pt x="45" y="45608"/>
                  </a:lnTo>
                  <a:lnTo>
                    <a:pt x="264" y="45608"/>
                  </a:lnTo>
                  <a:lnTo>
                    <a:pt x="659" y="45564"/>
                  </a:lnTo>
                  <a:lnTo>
                    <a:pt x="1755" y="45301"/>
                  </a:lnTo>
                  <a:lnTo>
                    <a:pt x="3290" y="44906"/>
                  </a:lnTo>
                  <a:lnTo>
                    <a:pt x="3290" y="44906"/>
                  </a:lnTo>
                  <a:lnTo>
                    <a:pt x="1755" y="45739"/>
                  </a:lnTo>
                  <a:lnTo>
                    <a:pt x="790" y="46353"/>
                  </a:lnTo>
                  <a:lnTo>
                    <a:pt x="483" y="46573"/>
                  </a:lnTo>
                  <a:lnTo>
                    <a:pt x="439" y="46660"/>
                  </a:lnTo>
                  <a:lnTo>
                    <a:pt x="439" y="46704"/>
                  </a:lnTo>
                  <a:lnTo>
                    <a:pt x="703" y="46704"/>
                  </a:lnTo>
                  <a:lnTo>
                    <a:pt x="1141" y="46573"/>
                  </a:lnTo>
                  <a:lnTo>
                    <a:pt x="2413" y="46134"/>
                  </a:lnTo>
                  <a:lnTo>
                    <a:pt x="4167" y="45432"/>
                  </a:lnTo>
                  <a:lnTo>
                    <a:pt x="4167" y="45432"/>
                  </a:lnTo>
                  <a:lnTo>
                    <a:pt x="3685" y="45652"/>
                  </a:lnTo>
                  <a:lnTo>
                    <a:pt x="2632" y="46222"/>
                  </a:lnTo>
                  <a:lnTo>
                    <a:pt x="2106" y="46529"/>
                  </a:lnTo>
                  <a:lnTo>
                    <a:pt x="1667" y="46836"/>
                  </a:lnTo>
                  <a:lnTo>
                    <a:pt x="1536" y="46967"/>
                  </a:lnTo>
                  <a:lnTo>
                    <a:pt x="1448" y="47055"/>
                  </a:lnTo>
                  <a:lnTo>
                    <a:pt x="1448" y="47143"/>
                  </a:lnTo>
                  <a:lnTo>
                    <a:pt x="1492" y="47230"/>
                  </a:lnTo>
                  <a:lnTo>
                    <a:pt x="1623" y="47274"/>
                  </a:lnTo>
                  <a:lnTo>
                    <a:pt x="1799" y="47274"/>
                  </a:lnTo>
                  <a:lnTo>
                    <a:pt x="2194" y="47187"/>
                  </a:lnTo>
                  <a:lnTo>
                    <a:pt x="2720" y="47055"/>
                  </a:lnTo>
                  <a:lnTo>
                    <a:pt x="3246" y="46836"/>
                  </a:lnTo>
                  <a:lnTo>
                    <a:pt x="4211" y="46397"/>
                  </a:lnTo>
                  <a:lnTo>
                    <a:pt x="4649" y="46222"/>
                  </a:lnTo>
                  <a:lnTo>
                    <a:pt x="4342" y="46353"/>
                  </a:lnTo>
                  <a:lnTo>
                    <a:pt x="3728" y="46704"/>
                  </a:lnTo>
                  <a:lnTo>
                    <a:pt x="3465" y="46880"/>
                  </a:lnTo>
                  <a:lnTo>
                    <a:pt x="3334" y="47055"/>
                  </a:lnTo>
                  <a:lnTo>
                    <a:pt x="3334" y="47099"/>
                  </a:lnTo>
                  <a:lnTo>
                    <a:pt x="3378" y="47187"/>
                  </a:lnTo>
                  <a:lnTo>
                    <a:pt x="3465" y="47230"/>
                  </a:lnTo>
                  <a:lnTo>
                    <a:pt x="3816" y="47230"/>
                  </a:lnTo>
                  <a:lnTo>
                    <a:pt x="4035" y="47187"/>
                  </a:lnTo>
                  <a:lnTo>
                    <a:pt x="4299" y="47055"/>
                  </a:lnTo>
                  <a:lnTo>
                    <a:pt x="4562" y="46923"/>
                  </a:lnTo>
                  <a:lnTo>
                    <a:pt x="5088" y="46529"/>
                  </a:lnTo>
                  <a:lnTo>
                    <a:pt x="5614" y="46090"/>
                  </a:lnTo>
                  <a:lnTo>
                    <a:pt x="6097" y="45608"/>
                  </a:lnTo>
                  <a:lnTo>
                    <a:pt x="6447" y="45213"/>
                  </a:lnTo>
                  <a:lnTo>
                    <a:pt x="6842" y="44818"/>
                  </a:lnTo>
                  <a:lnTo>
                    <a:pt x="9649" y="43327"/>
                  </a:lnTo>
                  <a:lnTo>
                    <a:pt x="16051" y="39819"/>
                  </a:lnTo>
                  <a:lnTo>
                    <a:pt x="23112" y="35916"/>
                  </a:lnTo>
                  <a:lnTo>
                    <a:pt x="25875" y="34337"/>
                  </a:lnTo>
                  <a:lnTo>
                    <a:pt x="27716" y="33241"/>
                  </a:lnTo>
                  <a:lnTo>
                    <a:pt x="28286" y="32846"/>
                  </a:lnTo>
                  <a:lnTo>
                    <a:pt x="28769" y="32364"/>
                  </a:lnTo>
                  <a:lnTo>
                    <a:pt x="29207" y="31882"/>
                  </a:lnTo>
                  <a:lnTo>
                    <a:pt x="29558" y="31399"/>
                  </a:lnTo>
                  <a:lnTo>
                    <a:pt x="29821" y="30873"/>
                  </a:lnTo>
                  <a:lnTo>
                    <a:pt x="30084" y="30303"/>
                  </a:lnTo>
                  <a:lnTo>
                    <a:pt x="30260" y="29733"/>
                  </a:lnTo>
                  <a:lnTo>
                    <a:pt x="30348" y="29119"/>
                  </a:lnTo>
                  <a:lnTo>
                    <a:pt x="30435" y="28505"/>
                  </a:lnTo>
                  <a:lnTo>
                    <a:pt x="30479" y="27891"/>
                  </a:lnTo>
                  <a:lnTo>
                    <a:pt x="30479" y="27321"/>
                  </a:lnTo>
                  <a:lnTo>
                    <a:pt x="30391" y="26707"/>
                  </a:lnTo>
                  <a:lnTo>
                    <a:pt x="30348" y="26093"/>
                  </a:lnTo>
                  <a:lnTo>
                    <a:pt x="30216" y="25479"/>
                  </a:lnTo>
                  <a:lnTo>
                    <a:pt x="30084" y="24865"/>
                  </a:lnTo>
                  <a:lnTo>
                    <a:pt x="29909" y="24295"/>
                  </a:lnTo>
                  <a:lnTo>
                    <a:pt x="29383" y="22716"/>
                  </a:lnTo>
                  <a:lnTo>
                    <a:pt x="28593" y="20392"/>
                  </a:lnTo>
                  <a:lnTo>
                    <a:pt x="27541" y="17585"/>
                  </a:lnTo>
                  <a:lnTo>
                    <a:pt x="26357" y="14516"/>
                  </a:lnTo>
                  <a:lnTo>
                    <a:pt x="25173" y="11490"/>
                  </a:lnTo>
                  <a:lnTo>
                    <a:pt x="24033" y="8683"/>
                  </a:lnTo>
                  <a:lnTo>
                    <a:pt x="22980" y="6403"/>
                  </a:lnTo>
                  <a:lnTo>
                    <a:pt x="22542" y="5526"/>
                  </a:lnTo>
                  <a:lnTo>
                    <a:pt x="22191" y="4912"/>
                  </a:lnTo>
                  <a:lnTo>
                    <a:pt x="21884" y="4429"/>
                  </a:lnTo>
                  <a:lnTo>
                    <a:pt x="21533" y="3991"/>
                  </a:lnTo>
                  <a:lnTo>
                    <a:pt x="21182" y="3596"/>
                  </a:lnTo>
                  <a:lnTo>
                    <a:pt x="20788" y="3201"/>
                  </a:lnTo>
                  <a:lnTo>
                    <a:pt x="20393" y="2807"/>
                  </a:lnTo>
                  <a:lnTo>
                    <a:pt x="19954" y="2456"/>
                  </a:lnTo>
                  <a:lnTo>
                    <a:pt x="19472" y="2149"/>
                  </a:lnTo>
                  <a:lnTo>
                    <a:pt x="19033" y="1842"/>
                  </a:lnTo>
                  <a:lnTo>
                    <a:pt x="18069" y="1316"/>
                  </a:lnTo>
                  <a:lnTo>
                    <a:pt x="17016" y="833"/>
                  </a:lnTo>
                  <a:lnTo>
                    <a:pt x="16007" y="395"/>
                  </a:lnTo>
                  <a:lnTo>
                    <a:pt x="14955" y="44"/>
                  </a:lnTo>
                  <a:lnTo>
                    <a:pt x="14736"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2"/>
            <p:cNvSpPr/>
            <p:nvPr/>
          </p:nvSpPr>
          <p:spPr>
            <a:xfrm>
              <a:off x="3298227" y="3327208"/>
              <a:ext cx="67925" cy="29121"/>
            </a:xfrm>
            <a:custGeom>
              <a:avLst/>
              <a:gdLst/>
              <a:ahLst/>
              <a:cxnLst/>
              <a:rect l="l" t="t" r="r" b="b"/>
              <a:pathLst>
                <a:path w="2764" h="1185" extrusionOk="0">
                  <a:moveTo>
                    <a:pt x="2018" y="0"/>
                  </a:moveTo>
                  <a:lnTo>
                    <a:pt x="1492" y="44"/>
                  </a:lnTo>
                  <a:lnTo>
                    <a:pt x="1053" y="176"/>
                  </a:lnTo>
                  <a:lnTo>
                    <a:pt x="702" y="351"/>
                  </a:lnTo>
                  <a:lnTo>
                    <a:pt x="439" y="527"/>
                  </a:lnTo>
                  <a:lnTo>
                    <a:pt x="220" y="702"/>
                  </a:lnTo>
                  <a:lnTo>
                    <a:pt x="44" y="921"/>
                  </a:lnTo>
                  <a:lnTo>
                    <a:pt x="1" y="965"/>
                  </a:lnTo>
                  <a:lnTo>
                    <a:pt x="1" y="1053"/>
                  </a:lnTo>
                  <a:lnTo>
                    <a:pt x="44" y="1097"/>
                  </a:lnTo>
                  <a:lnTo>
                    <a:pt x="88" y="1141"/>
                  </a:lnTo>
                  <a:lnTo>
                    <a:pt x="220" y="1184"/>
                  </a:lnTo>
                  <a:lnTo>
                    <a:pt x="264" y="1184"/>
                  </a:lnTo>
                  <a:lnTo>
                    <a:pt x="351" y="1097"/>
                  </a:lnTo>
                  <a:lnTo>
                    <a:pt x="483" y="965"/>
                  </a:lnTo>
                  <a:lnTo>
                    <a:pt x="658" y="790"/>
                  </a:lnTo>
                  <a:lnTo>
                    <a:pt x="921" y="658"/>
                  </a:lnTo>
                  <a:lnTo>
                    <a:pt x="1228" y="527"/>
                  </a:lnTo>
                  <a:lnTo>
                    <a:pt x="1579" y="439"/>
                  </a:lnTo>
                  <a:lnTo>
                    <a:pt x="2062" y="395"/>
                  </a:lnTo>
                  <a:lnTo>
                    <a:pt x="2588" y="439"/>
                  </a:lnTo>
                  <a:lnTo>
                    <a:pt x="2632" y="439"/>
                  </a:lnTo>
                  <a:lnTo>
                    <a:pt x="2719" y="395"/>
                  </a:lnTo>
                  <a:lnTo>
                    <a:pt x="2763" y="351"/>
                  </a:lnTo>
                  <a:lnTo>
                    <a:pt x="2763" y="307"/>
                  </a:lnTo>
                  <a:lnTo>
                    <a:pt x="2763" y="220"/>
                  </a:lnTo>
                  <a:lnTo>
                    <a:pt x="2763" y="176"/>
                  </a:lnTo>
                  <a:lnTo>
                    <a:pt x="2719" y="88"/>
                  </a:lnTo>
                  <a:lnTo>
                    <a:pt x="2632" y="88"/>
                  </a:lnTo>
                  <a:lnTo>
                    <a:pt x="2325" y="44"/>
                  </a:lnTo>
                  <a:lnTo>
                    <a:pt x="20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2"/>
            <p:cNvSpPr/>
            <p:nvPr/>
          </p:nvSpPr>
          <p:spPr>
            <a:xfrm>
              <a:off x="3081597" y="2946783"/>
              <a:ext cx="95941" cy="91616"/>
            </a:xfrm>
            <a:custGeom>
              <a:avLst/>
              <a:gdLst/>
              <a:ahLst/>
              <a:cxnLst/>
              <a:rect l="l" t="t" r="r" b="b"/>
              <a:pathLst>
                <a:path w="3904" h="3728" extrusionOk="0">
                  <a:moveTo>
                    <a:pt x="1" y="0"/>
                  </a:moveTo>
                  <a:lnTo>
                    <a:pt x="308" y="483"/>
                  </a:lnTo>
                  <a:lnTo>
                    <a:pt x="615" y="921"/>
                  </a:lnTo>
                  <a:lnTo>
                    <a:pt x="922" y="1316"/>
                  </a:lnTo>
                  <a:lnTo>
                    <a:pt x="1273" y="1710"/>
                  </a:lnTo>
                  <a:lnTo>
                    <a:pt x="1931" y="2324"/>
                  </a:lnTo>
                  <a:lnTo>
                    <a:pt x="2544" y="2851"/>
                  </a:lnTo>
                  <a:lnTo>
                    <a:pt x="3071" y="3245"/>
                  </a:lnTo>
                  <a:lnTo>
                    <a:pt x="3509" y="3508"/>
                  </a:lnTo>
                  <a:lnTo>
                    <a:pt x="3904" y="3728"/>
                  </a:lnTo>
                  <a:lnTo>
                    <a:pt x="3729" y="3289"/>
                  </a:lnTo>
                  <a:lnTo>
                    <a:pt x="3465" y="2763"/>
                  </a:lnTo>
                  <a:lnTo>
                    <a:pt x="3071" y="2193"/>
                  </a:lnTo>
                  <a:lnTo>
                    <a:pt x="2588" y="1623"/>
                  </a:lnTo>
                  <a:lnTo>
                    <a:pt x="2062" y="1096"/>
                  </a:lnTo>
                  <a:lnTo>
                    <a:pt x="1755" y="833"/>
                  </a:lnTo>
                  <a:lnTo>
                    <a:pt x="1448" y="614"/>
                  </a:lnTo>
                  <a:lnTo>
                    <a:pt x="1097" y="395"/>
                  </a:lnTo>
                  <a:lnTo>
                    <a:pt x="746" y="219"/>
                  </a:lnTo>
                  <a:lnTo>
                    <a:pt x="396" y="88"/>
                  </a:lnTo>
                  <a:lnTo>
                    <a:pt x="1"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2"/>
            <p:cNvSpPr/>
            <p:nvPr/>
          </p:nvSpPr>
          <p:spPr>
            <a:xfrm>
              <a:off x="1161128" y="1369001"/>
              <a:ext cx="1361160" cy="964569"/>
            </a:xfrm>
            <a:custGeom>
              <a:avLst/>
              <a:gdLst/>
              <a:ahLst/>
              <a:cxnLst/>
              <a:rect l="l" t="t" r="r" b="b"/>
              <a:pathLst>
                <a:path w="55388" h="39250" extrusionOk="0">
                  <a:moveTo>
                    <a:pt x="1" y="1"/>
                  </a:moveTo>
                  <a:lnTo>
                    <a:pt x="1" y="39249"/>
                  </a:lnTo>
                  <a:lnTo>
                    <a:pt x="55388" y="39249"/>
                  </a:lnTo>
                  <a:lnTo>
                    <a:pt x="553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2"/>
            <p:cNvSpPr/>
            <p:nvPr/>
          </p:nvSpPr>
          <p:spPr>
            <a:xfrm>
              <a:off x="1207477" y="1561917"/>
              <a:ext cx="633716" cy="730713"/>
            </a:xfrm>
            <a:custGeom>
              <a:avLst/>
              <a:gdLst/>
              <a:ahLst/>
              <a:cxnLst/>
              <a:rect l="l" t="t" r="r" b="b"/>
              <a:pathLst>
                <a:path w="25787" h="29734" extrusionOk="0">
                  <a:moveTo>
                    <a:pt x="9210" y="0"/>
                  </a:moveTo>
                  <a:lnTo>
                    <a:pt x="8991" y="44"/>
                  </a:lnTo>
                  <a:lnTo>
                    <a:pt x="8771" y="132"/>
                  </a:lnTo>
                  <a:lnTo>
                    <a:pt x="8596" y="307"/>
                  </a:lnTo>
                  <a:lnTo>
                    <a:pt x="8377" y="439"/>
                  </a:lnTo>
                  <a:lnTo>
                    <a:pt x="8201" y="658"/>
                  </a:lnTo>
                  <a:lnTo>
                    <a:pt x="7894" y="1184"/>
                  </a:lnTo>
                  <a:lnTo>
                    <a:pt x="7631" y="1755"/>
                  </a:lnTo>
                  <a:lnTo>
                    <a:pt x="7368" y="2456"/>
                  </a:lnTo>
                  <a:lnTo>
                    <a:pt x="7193" y="3202"/>
                  </a:lnTo>
                  <a:lnTo>
                    <a:pt x="7017" y="3947"/>
                  </a:lnTo>
                  <a:lnTo>
                    <a:pt x="6754" y="5438"/>
                  </a:lnTo>
                  <a:lnTo>
                    <a:pt x="6622" y="6754"/>
                  </a:lnTo>
                  <a:lnTo>
                    <a:pt x="6535" y="8026"/>
                  </a:lnTo>
                  <a:lnTo>
                    <a:pt x="6228" y="7982"/>
                  </a:lnTo>
                  <a:lnTo>
                    <a:pt x="5921" y="8026"/>
                  </a:lnTo>
                  <a:lnTo>
                    <a:pt x="5658" y="8157"/>
                  </a:lnTo>
                  <a:lnTo>
                    <a:pt x="5395" y="8289"/>
                  </a:lnTo>
                  <a:lnTo>
                    <a:pt x="5175" y="8508"/>
                  </a:lnTo>
                  <a:lnTo>
                    <a:pt x="4956" y="8771"/>
                  </a:lnTo>
                  <a:lnTo>
                    <a:pt x="4781" y="9122"/>
                  </a:lnTo>
                  <a:lnTo>
                    <a:pt x="4605" y="9473"/>
                  </a:lnTo>
                  <a:lnTo>
                    <a:pt x="4430" y="9867"/>
                  </a:lnTo>
                  <a:lnTo>
                    <a:pt x="4254" y="10306"/>
                  </a:lnTo>
                  <a:lnTo>
                    <a:pt x="4035" y="11227"/>
                  </a:lnTo>
                  <a:lnTo>
                    <a:pt x="3816" y="12279"/>
                  </a:lnTo>
                  <a:lnTo>
                    <a:pt x="3684" y="13332"/>
                  </a:lnTo>
                  <a:lnTo>
                    <a:pt x="3553" y="14428"/>
                  </a:lnTo>
                  <a:lnTo>
                    <a:pt x="3465" y="15481"/>
                  </a:lnTo>
                  <a:lnTo>
                    <a:pt x="3377" y="17366"/>
                  </a:lnTo>
                  <a:lnTo>
                    <a:pt x="3377" y="18726"/>
                  </a:lnTo>
                  <a:lnTo>
                    <a:pt x="3377" y="19208"/>
                  </a:lnTo>
                  <a:lnTo>
                    <a:pt x="2983" y="19252"/>
                  </a:lnTo>
                  <a:lnTo>
                    <a:pt x="2588" y="19296"/>
                  </a:lnTo>
                  <a:lnTo>
                    <a:pt x="2237" y="19427"/>
                  </a:lnTo>
                  <a:lnTo>
                    <a:pt x="1886" y="19559"/>
                  </a:lnTo>
                  <a:lnTo>
                    <a:pt x="1579" y="19734"/>
                  </a:lnTo>
                  <a:lnTo>
                    <a:pt x="1316" y="19910"/>
                  </a:lnTo>
                  <a:lnTo>
                    <a:pt x="834" y="20305"/>
                  </a:lnTo>
                  <a:lnTo>
                    <a:pt x="483" y="20699"/>
                  </a:lnTo>
                  <a:lnTo>
                    <a:pt x="220" y="21050"/>
                  </a:lnTo>
                  <a:lnTo>
                    <a:pt x="1" y="21401"/>
                  </a:lnTo>
                  <a:lnTo>
                    <a:pt x="1" y="29733"/>
                  </a:lnTo>
                  <a:lnTo>
                    <a:pt x="25786" y="29733"/>
                  </a:lnTo>
                  <a:lnTo>
                    <a:pt x="25655" y="28681"/>
                  </a:lnTo>
                  <a:lnTo>
                    <a:pt x="25523" y="27672"/>
                  </a:lnTo>
                  <a:lnTo>
                    <a:pt x="25348" y="26751"/>
                  </a:lnTo>
                  <a:lnTo>
                    <a:pt x="25129" y="25918"/>
                  </a:lnTo>
                  <a:lnTo>
                    <a:pt x="24866" y="25128"/>
                  </a:lnTo>
                  <a:lnTo>
                    <a:pt x="24646" y="24383"/>
                  </a:lnTo>
                  <a:lnTo>
                    <a:pt x="24339" y="23725"/>
                  </a:lnTo>
                  <a:lnTo>
                    <a:pt x="24032" y="23111"/>
                  </a:lnTo>
                  <a:lnTo>
                    <a:pt x="23725" y="22541"/>
                  </a:lnTo>
                  <a:lnTo>
                    <a:pt x="23418" y="22059"/>
                  </a:lnTo>
                  <a:lnTo>
                    <a:pt x="23068" y="21576"/>
                  </a:lnTo>
                  <a:lnTo>
                    <a:pt x="22761" y="21182"/>
                  </a:lnTo>
                  <a:lnTo>
                    <a:pt x="22410" y="20787"/>
                  </a:lnTo>
                  <a:lnTo>
                    <a:pt x="22059" y="20480"/>
                  </a:lnTo>
                  <a:lnTo>
                    <a:pt x="21664" y="20173"/>
                  </a:lnTo>
                  <a:lnTo>
                    <a:pt x="21313" y="19954"/>
                  </a:lnTo>
                  <a:lnTo>
                    <a:pt x="20656" y="19515"/>
                  </a:lnTo>
                  <a:lnTo>
                    <a:pt x="19998" y="19252"/>
                  </a:lnTo>
                  <a:lnTo>
                    <a:pt x="19384" y="19077"/>
                  </a:lnTo>
                  <a:lnTo>
                    <a:pt x="18814" y="18945"/>
                  </a:lnTo>
                  <a:lnTo>
                    <a:pt x="18375" y="18901"/>
                  </a:lnTo>
                  <a:lnTo>
                    <a:pt x="17717" y="18901"/>
                  </a:lnTo>
                  <a:lnTo>
                    <a:pt x="17674" y="17279"/>
                  </a:lnTo>
                  <a:lnTo>
                    <a:pt x="17542" y="15919"/>
                  </a:lnTo>
                  <a:lnTo>
                    <a:pt x="17367" y="14823"/>
                  </a:lnTo>
                  <a:lnTo>
                    <a:pt x="17147" y="13902"/>
                  </a:lnTo>
                  <a:lnTo>
                    <a:pt x="16928" y="13156"/>
                  </a:lnTo>
                  <a:lnTo>
                    <a:pt x="16665" y="12586"/>
                  </a:lnTo>
                  <a:lnTo>
                    <a:pt x="16402" y="12148"/>
                  </a:lnTo>
                  <a:lnTo>
                    <a:pt x="16139" y="11885"/>
                  </a:lnTo>
                  <a:lnTo>
                    <a:pt x="15832" y="11709"/>
                  </a:lnTo>
                  <a:lnTo>
                    <a:pt x="15569" y="11578"/>
                  </a:lnTo>
                  <a:lnTo>
                    <a:pt x="15130" y="11578"/>
                  </a:lnTo>
                  <a:lnTo>
                    <a:pt x="14955" y="11665"/>
                  </a:lnTo>
                  <a:lnTo>
                    <a:pt x="14823" y="11709"/>
                  </a:lnTo>
                  <a:lnTo>
                    <a:pt x="14692" y="11797"/>
                  </a:lnTo>
                  <a:lnTo>
                    <a:pt x="14253" y="9955"/>
                  </a:lnTo>
                  <a:lnTo>
                    <a:pt x="13727" y="8113"/>
                  </a:lnTo>
                  <a:lnTo>
                    <a:pt x="13069" y="5964"/>
                  </a:lnTo>
                  <a:lnTo>
                    <a:pt x="12674" y="4868"/>
                  </a:lnTo>
                  <a:lnTo>
                    <a:pt x="12280" y="3816"/>
                  </a:lnTo>
                  <a:lnTo>
                    <a:pt x="11841" y="2851"/>
                  </a:lnTo>
                  <a:lnTo>
                    <a:pt x="11359" y="1930"/>
                  </a:lnTo>
                  <a:lnTo>
                    <a:pt x="10920" y="1184"/>
                  </a:lnTo>
                  <a:lnTo>
                    <a:pt x="10657" y="834"/>
                  </a:lnTo>
                  <a:lnTo>
                    <a:pt x="10438" y="570"/>
                  </a:lnTo>
                  <a:lnTo>
                    <a:pt x="10175" y="351"/>
                  </a:lnTo>
                  <a:lnTo>
                    <a:pt x="9955" y="176"/>
                  </a:lnTo>
                  <a:lnTo>
                    <a:pt x="9692" y="44"/>
                  </a:lnTo>
                  <a:lnTo>
                    <a:pt x="947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2"/>
            <p:cNvSpPr/>
            <p:nvPr/>
          </p:nvSpPr>
          <p:spPr>
            <a:xfrm>
              <a:off x="1539412" y="1960675"/>
              <a:ext cx="25877" cy="89478"/>
            </a:xfrm>
            <a:custGeom>
              <a:avLst/>
              <a:gdLst/>
              <a:ahLst/>
              <a:cxnLst/>
              <a:rect l="l" t="t" r="r" b="b"/>
              <a:pathLst>
                <a:path w="1053" h="3641" extrusionOk="0">
                  <a:moveTo>
                    <a:pt x="132" y="0"/>
                  </a:moveTo>
                  <a:lnTo>
                    <a:pt x="44" y="88"/>
                  </a:lnTo>
                  <a:lnTo>
                    <a:pt x="0" y="176"/>
                  </a:lnTo>
                  <a:lnTo>
                    <a:pt x="0" y="307"/>
                  </a:lnTo>
                  <a:lnTo>
                    <a:pt x="44" y="395"/>
                  </a:lnTo>
                  <a:lnTo>
                    <a:pt x="220" y="702"/>
                  </a:lnTo>
                  <a:lnTo>
                    <a:pt x="351" y="1009"/>
                  </a:lnTo>
                  <a:lnTo>
                    <a:pt x="439" y="1272"/>
                  </a:lnTo>
                  <a:lnTo>
                    <a:pt x="483" y="1535"/>
                  </a:lnTo>
                  <a:lnTo>
                    <a:pt x="527" y="1754"/>
                  </a:lnTo>
                  <a:lnTo>
                    <a:pt x="527" y="2017"/>
                  </a:lnTo>
                  <a:lnTo>
                    <a:pt x="483" y="2412"/>
                  </a:lnTo>
                  <a:lnTo>
                    <a:pt x="351" y="2719"/>
                  </a:lnTo>
                  <a:lnTo>
                    <a:pt x="220" y="2938"/>
                  </a:lnTo>
                  <a:lnTo>
                    <a:pt x="88" y="3158"/>
                  </a:lnTo>
                  <a:lnTo>
                    <a:pt x="0" y="3245"/>
                  </a:lnTo>
                  <a:lnTo>
                    <a:pt x="0" y="3333"/>
                  </a:lnTo>
                  <a:lnTo>
                    <a:pt x="0" y="3465"/>
                  </a:lnTo>
                  <a:lnTo>
                    <a:pt x="88" y="3552"/>
                  </a:lnTo>
                  <a:lnTo>
                    <a:pt x="176" y="3596"/>
                  </a:lnTo>
                  <a:lnTo>
                    <a:pt x="264" y="3640"/>
                  </a:lnTo>
                  <a:lnTo>
                    <a:pt x="351" y="3596"/>
                  </a:lnTo>
                  <a:lnTo>
                    <a:pt x="439" y="3552"/>
                  </a:lnTo>
                  <a:lnTo>
                    <a:pt x="658" y="3289"/>
                  </a:lnTo>
                  <a:lnTo>
                    <a:pt x="834" y="2982"/>
                  </a:lnTo>
                  <a:lnTo>
                    <a:pt x="965" y="2588"/>
                  </a:lnTo>
                  <a:lnTo>
                    <a:pt x="1053" y="2105"/>
                  </a:lnTo>
                  <a:lnTo>
                    <a:pt x="1053" y="1842"/>
                  </a:lnTo>
                  <a:lnTo>
                    <a:pt x="1053" y="1535"/>
                  </a:lnTo>
                  <a:lnTo>
                    <a:pt x="965" y="1228"/>
                  </a:lnTo>
                  <a:lnTo>
                    <a:pt x="878" y="877"/>
                  </a:lnTo>
                  <a:lnTo>
                    <a:pt x="702" y="483"/>
                  </a:lnTo>
                  <a:lnTo>
                    <a:pt x="483" y="88"/>
                  </a:lnTo>
                  <a:lnTo>
                    <a:pt x="439" y="44"/>
                  </a:lnTo>
                  <a:lnTo>
                    <a:pt x="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2"/>
            <p:cNvSpPr/>
            <p:nvPr/>
          </p:nvSpPr>
          <p:spPr>
            <a:xfrm>
              <a:off x="1349742" y="2064137"/>
              <a:ext cx="35585" cy="65763"/>
            </a:xfrm>
            <a:custGeom>
              <a:avLst/>
              <a:gdLst/>
              <a:ahLst/>
              <a:cxnLst/>
              <a:rect l="l" t="t" r="r" b="b"/>
              <a:pathLst>
                <a:path w="1448" h="2676" extrusionOk="0">
                  <a:moveTo>
                    <a:pt x="263" y="0"/>
                  </a:moveTo>
                  <a:lnTo>
                    <a:pt x="132" y="44"/>
                  </a:lnTo>
                  <a:lnTo>
                    <a:pt x="44" y="88"/>
                  </a:lnTo>
                  <a:lnTo>
                    <a:pt x="0" y="176"/>
                  </a:lnTo>
                  <a:lnTo>
                    <a:pt x="0" y="307"/>
                  </a:lnTo>
                  <a:lnTo>
                    <a:pt x="44" y="570"/>
                  </a:lnTo>
                  <a:lnTo>
                    <a:pt x="176" y="1140"/>
                  </a:lnTo>
                  <a:lnTo>
                    <a:pt x="307" y="1535"/>
                  </a:lnTo>
                  <a:lnTo>
                    <a:pt x="483" y="1886"/>
                  </a:lnTo>
                  <a:lnTo>
                    <a:pt x="702" y="2281"/>
                  </a:lnTo>
                  <a:lnTo>
                    <a:pt x="1009" y="2631"/>
                  </a:lnTo>
                  <a:lnTo>
                    <a:pt x="1097" y="2675"/>
                  </a:lnTo>
                  <a:lnTo>
                    <a:pt x="1272" y="2675"/>
                  </a:lnTo>
                  <a:lnTo>
                    <a:pt x="1360" y="2631"/>
                  </a:lnTo>
                  <a:lnTo>
                    <a:pt x="1447" y="2544"/>
                  </a:lnTo>
                  <a:lnTo>
                    <a:pt x="1447" y="2412"/>
                  </a:lnTo>
                  <a:lnTo>
                    <a:pt x="1447" y="2324"/>
                  </a:lnTo>
                  <a:lnTo>
                    <a:pt x="1360" y="2237"/>
                  </a:lnTo>
                  <a:lnTo>
                    <a:pt x="1140" y="1930"/>
                  </a:lnTo>
                  <a:lnTo>
                    <a:pt x="921" y="1623"/>
                  </a:lnTo>
                  <a:lnTo>
                    <a:pt x="790" y="1272"/>
                  </a:lnTo>
                  <a:lnTo>
                    <a:pt x="702" y="965"/>
                  </a:lnTo>
                  <a:lnTo>
                    <a:pt x="570" y="439"/>
                  </a:lnTo>
                  <a:lnTo>
                    <a:pt x="526" y="263"/>
                  </a:lnTo>
                  <a:lnTo>
                    <a:pt x="526" y="132"/>
                  </a:lnTo>
                  <a:lnTo>
                    <a:pt x="439" y="44"/>
                  </a:lnTo>
                  <a:lnTo>
                    <a:pt x="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2"/>
            <p:cNvSpPr/>
            <p:nvPr/>
          </p:nvSpPr>
          <p:spPr>
            <a:xfrm>
              <a:off x="1598687" y="2116925"/>
              <a:ext cx="43129" cy="38828"/>
            </a:xfrm>
            <a:custGeom>
              <a:avLst/>
              <a:gdLst/>
              <a:ahLst/>
              <a:cxnLst/>
              <a:rect l="l" t="t" r="r" b="b"/>
              <a:pathLst>
                <a:path w="1755" h="1580" extrusionOk="0">
                  <a:moveTo>
                    <a:pt x="1491" y="1"/>
                  </a:moveTo>
                  <a:lnTo>
                    <a:pt x="1404" y="45"/>
                  </a:lnTo>
                  <a:lnTo>
                    <a:pt x="1316" y="89"/>
                  </a:lnTo>
                  <a:lnTo>
                    <a:pt x="1228" y="176"/>
                  </a:lnTo>
                  <a:lnTo>
                    <a:pt x="965" y="439"/>
                  </a:lnTo>
                  <a:lnTo>
                    <a:pt x="132" y="1097"/>
                  </a:lnTo>
                  <a:lnTo>
                    <a:pt x="44" y="1185"/>
                  </a:lnTo>
                  <a:lnTo>
                    <a:pt x="0" y="1273"/>
                  </a:lnTo>
                  <a:lnTo>
                    <a:pt x="0" y="1360"/>
                  </a:lnTo>
                  <a:lnTo>
                    <a:pt x="44" y="1492"/>
                  </a:lnTo>
                  <a:lnTo>
                    <a:pt x="132" y="1536"/>
                  </a:lnTo>
                  <a:lnTo>
                    <a:pt x="264" y="1580"/>
                  </a:lnTo>
                  <a:lnTo>
                    <a:pt x="351" y="1580"/>
                  </a:lnTo>
                  <a:lnTo>
                    <a:pt x="439" y="1536"/>
                  </a:lnTo>
                  <a:lnTo>
                    <a:pt x="1228" y="922"/>
                  </a:lnTo>
                  <a:lnTo>
                    <a:pt x="1579" y="571"/>
                  </a:lnTo>
                  <a:lnTo>
                    <a:pt x="1755" y="396"/>
                  </a:lnTo>
                  <a:lnTo>
                    <a:pt x="1755" y="264"/>
                  </a:lnTo>
                  <a:lnTo>
                    <a:pt x="1711" y="133"/>
                  </a:lnTo>
                  <a:lnTo>
                    <a:pt x="1623" y="45"/>
                  </a:lnTo>
                  <a:lnTo>
                    <a:pt x="1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2"/>
            <p:cNvSpPr/>
            <p:nvPr/>
          </p:nvSpPr>
          <p:spPr>
            <a:xfrm>
              <a:off x="1440252" y="1994073"/>
              <a:ext cx="24821" cy="56080"/>
            </a:xfrm>
            <a:custGeom>
              <a:avLst/>
              <a:gdLst/>
              <a:ahLst/>
              <a:cxnLst/>
              <a:rect l="l" t="t" r="r" b="b"/>
              <a:pathLst>
                <a:path w="1010" h="2282" extrusionOk="0">
                  <a:moveTo>
                    <a:pt x="220" y="1"/>
                  </a:moveTo>
                  <a:lnTo>
                    <a:pt x="89" y="45"/>
                  </a:lnTo>
                  <a:lnTo>
                    <a:pt x="45" y="132"/>
                  </a:lnTo>
                  <a:lnTo>
                    <a:pt x="1" y="220"/>
                  </a:lnTo>
                  <a:lnTo>
                    <a:pt x="1" y="308"/>
                  </a:lnTo>
                  <a:lnTo>
                    <a:pt x="483" y="2062"/>
                  </a:lnTo>
                  <a:lnTo>
                    <a:pt x="527" y="2149"/>
                  </a:lnTo>
                  <a:lnTo>
                    <a:pt x="571" y="2193"/>
                  </a:lnTo>
                  <a:lnTo>
                    <a:pt x="659" y="2237"/>
                  </a:lnTo>
                  <a:lnTo>
                    <a:pt x="746" y="2281"/>
                  </a:lnTo>
                  <a:lnTo>
                    <a:pt x="790" y="2237"/>
                  </a:lnTo>
                  <a:lnTo>
                    <a:pt x="878" y="2193"/>
                  </a:lnTo>
                  <a:lnTo>
                    <a:pt x="966" y="2149"/>
                  </a:lnTo>
                  <a:lnTo>
                    <a:pt x="1010" y="2018"/>
                  </a:lnTo>
                  <a:lnTo>
                    <a:pt x="1010" y="1930"/>
                  </a:lnTo>
                  <a:lnTo>
                    <a:pt x="527" y="176"/>
                  </a:lnTo>
                  <a:lnTo>
                    <a:pt x="483" y="88"/>
                  </a:lnTo>
                  <a:lnTo>
                    <a:pt x="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2"/>
            <p:cNvSpPr/>
            <p:nvPr/>
          </p:nvSpPr>
          <p:spPr>
            <a:xfrm>
              <a:off x="1409017" y="2202078"/>
              <a:ext cx="82990" cy="25877"/>
            </a:xfrm>
            <a:custGeom>
              <a:avLst/>
              <a:gdLst/>
              <a:ahLst/>
              <a:cxnLst/>
              <a:rect l="l" t="t" r="r" b="b"/>
              <a:pathLst>
                <a:path w="3377" h="1053" extrusionOk="0">
                  <a:moveTo>
                    <a:pt x="263" y="0"/>
                  </a:moveTo>
                  <a:lnTo>
                    <a:pt x="132" y="44"/>
                  </a:lnTo>
                  <a:lnTo>
                    <a:pt x="88" y="88"/>
                  </a:lnTo>
                  <a:lnTo>
                    <a:pt x="0" y="176"/>
                  </a:lnTo>
                  <a:lnTo>
                    <a:pt x="0" y="307"/>
                  </a:lnTo>
                  <a:lnTo>
                    <a:pt x="44" y="395"/>
                  </a:lnTo>
                  <a:lnTo>
                    <a:pt x="88" y="483"/>
                  </a:lnTo>
                  <a:lnTo>
                    <a:pt x="176" y="527"/>
                  </a:lnTo>
                  <a:lnTo>
                    <a:pt x="1316" y="527"/>
                  </a:lnTo>
                  <a:lnTo>
                    <a:pt x="1754" y="570"/>
                  </a:lnTo>
                  <a:lnTo>
                    <a:pt x="2193" y="658"/>
                  </a:lnTo>
                  <a:lnTo>
                    <a:pt x="2588" y="790"/>
                  </a:lnTo>
                  <a:lnTo>
                    <a:pt x="2938" y="1009"/>
                  </a:lnTo>
                  <a:lnTo>
                    <a:pt x="3026" y="1053"/>
                  </a:lnTo>
                  <a:lnTo>
                    <a:pt x="3114" y="1053"/>
                  </a:lnTo>
                  <a:lnTo>
                    <a:pt x="3202" y="1009"/>
                  </a:lnTo>
                  <a:lnTo>
                    <a:pt x="3289" y="965"/>
                  </a:lnTo>
                  <a:lnTo>
                    <a:pt x="3377" y="834"/>
                  </a:lnTo>
                  <a:lnTo>
                    <a:pt x="3377" y="746"/>
                  </a:lnTo>
                  <a:lnTo>
                    <a:pt x="3333" y="658"/>
                  </a:lnTo>
                  <a:lnTo>
                    <a:pt x="3245" y="570"/>
                  </a:lnTo>
                  <a:lnTo>
                    <a:pt x="3070" y="439"/>
                  </a:lnTo>
                  <a:lnTo>
                    <a:pt x="2851" y="351"/>
                  </a:lnTo>
                  <a:lnTo>
                    <a:pt x="2368" y="176"/>
                  </a:lnTo>
                  <a:lnTo>
                    <a:pt x="1886" y="44"/>
                  </a:lnTo>
                  <a:lnTo>
                    <a:pt x="14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2"/>
            <p:cNvSpPr/>
            <p:nvPr/>
          </p:nvSpPr>
          <p:spPr>
            <a:xfrm>
              <a:off x="1470430" y="1681549"/>
              <a:ext cx="21577" cy="65763"/>
            </a:xfrm>
            <a:custGeom>
              <a:avLst/>
              <a:gdLst/>
              <a:ahLst/>
              <a:cxnLst/>
              <a:rect l="l" t="t" r="r" b="b"/>
              <a:pathLst>
                <a:path w="878" h="2676" extrusionOk="0">
                  <a:moveTo>
                    <a:pt x="527" y="0"/>
                  </a:moveTo>
                  <a:lnTo>
                    <a:pt x="439" y="44"/>
                  </a:lnTo>
                  <a:lnTo>
                    <a:pt x="352" y="132"/>
                  </a:lnTo>
                  <a:lnTo>
                    <a:pt x="352" y="219"/>
                  </a:lnTo>
                  <a:lnTo>
                    <a:pt x="1" y="2368"/>
                  </a:lnTo>
                  <a:lnTo>
                    <a:pt x="1" y="2456"/>
                  </a:lnTo>
                  <a:lnTo>
                    <a:pt x="45" y="2587"/>
                  </a:lnTo>
                  <a:lnTo>
                    <a:pt x="132" y="2631"/>
                  </a:lnTo>
                  <a:lnTo>
                    <a:pt x="220" y="2675"/>
                  </a:lnTo>
                  <a:lnTo>
                    <a:pt x="352" y="2675"/>
                  </a:lnTo>
                  <a:lnTo>
                    <a:pt x="439" y="2631"/>
                  </a:lnTo>
                  <a:lnTo>
                    <a:pt x="483" y="2544"/>
                  </a:lnTo>
                  <a:lnTo>
                    <a:pt x="527" y="2456"/>
                  </a:lnTo>
                  <a:lnTo>
                    <a:pt x="878" y="307"/>
                  </a:lnTo>
                  <a:lnTo>
                    <a:pt x="878" y="219"/>
                  </a:lnTo>
                  <a:lnTo>
                    <a:pt x="834" y="132"/>
                  </a:lnTo>
                  <a:lnTo>
                    <a:pt x="746" y="44"/>
                  </a:lnTo>
                  <a:lnTo>
                    <a:pt x="6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2"/>
            <p:cNvSpPr/>
            <p:nvPr/>
          </p:nvSpPr>
          <p:spPr>
            <a:xfrm>
              <a:off x="1712912" y="1444447"/>
              <a:ext cx="809378" cy="889124"/>
            </a:xfrm>
            <a:custGeom>
              <a:avLst/>
              <a:gdLst/>
              <a:ahLst/>
              <a:cxnLst/>
              <a:rect l="l" t="t" r="r" b="b"/>
              <a:pathLst>
                <a:path w="32935" h="36180" extrusionOk="0">
                  <a:moveTo>
                    <a:pt x="32935" y="0"/>
                  </a:moveTo>
                  <a:lnTo>
                    <a:pt x="32803" y="44"/>
                  </a:lnTo>
                  <a:lnTo>
                    <a:pt x="32409" y="132"/>
                  </a:lnTo>
                  <a:lnTo>
                    <a:pt x="31839" y="307"/>
                  </a:lnTo>
                  <a:lnTo>
                    <a:pt x="31093" y="658"/>
                  </a:lnTo>
                  <a:lnTo>
                    <a:pt x="30655" y="877"/>
                  </a:lnTo>
                  <a:lnTo>
                    <a:pt x="30216" y="1141"/>
                  </a:lnTo>
                  <a:lnTo>
                    <a:pt x="29734" y="1491"/>
                  </a:lnTo>
                  <a:lnTo>
                    <a:pt x="29207" y="1886"/>
                  </a:lnTo>
                  <a:lnTo>
                    <a:pt x="28725" y="2325"/>
                  </a:lnTo>
                  <a:lnTo>
                    <a:pt x="28199" y="2851"/>
                  </a:lnTo>
                  <a:lnTo>
                    <a:pt x="27673" y="3465"/>
                  </a:lnTo>
                  <a:lnTo>
                    <a:pt x="27146" y="4123"/>
                  </a:lnTo>
                  <a:lnTo>
                    <a:pt x="26225" y="5394"/>
                  </a:lnTo>
                  <a:lnTo>
                    <a:pt x="25436" y="6359"/>
                  </a:lnTo>
                  <a:lnTo>
                    <a:pt x="24734" y="7105"/>
                  </a:lnTo>
                  <a:lnTo>
                    <a:pt x="24033" y="7719"/>
                  </a:lnTo>
                  <a:lnTo>
                    <a:pt x="23331" y="8201"/>
                  </a:lnTo>
                  <a:lnTo>
                    <a:pt x="22586" y="8640"/>
                  </a:lnTo>
                  <a:lnTo>
                    <a:pt x="20612" y="9648"/>
                  </a:lnTo>
                  <a:lnTo>
                    <a:pt x="20086" y="9955"/>
                  </a:lnTo>
                  <a:lnTo>
                    <a:pt x="19516" y="10262"/>
                  </a:lnTo>
                  <a:lnTo>
                    <a:pt x="19033" y="10613"/>
                  </a:lnTo>
                  <a:lnTo>
                    <a:pt x="18595" y="10964"/>
                  </a:lnTo>
                  <a:lnTo>
                    <a:pt x="18200" y="11315"/>
                  </a:lnTo>
                  <a:lnTo>
                    <a:pt x="17805" y="11665"/>
                  </a:lnTo>
                  <a:lnTo>
                    <a:pt x="17455" y="12060"/>
                  </a:lnTo>
                  <a:lnTo>
                    <a:pt x="17148" y="12455"/>
                  </a:lnTo>
                  <a:lnTo>
                    <a:pt x="16841" y="12893"/>
                  </a:lnTo>
                  <a:lnTo>
                    <a:pt x="16578" y="13332"/>
                  </a:lnTo>
                  <a:lnTo>
                    <a:pt x="16358" y="13770"/>
                  </a:lnTo>
                  <a:lnTo>
                    <a:pt x="16139" y="14253"/>
                  </a:lnTo>
                  <a:lnTo>
                    <a:pt x="15964" y="14735"/>
                  </a:lnTo>
                  <a:lnTo>
                    <a:pt x="15788" y="15261"/>
                  </a:lnTo>
                  <a:lnTo>
                    <a:pt x="15525" y="16358"/>
                  </a:lnTo>
                  <a:lnTo>
                    <a:pt x="15394" y="16928"/>
                  </a:lnTo>
                  <a:lnTo>
                    <a:pt x="15262" y="17410"/>
                  </a:lnTo>
                  <a:lnTo>
                    <a:pt x="15043" y="17849"/>
                  </a:lnTo>
                  <a:lnTo>
                    <a:pt x="14823" y="18243"/>
                  </a:lnTo>
                  <a:lnTo>
                    <a:pt x="14560" y="18594"/>
                  </a:lnTo>
                  <a:lnTo>
                    <a:pt x="14297" y="18945"/>
                  </a:lnTo>
                  <a:lnTo>
                    <a:pt x="13683" y="19603"/>
                  </a:lnTo>
                  <a:lnTo>
                    <a:pt x="13069" y="20261"/>
                  </a:lnTo>
                  <a:lnTo>
                    <a:pt x="12455" y="21050"/>
                  </a:lnTo>
                  <a:lnTo>
                    <a:pt x="12104" y="21489"/>
                  </a:lnTo>
                  <a:lnTo>
                    <a:pt x="11841" y="21971"/>
                  </a:lnTo>
                  <a:lnTo>
                    <a:pt x="11534" y="22497"/>
                  </a:lnTo>
                  <a:lnTo>
                    <a:pt x="11271" y="23111"/>
                  </a:lnTo>
                  <a:lnTo>
                    <a:pt x="10833" y="24339"/>
                  </a:lnTo>
                  <a:lnTo>
                    <a:pt x="10482" y="25392"/>
                  </a:lnTo>
                  <a:lnTo>
                    <a:pt x="10175" y="26269"/>
                  </a:lnTo>
                  <a:lnTo>
                    <a:pt x="9824" y="27058"/>
                  </a:lnTo>
                  <a:lnTo>
                    <a:pt x="9649" y="27409"/>
                  </a:lnTo>
                  <a:lnTo>
                    <a:pt x="9386" y="27716"/>
                  </a:lnTo>
                  <a:lnTo>
                    <a:pt x="9122" y="28023"/>
                  </a:lnTo>
                  <a:lnTo>
                    <a:pt x="8815" y="28286"/>
                  </a:lnTo>
                  <a:lnTo>
                    <a:pt x="8465" y="28593"/>
                  </a:lnTo>
                  <a:lnTo>
                    <a:pt x="8070" y="28856"/>
                  </a:lnTo>
                  <a:lnTo>
                    <a:pt x="7588" y="29119"/>
                  </a:lnTo>
                  <a:lnTo>
                    <a:pt x="7017" y="29338"/>
                  </a:lnTo>
                  <a:lnTo>
                    <a:pt x="5833" y="29908"/>
                  </a:lnTo>
                  <a:lnTo>
                    <a:pt x="5263" y="30215"/>
                  </a:lnTo>
                  <a:lnTo>
                    <a:pt x="4693" y="30566"/>
                  </a:lnTo>
                  <a:lnTo>
                    <a:pt x="4123" y="30917"/>
                  </a:lnTo>
                  <a:lnTo>
                    <a:pt x="3597" y="31268"/>
                  </a:lnTo>
                  <a:lnTo>
                    <a:pt x="3071" y="31706"/>
                  </a:lnTo>
                  <a:lnTo>
                    <a:pt x="2588" y="32145"/>
                  </a:lnTo>
                  <a:lnTo>
                    <a:pt x="2106" y="32584"/>
                  </a:lnTo>
                  <a:lnTo>
                    <a:pt x="1667" y="33022"/>
                  </a:lnTo>
                  <a:lnTo>
                    <a:pt x="1273" y="33504"/>
                  </a:lnTo>
                  <a:lnTo>
                    <a:pt x="922" y="34031"/>
                  </a:lnTo>
                  <a:lnTo>
                    <a:pt x="615" y="34557"/>
                  </a:lnTo>
                  <a:lnTo>
                    <a:pt x="352" y="35083"/>
                  </a:lnTo>
                  <a:lnTo>
                    <a:pt x="132" y="35653"/>
                  </a:lnTo>
                  <a:lnTo>
                    <a:pt x="1" y="36179"/>
                  </a:lnTo>
                  <a:lnTo>
                    <a:pt x="32935" y="36179"/>
                  </a:lnTo>
                  <a:lnTo>
                    <a:pt x="32935"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2"/>
            <p:cNvSpPr/>
            <p:nvPr/>
          </p:nvSpPr>
          <p:spPr>
            <a:xfrm>
              <a:off x="2287331" y="1705240"/>
              <a:ext cx="61462" cy="71169"/>
            </a:xfrm>
            <a:custGeom>
              <a:avLst/>
              <a:gdLst/>
              <a:ahLst/>
              <a:cxnLst/>
              <a:rect l="l" t="t" r="r" b="b"/>
              <a:pathLst>
                <a:path w="2501" h="2896" extrusionOk="0">
                  <a:moveTo>
                    <a:pt x="176" y="1"/>
                  </a:moveTo>
                  <a:lnTo>
                    <a:pt x="89" y="45"/>
                  </a:lnTo>
                  <a:lnTo>
                    <a:pt x="1" y="132"/>
                  </a:lnTo>
                  <a:lnTo>
                    <a:pt x="1" y="264"/>
                  </a:lnTo>
                  <a:lnTo>
                    <a:pt x="45" y="352"/>
                  </a:lnTo>
                  <a:lnTo>
                    <a:pt x="176" y="703"/>
                  </a:lnTo>
                  <a:lnTo>
                    <a:pt x="615" y="1404"/>
                  </a:lnTo>
                  <a:lnTo>
                    <a:pt x="878" y="1799"/>
                  </a:lnTo>
                  <a:lnTo>
                    <a:pt x="1229" y="2194"/>
                  </a:lnTo>
                  <a:lnTo>
                    <a:pt x="1667" y="2588"/>
                  </a:lnTo>
                  <a:lnTo>
                    <a:pt x="2106" y="2895"/>
                  </a:lnTo>
                  <a:lnTo>
                    <a:pt x="2237" y="2895"/>
                  </a:lnTo>
                  <a:lnTo>
                    <a:pt x="2369" y="2851"/>
                  </a:lnTo>
                  <a:lnTo>
                    <a:pt x="2457" y="2764"/>
                  </a:lnTo>
                  <a:lnTo>
                    <a:pt x="2501" y="2676"/>
                  </a:lnTo>
                  <a:lnTo>
                    <a:pt x="2501" y="2544"/>
                  </a:lnTo>
                  <a:lnTo>
                    <a:pt x="2457" y="2457"/>
                  </a:lnTo>
                  <a:lnTo>
                    <a:pt x="2369" y="2413"/>
                  </a:lnTo>
                  <a:lnTo>
                    <a:pt x="1974" y="2150"/>
                  </a:lnTo>
                  <a:lnTo>
                    <a:pt x="1623" y="1799"/>
                  </a:lnTo>
                  <a:lnTo>
                    <a:pt x="1273" y="1448"/>
                  </a:lnTo>
                  <a:lnTo>
                    <a:pt x="1010" y="1053"/>
                  </a:lnTo>
                  <a:lnTo>
                    <a:pt x="659" y="439"/>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2"/>
            <p:cNvSpPr/>
            <p:nvPr/>
          </p:nvSpPr>
          <p:spPr>
            <a:xfrm>
              <a:off x="2375703" y="1601778"/>
              <a:ext cx="33447" cy="80852"/>
            </a:xfrm>
            <a:custGeom>
              <a:avLst/>
              <a:gdLst/>
              <a:ahLst/>
              <a:cxnLst/>
              <a:rect l="l" t="t" r="r" b="b"/>
              <a:pathLst>
                <a:path w="1361" h="3290" extrusionOk="0">
                  <a:moveTo>
                    <a:pt x="966" y="1"/>
                  </a:moveTo>
                  <a:lnTo>
                    <a:pt x="878" y="45"/>
                  </a:lnTo>
                  <a:lnTo>
                    <a:pt x="834" y="133"/>
                  </a:lnTo>
                  <a:lnTo>
                    <a:pt x="790" y="220"/>
                  </a:lnTo>
                  <a:lnTo>
                    <a:pt x="790" y="527"/>
                  </a:lnTo>
                  <a:lnTo>
                    <a:pt x="659" y="1273"/>
                  </a:lnTo>
                  <a:lnTo>
                    <a:pt x="571" y="1667"/>
                  </a:lnTo>
                  <a:lnTo>
                    <a:pt x="439" y="2106"/>
                  </a:lnTo>
                  <a:lnTo>
                    <a:pt x="264" y="2501"/>
                  </a:lnTo>
                  <a:lnTo>
                    <a:pt x="45" y="2851"/>
                  </a:lnTo>
                  <a:lnTo>
                    <a:pt x="1" y="2939"/>
                  </a:lnTo>
                  <a:lnTo>
                    <a:pt x="1" y="3027"/>
                  </a:lnTo>
                  <a:lnTo>
                    <a:pt x="45" y="3158"/>
                  </a:lnTo>
                  <a:lnTo>
                    <a:pt x="89" y="3246"/>
                  </a:lnTo>
                  <a:lnTo>
                    <a:pt x="176" y="3290"/>
                  </a:lnTo>
                  <a:lnTo>
                    <a:pt x="264" y="3290"/>
                  </a:lnTo>
                  <a:lnTo>
                    <a:pt x="396" y="3246"/>
                  </a:lnTo>
                  <a:lnTo>
                    <a:pt x="483" y="3202"/>
                  </a:lnTo>
                  <a:lnTo>
                    <a:pt x="703" y="2808"/>
                  </a:lnTo>
                  <a:lnTo>
                    <a:pt x="922" y="2369"/>
                  </a:lnTo>
                  <a:lnTo>
                    <a:pt x="1053" y="1887"/>
                  </a:lnTo>
                  <a:lnTo>
                    <a:pt x="1185" y="1404"/>
                  </a:lnTo>
                  <a:lnTo>
                    <a:pt x="1316" y="615"/>
                  </a:lnTo>
                  <a:lnTo>
                    <a:pt x="1360" y="264"/>
                  </a:lnTo>
                  <a:lnTo>
                    <a:pt x="1316" y="176"/>
                  </a:lnTo>
                  <a:lnTo>
                    <a:pt x="1273" y="89"/>
                  </a:lnTo>
                  <a:lnTo>
                    <a:pt x="1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2"/>
            <p:cNvSpPr/>
            <p:nvPr/>
          </p:nvSpPr>
          <p:spPr>
            <a:xfrm>
              <a:off x="2368158" y="1978984"/>
              <a:ext cx="30203" cy="71169"/>
            </a:xfrm>
            <a:custGeom>
              <a:avLst/>
              <a:gdLst/>
              <a:ahLst/>
              <a:cxnLst/>
              <a:rect l="l" t="t" r="r" b="b"/>
              <a:pathLst>
                <a:path w="1229" h="2896" extrusionOk="0">
                  <a:moveTo>
                    <a:pt x="264" y="1"/>
                  </a:moveTo>
                  <a:lnTo>
                    <a:pt x="132" y="45"/>
                  </a:lnTo>
                  <a:lnTo>
                    <a:pt x="45" y="132"/>
                  </a:lnTo>
                  <a:lnTo>
                    <a:pt x="1" y="220"/>
                  </a:lnTo>
                  <a:lnTo>
                    <a:pt x="1" y="308"/>
                  </a:lnTo>
                  <a:lnTo>
                    <a:pt x="45" y="395"/>
                  </a:lnTo>
                  <a:lnTo>
                    <a:pt x="176" y="746"/>
                  </a:lnTo>
                  <a:lnTo>
                    <a:pt x="352" y="1097"/>
                  </a:lnTo>
                  <a:lnTo>
                    <a:pt x="527" y="1843"/>
                  </a:lnTo>
                  <a:lnTo>
                    <a:pt x="703" y="2632"/>
                  </a:lnTo>
                  <a:lnTo>
                    <a:pt x="746" y="2763"/>
                  </a:lnTo>
                  <a:lnTo>
                    <a:pt x="790" y="2807"/>
                  </a:lnTo>
                  <a:lnTo>
                    <a:pt x="878" y="2851"/>
                  </a:lnTo>
                  <a:lnTo>
                    <a:pt x="966" y="2895"/>
                  </a:lnTo>
                  <a:lnTo>
                    <a:pt x="1010" y="2895"/>
                  </a:lnTo>
                  <a:lnTo>
                    <a:pt x="1097" y="2851"/>
                  </a:lnTo>
                  <a:lnTo>
                    <a:pt x="1185" y="2763"/>
                  </a:lnTo>
                  <a:lnTo>
                    <a:pt x="1229" y="2676"/>
                  </a:lnTo>
                  <a:lnTo>
                    <a:pt x="1229" y="2588"/>
                  </a:lnTo>
                  <a:lnTo>
                    <a:pt x="1185" y="2281"/>
                  </a:lnTo>
                  <a:lnTo>
                    <a:pt x="1053" y="1667"/>
                  </a:lnTo>
                  <a:lnTo>
                    <a:pt x="834" y="878"/>
                  </a:lnTo>
                  <a:lnTo>
                    <a:pt x="703" y="527"/>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2"/>
            <p:cNvSpPr/>
            <p:nvPr/>
          </p:nvSpPr>
          <p:spPr>
            <a:xfrm>
              <a:off x="2191414" y="1998398"/>
              <a:ext cx="17276" cy="78689"/>
            </a:xfrm>
            <a:custGeom>
              <a:avLst/>
              <a:gdLst/>
              <a:ahLst/>
              <a:cxnLst/>
              <a:rect l="l" t="t" r="r" b="b"/>
              <a:pathLst>
                <a:path w="703" h="3202" extrusionOk="0">
                  <a:moveTo>
                    <a:pt x="176" y="0"/>
                  </a:moveTo>
                  <a:lnTo>
                    <a:pt x="89" y="44"/>
                  </a:lnTo>
                  <a:lnTo>
                    <a:pt x="45" y="132"/>
                  </a:lnTo>
                  <a:lnTo>
                    <a:pt x="1" y="219"/>
                  </a:lnTo>
                  <a:lnTo>
                    <a:pt x="1" y="307"/>
                  </a:lnTo>
                  <a:lnTo>
                    <a:pt x="89" y="833"/>
                  </a:lnTo>
                  <a:lnTo>
                    <a:pt x="176" y="1535"/>
                  </a:lnTo>
                  <a:lnTo>
                    <a:pt x="176" y="1930"/>
                  </a:lnTo>
                  <a:lnTo>
                    <a:pt x="176" y="2237"/>
                  </a:lnTo>
                  <a:lnTo>
                    <a:pt x="132" y="2544"/>
                  </a:lnTo>
                  <a:lnTo>
                    <a:pt x="1" y="2807"/>
                  </a:lnTo>
                  <a:lnTo>
                    <a:pt x="1" y="2894"/>
                  </a:lnTo>
                  <a:lnTo>
                    <a:pt x="1" y="3026"/>
                  </a:lnTo>
                  <a:lnTo>
                    <a:pt x="45" y="3114"/>
                  </a:lnTo>
                  <a:lnTo>
                    <a:pt x="132" y="3158"/>
                  </a:lnTo>
                  <a:lnTo>
                    <a:pt x="264" y="3201"/>
                  </a:lnTo>
                  <a:lnTo>
                    <a:pt x="396" y="3158"/>
                  </a:lnTo>
                  <a:lnTo>
                    <a:pt x="483" y="3070"/>
                  </a:lnTo>
                  <a:lnTo>
                    <a:pt x="615" y="2719"/>
                  </a:lnTo>
                  <a:lnTo>
                    <a:pt x="703" y="2280"/>
                  </a:lnTo>
                  <a:lnTo>
                    <a:pt x="703" y="1842"/>
                  </a:lnTo>
                  <a:lnTo>
                    <a:pt x="703" y="1403"/>
                  </a:lnTo>
                  <a:lnTo>
                    <a:pt x="615" y="614"/>
                  </a:lnTo>
                  <a:lnTo>
                    <a:pt x="527" y="219"/>
                  </a:lnTo>
                  <a:lnTo>
                    <a:pt x="483" y="88"/>
                  </a:lnTo>
                  <a:lnTo>
                    <a:pt x="396" y="44"/>
                  </a:lnTo>
                  <a:lnTo>
                    <a:pt x="3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2"/>
            <p:cNvSpPr/>
            <p:nvPr/>
          </p:nvSpPr>
          <p:spPr>
            <a:xfrm>
              <a:off x="2073945" y="2123413"/>
              <a:ext cx="86258" cy="51755"/>
            </a:xfrm>
            <a:custGeom>
              <a:avLst/>
              <a:gdLst/>
              <a:ahLst/>
              <a:cxnLst/>
              <a:rect l="l" t="t" r="r" b="b"/>
              <a:pathLst>
                <a:path w="3510" h="2106" extrusionOk="0">
                  <a:moveTo>
                    <a:pt x="220" y="0"/>
                  </a:moveTo>
                  <a:lnTo>
                    <a:pt x="132" y="44"/>
                  </a:lnTo>
                  <a:lnTo>
                    <a:pt x="45" y="132"/>
                  </a:lnTo>
                  <a:lnTo>
                    <a:pt x="1" y="219"/>
                  </a:lnTo>
                  <a:lnTo>
                    <a:pt x="1" y="351"/>
                  </a:lnTo>
                  <a:lnTo>
                    <a:pt x="45" y="439"/>
                  </a:lnTo>
                  <a:lnTo>
                    <a:pt x="132" y="482"/>
                  </a:lnTo>
                  <a:lnTo>
                    <a:pt x="220" y="526"/>
                  </a:lnTo>
                  <a:lnTo>
                    <a:pt x="878" y="702"/>
                  </a:lnTo>
                  <a:lnTo>
                    <a:pt x="1273" y="833"/>
                  </a:lnTo>
                  <a:lnTo>
                    <a:pt x="1711" y="965"/>
                  </a:lnTo>
                  <a:lnTo>
                    <a:pt x="2106" y="1184"/>
                  </a:lnTo>
                  <a:lnTo>
                    <a:pt x="2501" y="1403"/>
                  </a:lnTo>
                  <a:lnTo>
                    <a:pt x="2807" y="1666"/>
                  </a:lnTo>
                  <a:lnTo>
                    <a:pt x="2939" y="1798"/>
                  </a:lnTo>
                  <a:lnTo>
                    <a:pt x="3027" y="1930"/>
                  </a:lnTo>
                  <a:lnTo>
                    <a:pt x="3114" y="2061"/>
                  </a:lnTo>
                  <a:lnTo>
                    <a:pt x="3246" y="2105"/>
                  </a:lnTo>
                  <a:lnTo>
                    <a:pt x="3378" y="2061"/>
                  </a:lnTo>
                  <a:lnTo>
                    <a:pt x="3465" y="2017"/>
                  </a:lnTo>
                  <a:lnTo>
                    <a:pt x="3509" y="1930"/>
                  </a:lnTo>
                  <a:lnTo>
                    <a:pt x="3509" y="1798"/>
                  </a:lnTo>
                  <a:lnTo>
                    <a:pt x="3509" y="1710"/>
                  </a:lnTo>
                  <a:lnTo>
                    <a:pt x="3334" y="1491"/>
                  </a:lnTo>
                  <a:lnTo>
                    <a:pt x="3202" y="1272"/>
                  </a:lnTo>
                  <a:lnTo>
                    <a:pt x="2983" y="1096"/>
                  </a:lnTo>
                  <a:lnTo>
                    <a:pt x="2764" y="921"/>
                  </a:lnTo>
                  <a:lnTo>
                    <a:pt x="2237" y="614"/>
                  </a:lnTo>
                  <a:lnTo>
                    <a:pt x="1711" y="395"/>
                  </a:lnTo>
                  <a:lnTo>
                    <a:pt x="1229" y="219"/>
                  </a:lnTo>
                  <a:lnTo>
                    <a:pt x="790" y="13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2"/>
            <p:cNvSpPr/>
            <p:nvPr/>
          </p:nvSpPr>
          <p:spPr>
            <a:xfrm>
              <a:off x="2311046" y="2162193"/>
              <a:ext cx="70088" cy="52836"/>
            </a:xfrm>
            <a:custGeom>
              <a:avLst/>
              <a:gdLst/>
              <a:ahLst/>
              <a:cxnLst/>
              <a:rect l="l" t="t" r="r" b="b"/>
              <a:pathLst>
                <a:path w="2852" h="2150" extrusionOk="0">
                  <a:moveTo>
                    <a:pt x="2500" y="1"/>
                  </a:moveTo>
                  <a:lnTo>
                    <a:pt x="2237" y="88"/>
                  </a:lnTo>
                  <a:lnTo>
                    <a:pt x="1930" y="220"/>
                  </a:lnTo>
                  <a:lnTo>
                    <a:pt x="1579" y="395"/>
                  </a:lnTo>
                  <a:lnTo>
                    <a:pt x="1229" y="615"/>
                  </a:lnTo>
                  <a:lnTo>
                    <a:pt x="790" y="922"/>
                  </a:lnTo>
                  <a:lnTo>
                    <a:pt x="439" y="1316"/>
                  </a:lnTo>
                  <a:lnTo>
                    <a:pt x="45" y="1755"/>
                  </a:lnTo>
                  <a:lnTo>
                    <a:pt x="1" y="1843"/>
                  </a:lnTo>
                  <a:lnTo>
                    <a:pt x="1" y="1930"/>
                  </a:lnTo>
                  <a:lnTo>
                    <a:pt x="45" y="2018"/>
                  </a:lnTo>
                  <a:lnTo>
                    <a:pt x="132" y="2106"/>
                  </a:lnTo>
                  <a:lnTo>
                    <a:pt x="264" y="2150"/>
                  </a:lnTo>
                  <a:lnTo>
                    <a:pt x="395" y="2150"/>
                  </a:lnTo>
                  <a:lnTo>
                    <a:pt x="527" y="2062"/>
                  </a:lnTo>
                  <a:lnTo>
                    <a:pt x="834" y="1667"/>
                  </a:lnTo>
                  <a:lnTo>
                    <a:pt x="1185" y="1316"/>
                  </a:lnTo>
                  <a:lnTo>
                    <a:pt x="1536" y="1053"/>
                  </a:lnTo>
                  <a:lnTo>
                    <a:pt x="1886" y="878"/>
                  </a:lnTo>
                  <a:lnTo>
                    <a:pt x="2456" y="615"/>
                  </a:lnTo>
                  <a:lnTo>
                    <a:pt x="2676" y="527"/>
                  </a:lnTo>
                  <a:lnTo>
                    <a:pt x="2763" y="439"/>
                  </a:lnTo>
                  <a:lnTo>
                    <a:pt x="2851" y="395"/>
                  </a:lnTo>
                  <a:lnTo>
                    <a:pt x="2851" y="264"/>
                  </a:lnTo>
                  <a:lnTo>
                    <a:pt x="2851" y="176"/>
                  </a:lnTo>
                  <a:lnTo>
                    <a:pt x="2807" y="88"/>
                  </a:lnTo>
                  <a:lnTo>
                    <a:pt x="2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2"/>
            <p:cNvSpPr/>
            <p:nvPr/>
          </p:nvSpPr>
          <p:spPr>
            <a:xfrm>
              <a:off x="1904746" y="2240883"/>
              <a:ext cx="81933" cy="35585"/>
            </a:xfrm>
            <a:custGeom>
              <a:avLst/>
              <a:gdLst/>
              <a:ahLst/>
              <a:cxnLst/>
              <a:rect l="l" t="t" r="r" b="b"/>
              <a:pathLst>
                <a:path w="3334" h="1448" extrusionOk="0">
                  <a:moveTo>
                    <a:pt x="264" y="0"/>
                  </a:moveTo>
                  <a:lnTo>
                    <a:pt x="132" y="44"/>
                  </a:lnTo>
                  <a:lnTo>
                    <a:pt x="89" y="88"/>
                  </a:lnTo>
                  <a:lnTo>
                    <a:pt x="1" y="176"/>
                  </a:lnTo>
                  <a:lnTo>
                    <a:pt x="1" y="263"/>
                  </a:lnTo>
                  <a:lnTo>
                    <a:pt x="1" y="395"/>
                  </a:lnTo>
                  <a:lnTo>
                    <a:pt x="45" y="482"/>
                  </a:lnTo>
                  <a:lnTo>
                    <a:pt x="132" y="526"/>
                  </a:lnTo>
                  <a:lnTo>
                    <a:pt x="264" y="570"/>
                  </a:lnTo>
                  <a:lnTo>
                    <a:pt x="834" y="570"/>
                  </a:lnTo>
                  <a:lnTo>
                    <a:pt x="1623" y="702"/>
                  </a:lnTo>
                  <a:lnTo>
                    <a:pt x="1974" y="833"/>
                  </a:lnTo>
                  <a:lnTo>
                    <a:pt x="2325" y="965"/>
                  </a:lnTo>
                  <a:lnTo>
                    <a:pt x="2632" y="1140"/>
                  </a:lnTo>
                  <a:lnTo>
                    <a:pt x="2807" y="1360"/>
                  </a:lnTo>
                  <a:lnTo>
                    <a:pt x="2939" y="1447"/>
                  </a:lnTo>
                  <a:lnTo>
                    <a:pt x="3071" y="1447"/>
                  </a:lnTo>
                  <a:lnTo>
                    <a:pt x="3202" y="1403"/>
                  </a:lnTo>
                  <a:lnTo>
                    <a:pt x="3290" y="1360"/>
                  </a:lnTo>
                  <a:lnTo>
                    <a:pt x="3334" y="1272"/>
                  </a:lnTo>
                  <a:lnTo>
                    <a:pt x="3334" y="1140"/>
                  </a:lnTo>
                  <a:lnTo>
                    <a:pt x="3290" y="1053"/>
                  </a:lnTo>
                  <a:lnTo>
                    <a:pt x="3158" y="877"/>
                  </a:lnTo>
                  <a:lnTo>
                    <a:pt x="2983" y="702"/>
                  </a:lnTo>
                  <a:lnTo>
                    <a:pt x="2807" y="570"/>
                  </a:lnTo>
                  <a:lnTo>
                    <a:pt x="2588" y="482"/>
                  </a:lnTo>
                  <a:lnTo>
                    <a:pt x="2106" y="307"/>
                  </a:lnTo>
                  <a:lnTo>
                    <a:pt x="1623" y="176"/>
                  </a:lnTo>
                  <a:lnTo>
                    <a:pt x="1141" y="88"/>
                  </a:lnTo>
                  <a:lnTo>
                    <a:pt x="746" y="44"/>
                  </a:lnTo>
                  <a:lnTo>
                    <a:pt x="2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2"/>
            <p:cNvSpPr/>
            <p:nvPr/>
          </p:nvSpPr>
          <p:spPr>
            <a:xfrm>
              <a:off x="2065344" y="1978984"/>
              <a:ext cx="47430" cy="42048"/>
            </a:xfrm>
            <a:custGeom>
              <a:avLst/>
              <a:gdLst/>
              <a:ahLst/>
              <a:cxnLst/>
              <a:rect l="l" t="t" r="r" b="b"/>
              <a:pathLst>
                <a:path w="1930" h="1711" extrusionOk="0">
                  <a:moveTo>
                    <a:pt x="1579" y="1"/>
                  </a:moveTo>
                  <a:lnTo>
                    <a:pt x="1491" y="88"/>
                  </a:lnTo>
                  <a:lnTo>
                    <a:pt x="132" y="1229"/>
                  </a:lnTo>
                  <a:lnTo>
                    <a:pt x="44" y="1316"/>
                  </a:lnTo>
                  <a:lnTo>
                    <a:pt x="0" y="1404"/>
                  </a:lnTo>
                  <a:lnTo>
                    <a:pt x="44" y="1536"/>
                  </a:lnTo>
                  <a:lnTo>
                    <a:pt x="88" y="1623"/>
                  </a:lnTo>
                  <a:lnTo>
                    <a:pt x="175" y="1667"/>
                  </a:lnTo>
                  <a:lnTo>
                    <a:pt x="307" y="1711"/>
                  </a:lnTo>
                  <a:lnTo>
                    <a:pt x="395" y="1711"/>
                  </a:lnTo>
                  <a:lnTo>
                    <a:pt x="439" y="1667"/>
                  </a:lnTo>
                  <a:lnTo>
                    <a:pt x="1842" y="483"/>
                  </a:lnTo>
                  <a:lnTo>
                    <a:pt x="1930" y="395"/>
                  </a:lnTo>
                  <a:lnTo>
                    <a:pt x="1930" y="308"/>
                  </a:lnTo>
                  <a:lnTo>
                    <a:pt x="1930" y="176"/>
                  </a:lnTo>
                  <a:lnTo>
                    <a:pt x="1886" y="88"/>
                  </a:lnTo>
                  <a:lnTo>
                    <a:pt x="1798" y="45"/>
                  </a:lnTo>
                  <a:lnTo>
                    <a:pt x="17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2"/>
            <p:cNvSpPr/>
            <p:nvPr/>
          </p:nvSpPr>
          <p:spPr>
            <a:xfrm>
              <a:off x="1188087" y="1808702"/>
              <a:ext cx="1307267" cy="85177"/>
            </a:xfrm>
            <a:custGeom>
              <a:avLst/>
              <a:gdLst/>
              <a:ahLst/>
              <a:cxnLst/>
              <a:rect l="l" t="t" r="r" b="b"/>
              <a:pathLst>
                <a:path w="53195" h="3466" extrusionOk="0">
                  <a:moveTo>
                    <a:pt x="0" y="1"/>
                  </a:moveTo>
                  <a:lnTo>
                    <a:pt x="0" y="3465"/>
                  </a:lnTo>
                  <a:lnTo>
                    <a:pt x="53195" y="3465"/>
                  </a:lnTo>
                  <a:lnTo>
                    <a:pt x="531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2"/>
            <p:cNvSpPr/>
            <p:nvPr/>
          </p:nvSpPr>
          <p:spPr>
            <a:xfrm>
              <a:off x="1188087" y="1808702"/>
              <a:ext cx="94859" cy="85177"/>
            </a:xfrm>
            <a:custGeom>
              <a:avLst/>
              <a:gdLst/>
              <a:ahLst/>
              <a:cxnLst/>
              <a:rect l="l" t="t" r="r" b="b"/>
              <a:pathLst>
                <a:path w="3860" h="3466" extrusionOk="0">
                  <a:moveTo>
                    <a:pt x="0" y="1"/>
                  </a:moveTo>
                  <a:lnTo>
                    <a:pt x="0" y="3465"/>
                  </a:lnTo>
                  <a:lnTo>
                    <a:pt x="2368" y="3465"/>
                  </a:lnTo>
                  <a:lnTo>
                    <a:pt x="385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2"/>
            <p:cNvSpPr/>
            <p:nvPr/>
          </p:nvSpPr>
          <p:spPr>
            <a:xfrm>
              <a:off x="2382166" y="1808702"/>
              <a:ext cx="144452" cy="85177"/>
            </a:xfrm>
            <a:custGeom>
              <a:avLst/>
              <a:gdLst/>
              <a:ahLst/>
              <a:cxnLst/>
              <a:rect l="l" t="t" r="r" b="b"/>
              <a:pathLst>
                <a:path w="5878" h="3466" extrusionOk="0">
                  <a:moveTo>
                    <a:pt x="1492" y="1"/>
                  </a:moveTo>
                  <a:lnTo>
                    <a:pt x="1" y="3465"/>
                  </a:lnTo>
                  <a:lnTo>
                    <a:pt x="5877" y="3465"/>
                  </a:lnTo>
                  <a:lnTo>
                    <a:pt x="5877"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2"/>
            <p:cNvSpPr/>
            <p:nvPr/>
          </p:nvSpPr>
          <p:spPr>
            <a:xfrm>
              <a:off x="1760342" y="1808702"/>
              <a:ext cx="161679" cy="85177"/>
            </a:xfrm>
            <a:custGeom>
              <a:avLst/>
              <a:gdLst/>
              <a:ahLst/>
              <a:cxnLst/>
              <a:rect l="l" t="t" r="r" b="b"/>
              <a:pathLst>
                <a:path w="6579" h="3466" extrusionOk="0">
                  <a:moveTo>
                    <a:pt x="0" y="1"/>
                  </a:moveTo>
                  <a:lnTo>
                    <a:pt x="0" y="3465"/>
                  </a:lnTo>
                  <a:lnTo>
                    <a:pt x="6579" y="3465"/>
                  </a:lnTo>
                  <a:lnTo>
                    <a:pt x="657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2"/>
            <p:cNvSpPr/>
            <p:nvPr/>
          </p:nvSpPr>
          <p:spPr>
            <a:xfrm>
              <a:off x="1795903" y="1374383"/>
              <a:ext cx="91640" cy="974276"/>
            </a:xfrm>
            <a:custGeom>
              <a:avLst/>
              <a:gdLst/>
              <a:ahLst/>
              <a:cxnLst/>
              <a:rect l="l" t="t" r="r" b="b"/>
              <a:pathLst>
                <a:path w="3729" h="39645" extrusionOk="0">
                  <a:moveTo>
                    <a:pt x="1" y="1"/>
                  </a:moveTo>
                  <a:lnTo>
                    <a:pt x="1" y="39644"/>
                  </a:lnTo>
                  <a:lnTo>
                    <a:pt x="3728" y="39644"/>
                  </a:lnTo>
                  <a:lnTo>
                    <a:pt x="3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2"/>
            <p:cNvSpPr/>
            <p:nvPr/>
          </p:nvSpPr>
          <p:spPr>
            <a:xfrm>
              <a:off x="1795903" y="1374383"/>
              <a:ext cx="91640" cy="170305"/>
            </a:xfrm>
            <a:custGeom>
              <a:avLst/>
              <a:gdLst/>
              <a:ahLst/>
              <a:cxnLst/>
              <a:rect l="l" t="t" r="r" b="b"/>
              <a:pathLst>
                <a:path w="3729" h="6930" extrusionOk="0">
                  <a:moveTo>
                    <a:pt x="1" y="1"/>
                  </a:moveTo>
                  <a:lnTo>
                    <a:pt x="1" y="6930"/>
                  </a:lnTo>
                  <a:lnTo>
                    <a:pt x="3728" y="3816"/>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2"/>
            <p:cNvSpPr/>
            <p:nvPr/>
          </p:nvSpPr>
          <p:spPr>
            <a:xfrm>
              <a:off x="1795903" y="2147103"/>
              <a:ext cx="91640" cy="201564"/>
            </a:xfrm>
            <a:custGeom>
              <a:avLst/>
              <a:gdLst/>
              <a:ahLst/>
              <a:cxnLst/>
              <a:rect l="l" t="t" r="r" b="b"/>
              <a:pathLst>
                <a:path w="3729" h="8202" extrusionOk="0">
                  <a:moveTo>
                    <a:pt x="3728" y="1"/>
                  </a:moveTo>
                  <a:lnTo>
                    <a:pt x="1" y="3114"/>
                  </a:lnTo>
                  <a:lnTo>
                    <a:pt x="1" y="8201"/>
                  </a:lnTo>
                  <a:lnTo>
                    <a:pt x="3728" y="8201"/>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2"/>
            <p:cNvSpPr/>
            <p:nvPr/>
          </p:nvSpPr>
          <p:spPr>
            <a:xfrm>
              <a:off x="1088926" y="1291417"/>
              <a:ext cx="1505587" cy="1119735"/>
            </a:xfrm>
            <a:custGeom>
              <a:avLst/>
              <a:gdLst/>
              <a:ahLst/>
              <a:cxnLst/>
              <a:rect l="l" t="t" r="r" b="b"/>
              <a:pathLst>
                <a:path w="61265" h="45564" extrusionOk="0">
                  <a:moveTo>
                    <a:pt x="56396" y="4868"/>
                  </a:moveTo>
                  <a:lnTo>
                    <a:pt x="56396" y="40740"/>
                  </a:lnTo>
                  <a:lnTo>
                    <a:pt x="4825" y="40740"/>
                  </a:lnTo>
                  <a:lnTo>
                    <a:pt x="4825" y="4868"/>
                  </a:lnTo>
                  <a:close/>
                  <a:moveTo>
                    <a:pt x="1" y="0"/>
                  </a:moveTo>
                  <a:lnTo>
                    <a:pt x="1" y="45564"/>
                  </a:lnTo>
                  <a:lnTo>
                    <a:pt x="61264" y="45564"/>
                  </a:lnTo>
                  <a:lnTo>
                    <a:pt x="612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2"/>
            <p:cNvSpPr/>
            <p:nvPr/>
          </p:nvSpPr>
          <p:spPr>
            <a:xfrm>
              <a:off x="1207477" y="1411025"/>
              <a:ext cx="1267406" cy="881604"/>
            </a:xfrm>
            <a:custGeom>
              <a:avLst/>
              <a:gdLst/>
              <a:ahLst/>
              <a:cxnLst/>
              <a:rect l="l" t="t" r="r" b="b"/>
              <a:pathLst>
                <a:path w="51573" h="35874" fill="none" extrusionOk="0">
                  <a:moveTo>
                    <a:pt x="51572" y="1"/>
                  </a:moveTo>
                  <a:lnTo>
                    <a:pt x="51572" y="35873"/>
                  </a:lnTo>
                  <a:lnTo>
                    <a:pt x="1" y="35873"/>
                  </a:lnTo>
                  <a:lnTo>
                    <a:pt x="1" y="1"/>
                  </a:lnTo>
                  <a:lnTo>
                    <a:pt x="51572"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2"/>
            <p:cNvSpPr/>
            <p:nvPr/>
          </p:nvSpPr>
          <p:spPr>
            <a:xfrm>
              <a:off x="1153583" y="1350693"/>
              <a:ext cx="1376249" cy="1001186"/>
            </a:xfrm>
            <a:custGeom>
              <a:avLst/>
              <a:gdLst/>
              <a:ahLst/>
              <a:cxnLst/>
              <a:rect l="l" t="t" r="r" b="b"/>
              <a:pathLst>
                <a:path w="56002" h="40740" extrusionOk="0">
                  <a:moveTo>
                    <a:pt x="55651" y="351"/>
                  </a:moveTo>
                  <a:lnTo>
                    <a:pt x="55651" y="40389"/>
                  </a:lnTo>
                  <a:lnTo>
                    <a:pt x="308" y="40389"/>
                  </a:lnTo>
                  <a:lnTo>
                    <a:pt x="308" y="351"/>
                  </a:lnTo>
                  <a:close/>
                  <a:moveTo>
                    <a:pt x="1" y="0"/>
                  </a:moveTo>
                  <a:lnTo>
                    <a:pt x="1" y="40740"/>
                  </a:lnTo>
                  <a:lnTo>
                    <a:pt x="56002" y="40740"/>
                  </a:lnTo>
                  <a:lnTo>
                    <a:pt x="56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9" name="Google Shape;1499;p42"/>
            <p:cNvCxnSpPr/>
            <p:nvPr/>
          </p:nvCxnSpPr>
          <p:spPr>
            <a:xfrm>
              <a:off x="357270" y="4093465"/>
              <a:ext cx="39345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571212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429"/>
        <p:cNvGrpSpPr/>
        <p:nvPr/>
      </p:nvGrpSpPr>
      <p:grpSpPr>
        <a:xfrm>
          <a:off x="0" y="0"/>
          <a:ext cx="0" cy="0"/>
          <a:chOff x="0" y="0"/>
          <a:chExt cx="0" cy="0"/>
        </a:xfrm>
      </p:grpSpPr>
      <p:sp>
        <p:nvSpPr>
          <p:cNvPr id="1430" name="Google Shape;1430;p42"/>
          <p:cNvSpPr txBox="1">
            <a:spLocks noGrp="1"/>
          </p:cNvSpPr>
          <p:nvPr>
            <p:ph type="title"/>
          </p:nvPr>
        </p:nvSpPr>
        <p:spPr>
          <a:xfrm>
            <a:off x="2405778" y="779108"/>
            <a:ext cx="5932659"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4800" dirty="0"/>
              <a:t>Gradual Introduction of Activities</a:t>
            </a:r>
            <a:endParaRPr sz="4800" dirty="0"/>
          </a:p>
        </p:txBody>
      </p:sp>
      <p:sp>
        <p:nvSpPr>
          <p:cNvPr id="1431" name="Google Shape;1431;p42"/>
          <p:cNvSpPr txBox="1">
            <a:spLocks noGrp="1"/>
          </p:cNvSpPr>
          <p:nvPr>
            <p:ph type="subTitle" idx="1"/>
          </p:nvPr>
        </p:nvSpPr>
        <p:spPr>
          <a:xfrm>
            <a:off x="2947847" y="1843915"/>
            <a:ext cx="5977783" cy="34018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Implementing Guided Writing should be done thoughtfully. Rather than introducing all strategies at once, it's more effective to select one strategy at a time, allow students to practice it extensively, and only then introduce the next. This ensures that students fully understand and master each concept before moving forward, leading to more solid learning outcomes.</a:t>
            </a:r>
            <a:endParaRPr sz="2000" dirty="0"/>
          </a:p>
        </p:txBody>
      </p:sp>
      <p:grpSp>
        <p:nvGrpSpPr>
          <p:cNvPr id="1432" name="Google Shape;1432;p42"/>
          <p:cNvGrpSpPr/>
          <p:nvPr/>
        </p:nvGrpSpPr>
        <p:grpSpPr>
          <a:xfrm>
            <a:off x="441207" y="1180169"/>
            <a:ext cx="2422309" cy="2080389"/>
            <a:chOff x="357270" y="1050014"/>
            <a:chExt cx="3934500" cy="3043472"/>
          </a:xfrm>
        </p:grpSpPr>
        <p:sp>
          <p:nvSpPr>
            <p:cNvPr id="1433" name="Google Shape;1433;p42"/>
            <p:cNvSpPr/>
            <p:nvPr/>
          </p:nvSpPr>
          <p:spPr>
            <a:xfrm>
              <a:off x="819510" y="1050014"/>
              <a:ext cx="2917347" cy="2636062"/>
            </a:xfrm>
            <a:custGeom>
              <a:avLst/>
              <a:gdLst/>
              <a:ahLst/>
              <a:cxnLst/>
              <a:rect l="l" t="t" r="r" b="b"/>
              <a:pathLst>
                <a:path w="118712" h="107266" extrusionOk="0">
                  <a:moveTo>
                    <a:pt x="66438" y="0"/>
                  </a:moveTo>
                  <a:lnTo>
                    <a:pt x="65035" y="44"/>
                  </a:lnTo>
                  <a:lnTo>
                    <a:pt x="63588" y="132"/>
                  </a:lnTo>
                  <a:lnTo>
                    <a:pt x="62185" y="219"/>
                  </a:lnTo>
                  <a:lnTo>
                    <a:pt x="60738" y="351"/>
                  </a:lnTo>
                  <a:lnTo>
                    <a:pt x="59290" y="526"/>
                  </a:lnTo>
                  <a:lnTo>
                    <a:pt x="57843" y="702"/>
                  </a:lnTo>
                  <a:lnTo>
                    <a:pt x="56396" y="921"/>
                  </a:lnTo>
                  <a:lnTo>
                    <a:pt x="54949" y="1184"/>
                  </a:lnTo>
                  <a:lnTo>
                    <a:pt x="53502" y="1491"/>
                  </a:lnTo>
                  <a:lnTo>
                    <a:pt x="52011" y="1798"/>
                  </a:lnTo>
                  <a:lnTo>
                    <a:pt x="50563" y="2149"/>
                  </a:lnTo>
                  <a:lnTo>
                    <a:pt x="49116" y="2544"/>
                  </a:lnTo>
                  <a:lnTo>
                    <a:pt x="47669" y="2982"/>
                  </a:lnTo>
                  <a:lnTo>
                    <a:pt x="46222" y="3421"/>
                  </a:lnTo>
                  <a:lnTo>
                    <a:pt x="44775" y="3947"/>
                  </a:lnTo>
                  <a:lnTo>
                    <a:pt x="43328" y="4429"/>
                  </a:lnTo>
                  <a:lnTo>
                    <a:pt x="41924" y="4999"/>
                  </a:lnTo>
                  <a:lnTo>
                    <a:pt x="40477" y="5613"/>
                  </a:lnTo>
                  <a:lnTo>
                    <a:pt x="39030" y="6227"/>
                  </a:lnTo>
                  <a:lnTo>
                    <a:pt x="37627" y="6885"/>
                  </a:lnTo>
                  <a:lnTo>
                    <a:pt x="36179" y="7587"/>
                  </a:lnTo>
                  <a:lnTo>
                    <a:pt x="34776" y="8288"/>
                  </a:lnTo>
                  <a:lnTo>
                    <a:pt x="33417" y="9034"/>
                  </a:lnTo>
                  <a:lnTo>
                    <a:pt x="32057" y="9823"/>
                  </a:lnTo>
                  <a:lnTo>
                    <a:pt x="30742" y="10613"/>
                  </a:lnTo>
                  <a:lnTo>
                    <a:pt x="29426" y="11446"/>
                  </a:lnTo>
                  <a:lnTo>
                    <a:pt x="28154" y="12279"/>
                  </a:lnTo>
                  <a:lnTo>
                    <a:pt x="26883" y="13156"/>
                  </a:lnTo>
                  <a:lnTo>
                    <a:pt x="25655" y="14033"/>
                  </a:lnTo>
                  <a:lnTo>
                    <a:pt x="24471" y="14954"/>
                  </a:lnTo>
                  <a:lnTo>
                    <a:pt x="23287" y="15875"/>
                  </a:lnTo>
                  <a:lnTo>
                    <a:pt x="22146" y="16840"/>
                  </a:lnTo>
                  <a:lnTo>
                    <a:pt x="21006" y="17805"/>
                  </a:lnTo>
                  <a:lnTo>
                    <a:pt x="19910" y="18813"/>
                  </a:lnTo>
                  <a:lnTo>
                    <a:pt x="18813" y="19822"/>
                  </a:lnTo>
                  <a:lnTo>
                    <a:pt x="17761" y="20830"/>
                  </a:lnTo>
                  <a:lnTo>
                    <a:pt x="16752" y="21883"/>
                  </a:lnTo>
                  <a:lnTo>
                    <a:pt x="15788" y="22935"/>
                  </a:lnTo>
                  <a:lnTo>
                    <a:pt x="14823" y="24032"/>
                  </a:lnTo>
                  <a:lnTo>
                    <a:pt x="13858" y="25128"/>
                  </a:lnTo>
                  <a:lnTo>
                    <a:pt x="12981" y="26224"/>
                  </a:lnTo>
                  <a:lnTo>
                    <a:pt x="12060" y="27365"/>
                  </a:lnTo>
                  <a:lnTo>
                    <a:pt x="11227" y="28505"/>
                  </a:lnTo>
                  <a:lnTo>
                    <a:pt x="10394" y="29645"/>
                  </a:lnTo>
                  <a:lnTo>
                    <a:pt x="9604" y="30785"/>
                  </a:lnTo>
                  <a:lnTo>
                    <a:pt x="8859" y="31969"/>
                  </a:lnTo>
                  <a:lnTo>
                    <a:pt x="8113" y="33153"/>
                  </a:lnTo>
                  <a:lnTo>
                    <a:pt x="7412" y="34337"/>
                  </a:lnTo>
                  <a:lnTo>
                    <a:pt x="6754" y="35565"/>
                  </a:lnTo>
                  <a:lnTo>
                    <a:pt x="6096" y="36793"/>
                  </a:lnTo>
                  <a:lnTo>
                    <a:pt x="5482" y="38021"/>
                  </a:lnTo>
                  <a:lnTo>
                    <a:pt x="4912" y="39249"/>
                  </a:lnTo>
                  <a:lnTo>
                    <a:pt x="4342" y="40477"/>
                  </a:lnTo>
                  <a:lnTo>
                    <a:pt x="3859" y="41749"/>
                  </a:lnTo>
                  <a:lnTo>
                    <a:pt x="3333" y="42976"/>
                  </a:lnTo>
                  <a:lnTo>
                    <a:pt x="2895" y="44248"/>
                  </a:lnTo>
                  <a:lnTo>
                    <a:pt x="2500" y="45520"/>
                  </a:lnTo>
                  <a:lnTo>
                    <a:pt x="2105" y="46792"/>
                  </a:lnTo>
                  <a:lnTo>
                    <a:pt x="1711" y="48063"/>
                  </a:lnTo>
                  <a:lnTo>
                    <a:pt x="1404" y="49379"/>
                  </a:lnTo>
                  <a:lnTo>
                    <a:pt x="1097" y="50651"/>
                  </a:lnTo>
                  <a:lnTo>
                    <a:pt x="877" y="51966"/>
                  </a:lnTo>
                  <a:lnTo>
                    <a:pt x="614" y="53238"/>
                  </a:lnTo>
                  <a:lnTo>
                    <a:pt x="439" y="54510"/>
                  </a:lnTo>
                  <a:lnTo>
                    <a:pt x="307" y="55825"/>
                  </a:lnTo>
                  <a:lnTo>
                    <a:pt x="176" y="57141"/>
                  </a:lnTo>
                  <a:lnTo>
                    <a:pt x="88" y="58413"/>
                  </a:lnTo>
                  <a:lnTo>
                    <a:pt x="44" y="59728"/>
                  </a:lnTo>
                  <a:lnTo>
                    <a:pt x="0" y="61000"/>
                  </a:lnTo>
                  <a:lnTo>
                    <a:pt x="44" y="62316"/>
                  </a:lnTo>
                  <a:lnTo>
                    <a:pt x="88" y="63588"/>
                  </a:lnTo>
                  <a:lnTo>
                    <a:pt x="176" y="64859"/>
                  </a:lnTo>
                  <a:lnTo>
                    <a:pt x="307" y="66175"/>
                  </a:lnTo>
                  <a:lnTo>
                    <a:pt x="483" y="67447"/>
                  </a:lnTo>
                  <a:lnTo>
                    <a:pt x="658" y="68718"/>
                  </a:lnTo>
                  <a:lnTo>
                    <a:pt x="921" y="69990"/>
                  </a:lnTo>
                  <a:lnTo>
                    <a:pt x="1184" y="71262"/>
                  </a:lnTo>
                  <a:lnTo>
                    <a:pt x="1491" y="72490"/>
                  </a:lnTo>
                  <a:lnTo>
                    <a:pt x="1842" y="73762"/>
                  </a:lnTo>
                  <a:lnTo>
                    <a:pt x="2237" y="74989"/>
                  </a:lnTo>
                  <a:lnTo>
                    <a:pt x="2631" y="76261"/>
                  </a:lnTo>
                  <a:lnTo>
                    <a:pt x="3114" y="77489"/>
                  </a:lnTo>
                  <a:lnTo>
                    <a:pt x="3596" y="78673"/>
                  </a:lnTo>
                  <a:lnTo>
                    <a:pt x="4166" y="79901"/>
                  </a:lnTo>
                  <a:lnTo>
                    <a:pt x="4736" y="81085"/>
                  </a:lnTo>
                  <a:lnTo>
                    <a:pt x="5350" y="82269"/>
                  </a:lnTo>
                  <a:lnTo>
                    <a:pt x="6008" y="83409"/>
                  </a:lnTo>
                  <a:lnTo>
                    <a:pt x="6666" y="84550"/>
                  </a:lnTo>
                  <a:lnTo>
                    <a:pt x="7368" y="85646"/>
                  </a:lnTo>
                  <a:lnTo>
                    <a:pt x="8113" y="86742"/>
                  </a:lnTo>
                  <a:lnTo>
                    <a:pt x="8903" y="87795"/>
                  </a:lnTo>
                  <a:lnTo>
                    <a:pt x="9692" y="88803"/>
                  </a:lnTo>
                  <a:lnTo>
                    <a:pt x="10525" y="89812"/>
                  </a:lnTo>
                  <a:lnTo>
                    <a:pt x="11358" y="90777"/>
                  </a:lnTo>
                  <a:lnTo>
                    <a:pt x="12235" y="91741"/>
                  </a:lnTo>
                  <a:lnTo>
                    <a:pt x="13156" y="92662"/>
                  </a:lnTo>
                  <a:lnTo>
                    <a:pt x="14077" y="93539"/>
                  </a:lnTo>
                  <a:lnTo>
                    <a:pt x="15042" y="94417"/>
                  </a:lnTo>
                  <a:lnTo>
                    <a:pt x="16007" y="95250"/>
                  </a:lnTo>
                  <a:lnTo>
                    <a:pt x="17015" y="96083"/>
                  </a:lnTo>
                  <a:lnTo>
                    <a:pt x="18024" y="96872"/>
                  </a:lnTo>
                  <a:lnTo>
                    <a:pt x="19077" y="97618"/>
                  </a:lnTo>
                  <a:lnTo>
                    <a:pt x="20173" y="98363"/>
                  </a:lnTo>
                  <a:lnTo>
                    <a:pt x="21269" y="99065"/>
                  </a:lnTo>
                  <a:lnTo>
                    <a:pt x="22366" y="99723"/>
                  </a:lnTo>
                  <a:lnTo>
                    <a:pt x="23506" y="100381"/>
                  </a:lnTo>
                  <a:lnTo>
                    <a:pt x="24646" y="100995"/>
                  </a:lnTo>
                  <a:lnTo>
                    <a:pt x="25830" y="101565"/>
                  </a:lnTo>
                  <a:lnTo>
                    <a:pt x="27014" y="102135"/>
                  </a:lnTo>
                  <a:lnTo>
                    <a:pt x="28198" y="102661"/>
                  </a:lnTo>
                  <a:lnTo>
                    <a:pt x="29426" y="103187"/>
                  </a:lnTo>
                  <a:lnTo>
                    <a:pt x="30698" y="103670"/>
                  </a:lnTo>
                  <a:lnTo>
                    <a:pt x="31926" y="104108"/>
                  </a:lnTo>
                  <a:lnTo>
                    <a:pt x="33197" y="104547"/>
                  </a:lnTo>
                  <a:lnTo>
                    <a:pt x="34513" y="104898"/>
                  </a:lnTo>
                  <a:lnTo>
                    <a:pt x="35785" y="105292"/>
                  </a:lnTo>
                  <a:lnTo>
                    <a:pt x="37100" y="105599"/>
                  </a:lnTo>
                  <a:lnTo>
                    <a:pt x="38416" y="105906"/>
                  </a:lnTo>
                  <a:lnTo>
                    <a:pt x="39775" y="106169"/>
                  </a:lnTo>
                  <a:lnTo>
                    <a:pt x="41135" y="106432"/>
                  </a:lnTo>
                  <a:lnTo>
                    <a:pt x="42494" y="106652"/>
                  </a:lnTo>
                  <a:lnTo>
                    <a:pt x="43854" y="106827"/>
                  </a:lnTo>
                  <a:lnTo>
                    <a:pt x="45213" y="106959"/>
                  </a:lnTo>
                  <a:lnTo>
                    <a:pt x="46617" y="107090"/>
                  </a:lnTo>
                  <a:lnTo>
                    <a:pt x="48020" y="107178"/>
                  </a:lnTo>
                  <a:lnTo>
                    <a:pt x="49423" y="107222"/>
                  </a:lnTo>
                  <a:lnTo>
                    <a:pt x="50827" y="107266"/>
                  </a:lnTo>
                  <a:lnTo>
                    <a:pt x="52274" y="107266"/>
                  </a:lnTo>
                  <a:lnTo>
                    <a:pt x="53677" y="107222"/>
                  </a:lnTo>
                  <a:lnTo>
                    <a:pt x="55124" y="107134"/>
                  </a:lnTo>
                  <a:lnTo>
                    <a:pt x="56528" y="107046"/>
                  </a:lnTo>
                  <a:lnTo>
                    <a:pt x="57975" y="106915"/>
                  </a:lnTo>
                  <a:lnTo>
                    <a:pt x="59422" y="106739"/>
                  </a:lnTo>
                  <a:lnTo>
                    <a:pt x="60869" y="106564"/>
                  </a:lnTo>
                  <a:lnTo>
                    <a:pt x="62316" y="106345"/>
                  </a:lnTo>
                  <a:lnTo>
                    <a:pt x="63763" y="106082"/>
                  </a:lnTo>
                  <a:lnTo>
                    <a:pt x="65211" y="105775"/>
                  </a:lnTo>
                  <a:lnTo>
                    <a:pt x="66702" y="105468"/>
                  </a:lnTo>
                  <a:lnTo>
                    <a:pt x="68149" y="105073"/>
                  </a:lnTo>
                  <a:lnTo>
                    <a:pt x="69596" y="104678"/>
                  </a:lnTo>
                  <a:lnTo>
                    <a:pt x="71043" y="104284"/>
                  </a:lnTo>
                  <a:lnTo>
                    <a:pt x="72490" y="103801"/>
                  </a:lnTo>
                  <a:lnTo>
                    <a:pt x="73937" y="103319"/>
                  </a:lnTo>
                  <a:lnTo>
                    <a:pt x="75385" y="102793"/>
                  </a:lnTo>
                  <a:lnTo>
                    <a:pt x="76788" y="102266"/>
                  </a:lnTo>
                  <a:lnTo>
                    <a:pt x="78235" y="101652"/>
                  </a:lnTo>
                  <a:lnTo>
                    <a:pt x="79682" y="101038"/>
                  </a:lnTo>
                  <a:lnTo>
                    <a:pt x="81086" y="100381"/>
                  </a:lnTo>
                  <a:lnTo>
                    <a:pt x="82533" y="99679"/>
                  </a:lnTo>
                  <a:lnTo>
                    <a:pt x="83892" y="98933"/>
                  </a:lnTo>
                  <a:lnTo>
                    <a:pt x="85296" y="98188"/>
                  </a:lnTo>
                  <a:lnTo>
                    <a:pt x="86655" y="97442"/>
                  </a:lnTo>
                  <a:lnTo>
                    <a:pt x="87971" y="96609"/>
                  </a:lnTo>
                  <a:lnTo>
                    <a:pt x="89286" y="95820"/>
                  </a:lnTo>
                  <a:lnTo>
                    <a:pt x="90558" y="94943"/>
                  </a:lnTo>
                  <a:lnTo>
                    <a:pt x="91830" y="94110"/>
                  </a:lnTo>
                  <a:lnTo>
                    <a:pt x="93058" y="93189"/>
                  </a:lnTo>
                  <a:lnTo>
                    <a:pt x="94242" y="92312"/>
                  </a:lnTo>
                  <a:lnTo>
                    <a:pt x="95426" y="91347"/>
                  </a:lnTo>
                  <a:lnTo>
                    <a:pt x="96566" y="90426"/>
                  </a:lnTo>
                  <a:lnTo>
                    <a:pt x="97706" y="89417"/>
                  </a:lnTo>
                  <a:lnTo>
                    <a:pt x="98802" y="88452"/>
                  </a:lnTo>
                  <a:lnTo>
                    <a:pt x="99899" y="87444"/>
                  </a:lnTo>
                  <a:lnTo>
                    <a:pt x="100951" y="86391"/>
                  </a:lnTo>
                  <a:lnTo>
                    <a:pt x="101960" y="85383"/>
                  </a:lnTo>
                  <a:lnTo>
                    <a:pt x="102925" y="84286"/>
                  </a:lnTo>
                  <a:lnTo>
                    <a:pt x="103889" y="83234"/>
                  </a:lnTo>
                  <a:lnTo>
                    <a:pt x="104854" y="82138"/>
                  </a:lnTo>
                  <a:lnTo>
                    <a:pt x="105731" y="81041"/>
                  </a:lnTo>
                  <a:lnTo>
                    <a:pt x="106652" y="79901"/>
                  </a:lnTo>
                  <a:lnTo>
                    <a:pt x="107485" y="78761"/>
                  </a:lnTo>
                  <a:lnTo>
                    <a:pt x="108319" y="77621"/>
                  </a:lnTo>
                  <a:lnTo>
                    <a:pt x="109108" y="76437"/>
                  </a:lnTo>
                  <a:lnTo>
                    <a:pt x="109854" y="75296"/>
                  </a:lnTo>
                  <a:lnTo>
                    <a:pt x="110599" y="74112"/>
                  </a:lnTo>
                  <a:lnTo>
                    <a:pt x="111301" y="72884"/>
                  </a:lnTo>
                  <a:lnTo>
                    <a:pt x="111959" y="71700"/>
                  </a:lnTo>
                  <a:lnTo>
                    <a:pt x="112616" y="70473"/>
                  </a:lnTo>
                  <a:lnTo>
                    <a:pt x="113230" y="69245"/>
                  </a:lnTo>
                  <a:lnTo>
                    <a:pt x="113800" y="68017"/>
                  </a:lnTo>
                  <a:lnTo>
                    <a:pt x="114370" y="66745"/>
                  </a:lnTo>
                  <a:lnTo>
                    <a:pt x="114853" y="65517"/>
                  </a:lnTo>
                  <a:lnTo>
                    <a:pt x="115335" y="64245"/>
                  </a:lnTo>
                  <a:lnTo>
                    <a:pt x="115818" y="62974"/>
                  </a:lnTo>
                  <a:lnTo>
                    <a:pt x="116212" y="61746"/>
                  </a:lnTo>
                  <a:lnTo>
                    <a:pt x="116607" y="60430"/>
                  </a:lnTo>
                  <a:lnTo>
                    <a:pt x="116958" y="59158"/>
                  </a:lnTo>
                  <a:lnTo>
                    <a:pt x="117309" y="57887"/>
                  </a:lnTo>
                  <a:lnTo>
                    <a:pt x="117616" y="56615"/>
                  </a:lnTo>
                  <a:lnTo>
                    <a:pt x="117835" y="55299"/>
                  </a:lnTo>
                  <a:lnTo>
                    <a:pt x="118054" y="54027"/>
                  </a:lnTo>
                  <a:lnTo>
                    <a:pt x="118273" y="52712"/>
                  </a:lnTo>
                  <a:lnTo>
                    <a:pt x="118405" y="51440"/>
                  </a:lnTo>
                  <a:lnTo>
                    <a:pt x="118537" y="50125"/>
                  </a:lnTo>
                  <a:lnTo>
                    <a:pt x="118624" y="48853"/>
                  </a:lnTo>
                  <a:lnTo>
                    <a:pt x="118668" y="47537"/>
                  </a:lnTo>
                  <a:lnTo>
                    <a:pt x="118712" y="46222"/>
                  </a:lnTo>
                  <a:lnTo>
                    <a:pt x="118668" y="44950"/>
                  </a:lnTo>
                  <a:lnTo>
                    <a:pt x="118624" y="43678"/>
                  </a:lnTo>
                  <a:lnTo>
                    <a:pt x="118537" y="42362"/>
                  </a:lnTo>
                  <a:lnTo>
                    <a:pt x="118405" y="41091"/>
                  </a:lnTo>
                  <a:lnTo>
                    <a:pt x="118230" y="39819"/>
                  </a:lnTo>
                  <a:lnTo>
                    <a:pt x="118054" y="38547"/>
                  </a:lnTo>
                  <a:lnTo>
                    <a:pt x="117791" y="37275"/>
                  </a:lnTo>
                  <a:lnTo>
                    <a:pt x="117528" y="36004"/>
                  </a:lnTo>
                  <a:lnTo>
                    <a:pt x="117221" y="34732"/>
                  </a:lnTo>
                  <a:lnTo>
                    <a:pt x="116870" y="33504"/>
                  </a:lnTo>
                  <a:lnTo>
                    <a:pt x="116475" y="32232"/>
                  </a:lnTo>
                  <a:lnTo>
                    <a:pt x="116081" y="31004"/>
                  </a:lnTo>
                  <a:lnTo>
                    <a:pt x="115598" y="29777"/>
                  </a:lnTo>
                  <a:lnTo>
                    <a:pt x="115116" y="28549"/>
                  </a:lnTo>
                  <a:lnTo>
                    <a:pt x="114546" y="27365"/>
                  </a:lnTo>
                  <a:lnTo>
                    <a:pt x="113976" y="26181"/>
                  </a:lnTo>
                  <a:lnTo>
                    <a:pt x="113362" y="24996"/>
                  </a:lnTo>
                  <a:lnTo>
                    <a:pt x="112704" y="23812"/>
                  </a:lnTo>
                  <a:lnTo>
                    <a:pt x="112046" y="22716"/>
                  </a:lnTo>
                  <a:lnTo>
                    <a:pt x="111345" y="21576"/>
                  </a:lnTo>
                  <a:lnTo>
                    <a:pt x="110599" y="20523"/>
                  </a:lnTo>
                  <a:lnTo>
                    <a:pt x="109810" y="19471"/>
                  </a:lnTo>
                  <a:lnTo>
                    <a:pt x="109020" y="18418"/>
                  </a:lnTo>
                  <a:lnTo>
                    <a:pt x="108187" y="17454"/>
                  </a:lnTo>
                  <a:lnTo>
                    <a:pt x="107354" y="16445"/>
                  </a:lnTo>
                  <a:lnTo>
                    <a:pt x="106477" y="15524"/>
                  </a:lnTo>
                  <a:lnTo>
                    <a:pt x="105556" y="14603"/>
                  </a:lnTo>
                  <a:lnTo>
                    <a:pt x="104635" y="13682"/>
                  </a:lnTo>
                  <a:lnTo>
                    <a:pt x="103670" y="12849"/>
                  </a:lnTo>
                  <a:lnTo>
                    <a:pt x="102705" y="12016"/>
                  </a:lnTo>
                  <a:lnTo>
                    <a:pt x="101697" y="11183"/>
                  </a:lnTo>
                  <a:lnTo>
                    <a:pt x="100688" y="10393"/>
                  </a:lnTo>
                  <a:lnTo>
                    <a:pt x="99636" y="9648"/>
                  </a:lnTo>
                  <a:lnTo>
                    <a:pt x="98539" y="8902"/>
                  </a:lnTo>
                  <a:lnTo>
                    <a:pt x="97443" y="8201"/>
                  </a:lnTo>
                  <a:lnTo>
                    <a:pt x="96347" y="7543"/>
                  </a:lnTo>
                  <a:lnTo>
                    <a:pt x="95206" y="6885"/>
                  </a:lnTo>
                  <a:lnTo>
                    <a:pt x="94066" y="6271"/>
                  </a:lnTo>
                  <a:lnTo>
                    <a:pt x="92882" y="5657"/>
                  </a:lnTo>
                  <a:lnTo>
                    <a:pt x="91698" y="5087"/>
                  </a:lnTo>
                  <a:lnTo>
                    <a:pt x="90514" y="4561"/>
                  </a:lnTo>
                  <a:lnTo>
                    <a:pt x="89286" y="4078"/>
                  </a:lnTo>
                  <a:lnTo>
                    <a:pt x="88014" y="3596"/>
                  </a:lnTo>
                  <a:lnTo>
                    <a:pt x="86787" y="3157"/>
                  </a:lnTo>
                  <a:lnTo>
                    <a:pt x="85515" y="2719"/>
                  </a:lnTo>
                  <a:lnTo>
                    <a:pt x="84199" y="2324"/>
                  </a:lnTo>
                  <a:lnTo>
                    <a:pt x="82927" y="1973"/>
                  </a:lnTo>
                  <a:lnTo>
                    <a:pt x="81612" y="1623"/>
                  </a:lnTo>
                  <a:lnTo>
                    <a:pt x="80296" y="1359"/>
                  </a:lnTo>
                  <a:lnTo>
                    <a:pt x="78937" y="1052"/>
                  </a:lnTo>
                  <a:lnTo>
                    <a:pt x="77577" y="833"/>
                  </a:lnTo>
                  <a:lnTo>
                    <a:pt x="76218" y="614"/>
                  </a:lnTo>
                  <a:lnTo>
                    <a:pt x="74858" y="439"/>
                  </a:lnTo>
                  <a:lnTo>
                    <a:pt x="73499" y="307"/>
                  </a:lnTo>
                  <a:lnTo>
                    <a:pt x="72096" y="175"/>
                  </a:lnTo>
                  <a:lnTo>
                    <a:pt x="70692" y="88"/>
                  </a:lnTo>
                  <a:lnTo>
                    <a:pt x="69289" y="44"/>
                  </a:lnTo>
                  <a:lnTo>
                    <a:pt x="678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2"/>
            <p:cNvSpPr/>
            <p:nvPr/>
          </p:nvSpPr>
          <p:spPr>
            <a:xfrm>
              <a:off x="1619159" y="2521065"/>
              <a:ext cx="2360183" cy="1572407"/>
            </a:xfrm>
            <a:custGeom>
              <a:avLst/>
              <a:gdLst/>
              <a:ahLst/>
              <a:cxnLst/>
              <a:rect l="l" t="t" r="r" b="b"/>
              <a:pathLst>
                <a:path w="96040" h="63984" extrusionOk="0">
                  <a:moveTo>
                    <a:pt x="65255" y="1"/>
                  </a:moveTo>
                  <a:lnTo>
                    <a:pt x="64422" y="45"/>
                  </a:lnTo>
                  <a:lnTo>
                    <a:pt x="62799" y="220"/>
                  </a:lnTo>
                  <a:lnTo>
                    <a:pt x="61220" y="483"/>
                  </a:lnTo>
                  <a:lnTo>
                    <a:pt x="59642" y="834"/>
                  </a:lnTo>
                  <a:lnTo>
                    <a:pt x="58151" y="1229"/>
                  </a:lnTo>
                  <a:lnTo>
                    <a:pt x="56703" y="1755"/>
                  </a:lnTo>
                  <a:lnTo>
                    <a:pt x="55256" y="2325"/>
                  </a:lnTo>
                  <a:lnTo>
                    <a:pt x="53897" y="2983"/>
                  </a:lnTo>
                  <a:lnTo>
                    <a:pt x="52537" y="3729"/>
                  </a:lnTo>
                  <a:lnTo>
                    <a:pt x="51222" y="4474"/>
                  </a:lnTo>
                  <a:lnTo>
                    <a:pt x="49950" y="5307"/>
                  </a:lnTo>
                  <a:lnTo>
                    <a:pt x="48722" y="6184"/>
                  </a:lnTo>
                  <a:lnTo>
                    <a:pt x="47538" y="7061"/>
                  </a:lnTo>
                  <a:lnTo>
                    <a:pt x="46354" y="8026"/>
                  </a:lnTo>
                  <a:lnTo>
                    <a:pt x="45214" y="8991"/>
                  </a:lnTo>
                  <a:lnTo>
                    <a:pt x="44117" y="9956"/>
                  </a:lnTo>
                  <a:lnTo>
                    <a:pt x="43065" y="10964"/>
                  </a:lnTo>
                  <a:lnTo>
                    <a:pt x="42012" y="11973"/>
                  </a:lnTo>
                  <a:lnTo>
                    <a:pt x="39995" y="13990"/>
                  </a:lnTo>
                  <a:lnTo>
                    <a:pt x="38109" y="15964"/>
                  </a:lnTo>
                  <a:lnTo>
                    <a:pt x="36355" y="17849"/>
                  </a:lnTo>
                  <a:lnTo>
                    <a:pt x="34645" y="19604"/>
                  </a:lnTo>
                  <a:lnTo>
                    <a:pt x="33066" y="21182"/>
                  </a:lnTo>
                  <a:lnTo>
                    <a:pt x="32277" y="21884"/>
                  </a:lnTo>
                  <a:lnTo>
                    <a:pt x="31531" y="22542"/>
                  </a:lnTo>
                  <a:lnTo>
                    <a:pt x="30786" y="23112"/>
                  </a:lnTo>
                  <a:lnTo>
                    <a:pt x="30084" y="23638"/>
                  </a:lnTo>
                  <a:lnTo>
                    <a:pt x="29339" y="24120"/>
                  </a:lnTo>
                  <a:lnTo>
                    <a:pt x="28462" y="24603"/>
                  </a:lnTo>
                  <a:lnTo>
                    <a:pt x="26444" y="25699"/>
                  </a:lnTo>
                  <a:lnTo>
                    <a:pt x="21577" y="28286"/>
                  </a:lnTo>
                  <a:lnTo>
                    <a:pt x="18858" y="29734"/>
                  </a:lnTo>
                  <a:lnTo>
                    <a:pt x="16051" y="31312"/>
                  </a:lnTo>
                  <a:lnTo>
                    <a:pt x="14648" y="32102"/>
                  </a:lnTo>
                  <a:lnTo>
                    <a:pt x="13244" y="32979"/>
                  </a:lnTo>
                  <a:lnTo>
                    <a:pt x="11885" y="33856"/>
                  </a:lnTo>
                  <a:lnTo>
                    <a:pt x="10526" y="34777"/>
                  </a:lnTo>
                  <a:lnTo>
                    <a:pt x="9210" y="35742"/>
                  </a:lnTo>
                  <a:lnTo>
                    <a:pt x="7938" y="36706"/>
                  </a:lnTo>
                  <a:lnTo>
                    <a:pt x="6754" y="37715"/>
                  </a:lnTo>
                  <a:lnTo>
                    <a:pt x="5614" y="38767"/>
                  </a:lnTo>
                  <a:lnTo>
                    <a:pt x="4561" y="39820"/>
                  </a:lnTo>
                  <a:lnTo>
                    <a:pt x="3553" y="40916"/>
                  </a:lnTo>
                  <a:lnTo>
                    <a:pt x="2720" y="42013"/>
                  </a:lnTo>
                  <a:lnTo>
                    <a:pt x="2281" y="42583"/>
                  </a:lnTo>
                  <a:lnTo>
                    <a:pt x="1930" y="43197"/>
                  </a:lnTo>
                  <a:lnTo>
                    <a:pt x="1579" y="43767"/>
                  </a:lnTo>
                  <a:lnTo>
                    <a:pt x="1272" y="44381"/>
                  </a:lnTo>
                  <a:lnTo>
                    <a:pt x="1009" y="44951"/>
                  </a:lnTo>
                  <a:lnTo>
                    <a:pt x="746" y="45565"/>
                  </a:lnTo>
                  <a:lnTo>
                    <a:pt x="527" y="46179"/>
                  </a:lnTo>
                  <a:lnTo>
                    <a:pt x="351" y="46837"/>
                  </a:lnTo>
                  <a:lnTo>
                    <a:pt x="220" y="47450"/>
                  </a:lnTo>
                  <a:lnTo>
                    <a:pt x="88" y="48108"/>
                  </a:lnTo>
                  <a:lnTo>
                    <a:pt x="44" y="48766"/>
                  </a:lnTo>
                  <a:lnTo>
                    <a:pt x="1" y="49380"/>
                  </a:lnTo>
                  <a:lnTo>
                    <a:pt x="44" y="50082"/>
                  </a:lnTo>
                  <a:lnTo>
                    <a:pt x="88" y="50739"/>
                  </a:lnTo>
                  <a:lnTo>
                    <a:pt x="176" y="51397"/>
                  </a:lnTo>
                  <a:lnTo>
                    <a:pt x="351" y="52099"/>
                  </a:lnTo>
                  <a:lnTo>
                    <a:pt x="527" y="52801"/>
                  </a:lnTo>
                  <a:lnTo>
                    <a:pt x="746" y="53502"/>
                  </a:lnTo>
                  <a:lnTo>
                    <a:pt x="965" y="53941"/>
                  </a:lnTo>
                  <a:lnTo>
                    <a:pt x="1272" y="54467"/>
                  </a:lnTo>
                  <a:lnTo>
                    <a:pt x="1667" y="55125"/>
                  </a:lnTo>
                  <a:lnTo>
                    <a:pt x="2193" y="55914"/>
                  </a:lnTo>
                  <a:lnTo>
                    <a:pt x="2851" y="56835"/>
                  </a:lnTo>
                  <a:lnTo>
                    <a:pt x="3684" y="57756"/>
                  </a:lnTo>
                  <a:lnTo>
                    <a:pt x="4649" y="58721"/>
                  </a:lnTo>
                  <a:lnTo>
                    <a:pt x="5219" y="59247"/>
                  </a:lnTo>
                  <a:lnTo>
                    <a:pt x="5789" y="59729"/>
                  </a:lnTo>
                  <a:lnTo>
                    <a:pt x="6447" y="60212"/>
                  </a:lnTo>
                  <a:lnTo>
                    <a:pt x="7105" y="60650"/>
                  </a:lnTo>
                  <a:lnTo>
                    <a:pt x="7807" y="61133"/>
                  </a:lnTo>
                  <a:lnTo>
                    <a:pt x="8596" y="61571"/>
                  </a:lnTo>
                  <a:lnTo>
                    <a:pt x="9385" y="61966"/>
                  </a:lnTo>
                  <a:lnTo>
                    <a:pt x="10219" y="62361"/>
                  </a:lnTo>
                  <a:lnTo>
                    <a:pt x="11139" y="62711"/>
                  </a:lnTo>
                  <a:lnTo>
                    <a:pt x="12060" y="63018"/>
                  </a:lnTo>
                  <a:lnTo>
                    <a:pt x="13069" y="63325"/>
                  </a:lnTo>
                  <a:lnTo>
                    <a:pt x="14121" y="63545"/>
                  </a:lnTo>
                  <a:lnTo>
                    <a:pt x="15218" y="63720"/>
                  </a:lnTo>
                  <a:lnTo>
                    <a:pt x="16358" y="63896"/>
                  </a:lnTo>
                  <a:lnTo>
                    <a:pt x="17586" y="63983"/>
                  </a:lnTo>
                  <a:lnTo>
                    <a:pt x="76481" y="63983"/>
                  </a:lnTo>
                  <a:lnTo>
                    <a:pt x="77358" y="63939"/>
                  </a:lnTo>
                  <a:lnTo>
                    <a:pt x="78235" y="63852"/>
                  </a:lnTo>
                  <a:lnTo>
                    <a:pt x="79113" y="63632"/>
                  </a:lnTo>
                  <a:lnTo>
                    <a:pt x="80033" y="63413"/>
                  </a:lnTo>
                  <a:lnTo>
                    <a:pt x="80954" y="63062"/>
                  </a:lnTo>
                  <a:lnTo>
                    <a:pt x="81875" y="62668"/>
                  </a:lnTo>
                  <a:lnTo>
                    <a:pt x="82796" y="62229"/>
                  </a:lnTo>
                  <a:lnTo>
                    <a:pt x="83717" y="61703"/>
                  </a:lnTo>
                  <a:lnTo>
                    <a:pt x="84638" y="61133"/>
                  </a:lnTo>
                  <a:lnTo>
                    <a:pt x="85559" y="60475"/>
                  </a:lnTo>
                  <a:lnTo>
                    <a:pt x="86436" y="59773"/>
                  </a:lnTo>
                  <a:lnTo>
                    <a:pt x="87313" y="59028"/>
                  </a:lnTo>
                  <a:lnTo>
                    <a:pt x="88146" y="58238"/>
                  </a:lnTo>
                  <a:lnTo>
                    <a:pt x="88980" y="57405"/>
                  </a:lnTo>
                  <a:lnTo>
                    <a:pt x="89769" y="56528"/>
                  </a:lnTo>
                  <a:lnTo>
                    <a:pt x="90558" y="55563"/>
                  </a:lnTo>
                  <a:lnTo>
                    <a:pt x="91260" y="54599"/>
                  </a:lnTo>
                  <a:lnTo>
                    <a:pt x="91962" y="53590"/>
                  </a:lnTo>
                  <a:lnTo>
                    <a:pt x="92619" y="52537"/>
                  </a:lnTo>
                  <a:lnTo>
                    <a:pt x="93233" y="51441"/>
                  </a:lnTo>
                  <a:lnTo>
                    <a:pt x="93760" y="50345"/>
                  </a:lnTo>
                  <a:lnTo>
                    <a:pt x="94286" y="49161"/>
                  </a:lnTo>
                  <a:lnTo>
                    <a:pt x="94724" y="48021"/>
                  </a:lnTo>
                  <a:lnTo>
                    <a:pt x="95119" y="46793"/>
                  </a:lnTo>
                  <a:lnTo>
                    <a:pt x="95426" y="45565"/>
                  </a:lnTo>
                  <a:lnTo>
                    <a:pt x="95689" y="44337"/>
                  </a:lnTo>
                  <a:lnTo>
                    <a:pt x="95908" y="43065"/>
                  </a:lnTo>
                  <a:lnTo>
                    <a:pt x="95996" y="41793"/>
                  </a:lnTo>
                  <a:lnTo>
                    <a:pt x="96040" y="40478"/>
                  </a:lnTo>
                  <a:lnTo>
                    <a:pt x="95996" y="39162"/>
                  </a:lnTo>
                  <a:lnTo>
                    <a:pt x="95865" y="37847"/>
                  </a:lnTo>
                  <a:lnTo>
                    <a:pt x="95645" y="36531"/>
                  </a:lnTo>
                  <a:lnTo>
                    <a:pt x="95031" y="33768"/>
                  </a:lnTo>
                  <a:lnTo>
                    <a:pt x="94681" y="32365"/>
                  </a:lnTo>
                  <a:lnTo>
                    <a:pt x="94286" y="30874"/>
                  </a:lnTo>
                  <a:lnTo>
                    <a:pt x="93891" y="29383"/>
                  </a:lnTo>
                  <a:lnTo>
                    <a:pt x="93409" y="27892"/>
                  </a:lnTo>
                  <a:lnTo>
                    <a:pt x="92926" y="26357"/>
                  </a:lnTo>
                  <a:lnTo>
                    <a:pt x="92400" y="24822"/>
                  </a:lnTo>
                  <a:lnTo>
                    <a:pt x="91786" y="23287"/>
                  </a:lnTo>
                  <a:lnTo>
                    <a:pt x="91172" y="21752"/>
                  </a:lnTo>
                  <a:lnTo>
                    <a:pt x="90514" y="20261"/>
                  </a:lnTo>
                  <a:lnTo>
                    <a:pt x="89813" y="18726"/>
                  </a:lnTo>
                  <a:lnTo>
                    <a:pt x="89067" y="17235"/>
                  </a:lnTo>
                  <a:lnTo>
                    <a:pt x="88278" y="15788"/>
                  </a:lnTo>
                  <a:lnTo>
                    <a:pt x="87445" y="14341"/>
                  </a:lnTo>
                  <a:lnTo>
                    <a:pt x="86568" y="12938"/>
                  </a:lnTo>
                  <a:lnTo>
                    <a:pt x="85691" y="11578"/>
                  </a:lnTo>
                  <a:lnTo>
                    <a:pt x="84726" y="10263"/>
                  </a:lnTo>
                  <a:lnTo>
                    <a:pt x="83717" y="9035"/>
                  </a:lnTo>
                  <a:lnTo>
                    <a:pt x="82621" y="7807"/>
                  </a:lnTo>
                  <a:lnTo>
                    <a:pt x="81524" y="6667"/>
                  </a:lnTo>
                  <a:lnTo>
                    <a:pt x="80384" y="5614"/>
                  </a:lnTo>
                  <a:lnTo>
                    <a:pt x="79200" y="4606"/>
                  </a:lnTo>
                  <a:lnTo>
                    <a:pt x="77928" y="3729"/>
                  </a:lnTo>
                  <a:lnTo>
                    <a:pt x="76657" y="2895"/>
                  </a:lnTo>
                  <a:lnTo>
                    <a:pt x="75955" y="2501"/>
                  </a:lnTo>
                  <a:lnTo>
                    <a:pt x="75297" y="2150"/>
                  </a:lnTo>
                  <a:lnTo>
                    <a:pt x="74596" y="1843"/>
                  </a:lnTo>
                  <a:lnTo>
                    <a:pt x="73894" y="1536"/>
                  </a:lnTo>
                  <a:lnTo>
                    <a:pt x="73148" y="1229"/>
                  </a:lnTo>
                  <a:lnTo>
                    <a:pt x="72447" y="1010"/>
                  </a:lnTo>
                  <a:lnTo>
                    <a:pt x="71701" y="747"/>
                  </a:lnTo>
                  <a:lnTo>
                    <a:pt x="70912" y="571"/>
                  </a:lnTo>
                  <a:lnTo>
                    <a:pt x="70166" y="396"/>
                  </a:lnTo>
                  <a:lnTo>
                    <a:pt x="69377" y="264"/>
                  </a:lnTo>
                  <a:lnTo>
                    <a:pt x="68588" y="133"/>
                  </a:lnTo>
                  <a:lnTo>
                    <a:pt x="67754" y="45"/>
                  </a:lnTo>
                  <a:lnTo>
                    <a:pt x="669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2"/>
            <p:cNvSpPr/>
            <p:nvPr/>
          </p:nvSpPr>
          <p:spPr>
            <a:xfrm>
              <a:off x="1619159" y="2788346"/>
              <a:ext cx="2070296" cy="1305129"/>
            </a:xfrm>
            <a:custGeom>
              <a:avLst/>
              <a:gdLst/>
              <a:ahLst/>
              <a:cxnLst/>
              <a:rect l="l" t="t" r="r" b="b"/>
              <a:pathLst>
                <a:path w="84244" h="53108" extrusionOk="0">
                  <a:moveTo>
                    <a:pt x="49248" y="1"/>
                  </a:moveTo>
                  <a:lnTo>
                    <a:pt x="48634" y="45"/>
                  </a:lnTo>
                  <a:lnTo>
                    <a:pt x="48020" y="88"/>
                  </a:lnTo>
                  <a:lnTo>
                    <a:pt x="47363" y="176"/>
                  </a:lnTo>
                  <a:lnTo>
                    <a:pt x="46749" y="308"/>
                  </a:lnTo>
                  <a:lnTo>
                    <a:pt x="46135" y="483"/>
                  </a:lnTo>
                  <a:lnTo>
                    <a:pt x="44863" y="878"/>
                  </a:lnTo>
                  <a:lnTo>
                    <a:pt x="43635" y="1360"/>
                  </a:lnTo>
                  <a:lnTo>
                    <a:pt x="42363" y="1930"/>
                  </a:lnTo>
                  <a:lnTo>
                    <a:pt x="41091" y="2588"/>
                  </a:lnTo>
                  <a:lnTo>
                    <a:pt x="39820" y="3290"/>
                  </a:lnTo>
                  <a:lnTo>
                    <a:pt x="37057" y="6184"/>
                  </a:lnTo>
                  <a:lnTo>
                    <a:pt x="34557" y="8815"/>
                  </a:lnTo>
                  <a:lnTo>
                    <a:pt x="33373" y="9999"/>
                  </a:lnTo>
                  <a:lnTo>
                    <a:pt x="32233" y="11052"/>
                  </a:lnTo>
                  <a:lnTo>
                    <a:pt x="31137" y="11973"/>
                  </a:lnTo>
                  <a:lnTo>
                    <a:pt x="30610" y="12367"/>
                  </a:lnTo>
                  <a:lnTo>
                    <a:pt x="30084" y="12762"/>
                  </a:lnTo>
                  <a:lnTo>
                    <a:pt x="29339" y="13244"/>
                  </a:lnTo>
                  <a:lnTo>
                    <a:pt x="28462" y="13727"/>
                  </a:lnTo>
                  <a:lnTo>
                    <a:pt x="26444" y="14823"/>
                  </a:lnTo>
                  <a:lnTo>
                    <a:pt x="21577" y="17410"/>
                  </a:lnTo>
                  <a:lnTo>
                    <a:pt x="18858" y="18858"/>
                  </a:lnTo>
                  <a:lnTo>
                    <a:pt x="16051" y="20436"/>
                  </a:lnTo>
                  <a:lnTo>
                    <a:pt x="14648" y="21226"/>
                  </a:lnTo>
                  <a:lnTo>
                    <a:pt x="13244" y="22103"/>
                  </a:lnTo>
                  <a:lnTo>
                    <a:pt x="11885" y="22980"/>
                  </a:lnTo>
                  <a:lnTo>
                    <a:pt x="10526" y="23901"/>
                  </a:lnTo>
                  <a:lnTo>
                    <a:pt x="9210" y="24866"/>
                  </a:lnTo>
                  <a:lnTo>
                    <a:pt x="7938" y="25830"/>
                  </a:lnTo>
                  <a:lnTo>
                    <a:pt x="6754" y="26839"/>
                  </a:lnTo>
                  <a:lnTo>
                    <a:pt x="5614" y="27891"/>
                  </a:lnTo>
                  <a:lnTo>
                    <a:pt x="4561" y="28944"/>
                  </a:lnTo>
                  <a:lnTo>
                    <a:pt x="3553" y="30040"/>
                  </a:lnTo>
                  <a:lnTo>
                    <a:pt x="2720" y="31137"/>
                  </a:lnTo>
                  <a:lnTo>
                    <a:pt x="2281" y="31707"/>
                  </a:lnTo>
                  <a:lnTo>
                    <a:pt x="1930" y="32321"/>
                  </a:lnTo>
                  <a:lnTo>
                    <a:pt x="1579" y="32891"/>
                  </a:lnTo>
                  <a:lnTo>
                    <a:pt x="1272" y="33505"/>
                  </a:lnTo>
                  <a:lnTo>
                    <a:pt x="1009" y="34075"/>
                  </a:lnTo>
                  <a:lnTo>
                    <a:pt x="746" y="34689"/>
                  </a:lnTo>
                  <a:lnTo>
                    <a:pt x="527" y="35303"/>
                  </a:lnTo>
                  <a:lnTo>
                    <a:pt x="351" y="35961"/>
                  </a:lnTo>
                  <a:lnTo>
                    <a:pt x="220" y="36574"/>
                  </a:lnTo>
                  <a:lnTo>
                    <a:pt x="88" y="37232"/>
                  </a:lnTo>
                  <a:lnTo>
                    <a:pt x="44" y="37890"/>
                  </a:lnTo>
                  <a:lnTo>
                    <a:pt x="1" y="38504"/>
                  </a:lnTo>
                  <a:lnTo>
                    <a:pt x="44" y="39206"/>
                  </a:lnTo>
                  <a:lnTo>
                    <a:pt x="88" y="39863"/>
                  </a:lnTo>
                  <a:lnTo>
                    <a:pt x="176" y="40521"/>
                  </a:lnTo>
                  <a:lnTo>
                    <a:pt x="351" y="41223"/>
                  </a:lnTo>
                  <a:lnTo>
                    <a:pt x="527" y="41925"/>
                  </a:lnTo>
                  <a:lnTo>
                    <a:pt x="746" y="42626"/>
                  </a:lnTo>
                  <a:lnTo>
                    <a:pt x="965" y="43065"/>
                  </a:lnTo>
                  <a:lnTo>
                    <a:pt x="1272" y="43591"/>
                  </a:lnTo>
                  <a:lnTo>
                    <a:pt x="1667" y="44249"/>
                  </a:lnTo>
                  <a:lnTo>
                    <a:pt x="2193" y="45038"/>
                  </a:lnTo>
                  <a:lnTo>
                    <a:pt x="2851" y="45959"/>
                  </a:lnTo>
                  <a:lnTo>
                    <a:pt x="3684" y="46880"/>
                  </a:lnTo>
                  <a:lnTo>
                    <a:pt x="4649" y="47845"/>
                  </a:lnTo>
                  <a:lnTo>
                    <a:pt x="5219" y="48371"/>
                  </a:lnTo>
                  <a:lnTo>
                    <a:pt x="5789" y="48853"/>
                  </a:lnTo>
                  <a:lnTo>
                    <a:pt x="6447" y="49336"/>
                  </a:lnTo>
                  <a:lnTo>
                    <a:pt x="7105" y="49774"/>
                  </a:lnTo>
                  <a:lnTo>
                    <a:pt x="7807" y="50257"/>
                  </a:lnTo>
                  <a:lnTo>
                    <a:pt x="8596" y="50695"/>
                  </a:lnTo>
                  <a:lnTo>
                    <a:pt x="9385" y="51090"/>
                  </a:lnTo>
                  <a:lnTo>
                    <a:pt x="10219" y="51485"/>
                  </a:lnTo>
                  <a:lnTo>
                    <a:pt x="11139" y="51835"/>
                  </a:lnTo>
                  <a:lnTo>
                    <a:pt x="12060" y="52142"/>
                  </a:lnTo>
                  <a:lnTo>
                    <a:pt x="13069" y="52449"/>
                  </a:lnTo>
                  <a:lnTo>
                    <a:pt x="14121" y="52669"/>
                  </a:lnTo>
                  <a:lnTo>
                    <a:pt x="15218" y="52844"/>
                  </a:lnTo>
                  <a:lnTo>
                    <a:pt x="16358" y="53020"/>
                  </a:lnTo>
                  <a:lnTo>
                    <a:pt x="17586" y="53107"/>
                  </a:lnTo>
                  <a:lnTo>
                    <a:pt x="41355" y="53107"/>
                  </a:lnTo>
                  <a:lnTo>
                    <a:pt x="41749" y="52493"/>
                  </a:lnTo>
                  <a:lnTo>
                    <a:pt x="42144" y="51923"/>
                  </a:lnTo>
                  <a:lnTo>
                    <a:pt x="42582" y="51309"/>
                  </a:lnTo>
                  <a:lnTo>
                    <a:pt x="43065" y="50739"/>
                  </a:lnTo>
                  <a:lnTo>
                    <a:pt x="43591" y="50213"/>
                  </a:lnTo>
                  <a:lnTo>
                    <a:pt x="44117" y="49643"/>
                  </a:lnTo>
                  <a:lnTo>
                    <a:pt x="44687" y="49117"/>
                  </a:lnTo>
                  <a:lnTo>
                    <a:pt x="45345" y="48634"/>
                  </a:lnTo>
                  <a:lnTo>
                    <a:pt x="46003" y="48108"/>
                  </a:lnTo>
                  <a:lnTo>
                    <a:pt x="46705" y="47669"/>
                  </a:lnTo>
                  <a:lnTo>
                    <a:pt x="47450" y="47187"/>
                  </a:lnTo>
                  <a:lnTo>
                    <a:pt x="48283" y="46748"/>
                  </a:lnTo>
                  <a:lnTo>
                    <a:pt x="49117" y="46310"/>
                  </a:lnTo>
                  <a:lnTo>
                    <a:pt x="50038" y="45871"/>
                  </a:lnTo>
                  <a:lnTo>
                    <a:pt x="51002" y="45477"/>
                  </a:lnTo>
                  <a:lnTo>
                    <a:pt x="52055" y="45038"/>
                  </a:lnTo>
                  <a:lnTo>
                    <a:pt x="52932" y="44731"/>
                  </a:lnTo>
                  <a:lnTo>
                    <a:pt x="53853" y="44468"/>
                  </a:lnTo>
                  <a:lnTo>
                    <a:pt x="54774" y="44249"/>
                  </a:lnTo>
                  <a:lnTo>
                    <a:pt x="55695" y="44030"/>
                  </a:lnTo>
                  <a:lnTo>
                    <a:pt x="56616" y="43854"/>
                  </a:lnTo>
                  <a:lnTo>
                    <a:pt x="57537" y="43723"/>
                  </a:lnTo>
                  <a:lnTo>
                    <a:pt x="58501" y="43635"/>
                  </a:lnTo>
                  <a:lnTo>
                    <a:pt x="59422" y="43547"/>
                  </a:lnTo>
                  <a:lnTo>
                    <a:pt x="61308" y="43416"/>
                  </a:lnTo>
                  <a:lnTo>
                    <a:pt x="63194" y="43416"/>
                  </a:lnTo>
                  <a:lnTo>
                    <a:pt x="65036" y="43459"/>
                  </a:lnTo>
                  <a:lnTo>
                    <a:pt x="66877" y="43591"/>
                  </a:lnTo>
                  <a:lnTo>
                    <a:pt x="68675" y="43723"/>
                  </a:lnTo>
                  <a:lnTo>
                    <a:pt x="70430" y="43854"/>
                  </a:lnTo>
                  <a:lnTo>
                    <a:pt x="73719" y="44205"/>
                  </a:lnTo>
                  <a:lnTo>
                    <a:pt x="75297" y="44337"/>
                  </a:lnTo>
                  <a:lnTo>
                    <a:pt x="76744" y="44424"/>
                  </a:lnTo>
                  <a:lnTo>
                    <a:pt x="78148" y="44468"/>
                  </a:lnTo>
                  <a:lnTo>
                    <a:pt x="79420" y="44468"/>
                  </a:lnTo>
                  <a:lnTo>
                    <a:pt x="79990" y="44380"/>
                  </a:lnTo>
                  <a:lnTo>
                    <a:pt x="80560" y="44293"/>
                  </a:lnTo>
                  <a:lnTo>
                    <a:pt x="81042" y="44117"/>
                  </a:lnTo>
                  <a:lnTo>
                    <a:pt x="81524" y="43898"/>
                  </a:lnTo>
                  <a:lnTo>
                    <a:pt x="81963" y="43635"/>
                  </a:lnTo>
                  <a:lnTo>
                    <a:pt x="82402" y="43328"/>
                  </a:lnTo>
                  <a:lnTo>
                    <a:pt x="82752" y="43021"/>
                  </a:lnTo>
                  <a:lnTo>
                    <a:pt x="83103" y="42626"/>
                  </a:lnTo>
                  <a:lnTo>
                    <a:pt x="83366" y="42232"/>
                  </a:lnTo>
                  <a:lnTo>
                    <a:pt x="83629" y="41793"/>
                  </a:lnTo>
                  <a:lnTo>
                    <a:pt x="83805" y="41311"/>
                  </a:lnTo>
                  <a:lnTo>
                    <a:pt x="83980" y="40784"/>
                  </a:lnTo>
                  <a:lnTo>
                    <a:pt x="84112" y="40302"/>
                  </a:lnTo>
                  <a:lnTo>
                    <a:pt x="84200" y="39732"/>
                  </a:lnTo>
                  <a:lnTo>
                    <a:pt x="84243" y="39162"/>
                  </a:lnTo>
                  <a:lnTo>
                    <a:pt x="84243" y="38592"/>
                  </a:lnTo>
                  <a:lnTo>
                    <a:pt x="84156" y="38022"/>
                  </a:lnTo>
                  <a:lnTo>
                    <a:pt x="84068" y="37408"/>
                  </a:lnTo>
                  <a:lnTo>
                    <a:pt x="83936" y="36794"/>
                  </a:lnTo>
                  <a:lnTo>
                    <a:pt x="83761" y="36180"/>
                  </a:lnTo>
                  <a:lnTo>
                    <a:pt x="83498" y="35522"/>
                  </a:lnTo>
                  <a:lnTo>
                    <a:pt x="83235" y="34908"/>
                  </a:lnTo>
                  <a:lnTo>
                    <a:pt x="82884" y="34294"/>
                  </a:lnTo>
                  <a:lnTo>
                    <a:pt x="82533" y="33680"/>
                  </a:lnTo>
                  <a:lnTo>
                    <a:pt x="82095" y="33066"/>
                  </a:lnTo>
                  <a:lnTo>
                    <a:pt x="81612" y="32452"/>
                  </a:lnTo>
                  <a:lnTo>
                    <a:pt x="81086" y="31838"/>
                  </a:lnTo>
                  <a:lnTo>
                    <a:pt x="80516" y="31268"/>
                  </a:lnTo>
                  <a:lnTo>
                    <a:pt x="79902" y="30698"/>
                  </a:lnTo>
                  <a:lnTo>
                    <a:pt x="79200" y="30172"/>
                  </a:lnTo>
                  <a:lnTo>
                    <a:pt x="78455" y="29646"/>
                  </a:lnTo>
                  <a:lnTo>
                    <a:pt x="77709" y="29163"/>
                  </a:lnTo>
                  <a:lnTo>
                    <a:pt x="76920" y="28681"/>
                  </a:lnTo>
                  <a:lnTo>
                    <a:pt x="76174" y="28155"/>
                  </a:lnTo>
                  <a:lnTo>
                    <a:pt x="75473" y="27628"/>
                  </a:lnTo>
                  <a:lnTo>
                    <a:pt x="74815" y="27102"/>
                  </a:lnTo>
                  <a:lnTo>
                    <a:pt x="74201" y="26576"/>
                  </a:lnTo>
                  <a:lnTo>
                    <a:pt x="73587" y="26006"/>
                  </a:lnTo>
                  <a:lnTo>
                    <a:pt x="73061" y="25480"/>
                  </a:lnTo>
                  <a:lnTo>
                    <a:pt x="72534" y="24866"/>
                  </a:lnTo>
                  <a:lnTo>
                    <a:pt x="72008" y="24295"/>
                  </a:lnTo>
                  <a:lnTo>
                    <a:pt x="71526" y="23682"/>
                  </a:lnTo>
                  <a:lnTo>
                    <a:pt x="70649" y="22454"/>
                  </a:lnTo>
                  <a:lnTo>
                    <a:pt x="69772" y="21138"/>
                  </a:lnTo>
                  <a:lnTo>
                    <a:pt x="68982" y="19779"/>
                  </a:lnTo>
                  <a:lnTo>
                    <a:pt x="67360" y="16928"/>
                  </a:lnTo>
                  <a:lnTo>
                    <a:pt x="66483" y="15393"/>
                  </a:lnTo>
                  <a:lnTo>
                    <a:pt x="65562" y="13815"/>
                  </a:lnTo>
                  <a:lnTo>
                    <a:pt x="64553" y="12192"/>
                  </a:lnTo>
                  <a:lnTo>
                    <a:pt x="63457" y="10482"/>
                  </a:lnTo>
                  <a:lnTo>
                    <a:pt x="62185" y="8771"/>
                  </a:lnTo>
                  <a:lnTo>
                    <a:pt x="60782" y="6973"/>
                  </a:lnTo>
                  <a:lnTo>
                    <a:pt x="60036" y="6096"/>
                  </a:lnTo>
                  <a:lnTo>
                    <a:pt x="59291" y="5263"/>
                  </a:lnTo>
                  <a:lnTo>
                    <a:pt x="58589" y="4518"/>
                  </a:lnTo>
                  <a:lnTo>
                    <a:pt x="57887" y="3860"/>
                  </a:lnTo>
                  <a:lnTo>
                    <a:pt x="57186" y="3246"/>
                  </a:lnTo>
                  <a:lnTo>
                    <a:pt x="56484" y="2676"/>
                  </a:lnTo>
                  <a:lnTo>
                    <a:pt x="55782" y="2193"/>
                  </a:lnTo>
                  <a:lnTo>
                    <a:pt x="55125" y="1755"/>
                  </a:lnTo>
                  <a:lnTo>
                    <a:pt x="54423" y="1360"/>
                  </a:lnTo>
                  <a:lnTo>
                    <a:pt x="53765" y="1009"/>
                  </a:lnTo>
                  <a:lnTo>
                    <a:pt x="53107" y="746"/>
                  </a:lnTo>
                  <a:lnTo>
                    <a:pt x="52450" y="527"/>
                  </a:lnTo>
                  <a:lnTo>
                    <a:pt x="51836" y="308"/>
                  </a:lnTo>
                  <a:lnTo>
                    <a:pt x="51178" y="176"/>
                  </a:lnTo>
                  <a:lnTo>
                    <a:pt x="50520" y="88"/>
                  </a:lnTo>
                  <a:lnTo>
                    <a:pt x="49906" y="45"/>
                  </a:lnTo>
                  <a:lnTo>
                    <a:pt x="4924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2"/>
            <p:cNvSpPr/>
            <p:nvPr/>
          </p:nvSpPr>
          <p:spPr>
            <a:xfrm>
              <a:off x="3020184" y="3690406"/>
              <a:ext cx="644479" cy="225254"/>
            </a:xfrm>
            <a:custGeom>
              <a:avLst/>
              <a:gdLst/>
              <a:ahLst/>
              <a:cxnLst/>
              <a:rect l="l" t="t" r="r" b="b"/>
              <a:pathLst>
                <a:path w="26225" h="9166" extrusionOk="0">
                  <a:moveTo>
                    <a:pt x="88" y="0"/>
                  </a:moveTo>
                  <a:lnTo>
                    <a:pt x="44" y="44"/>
                  </a:lnTo>
                  <a:lnTo>
                    <a:pt x="0" y="88"/>
                  </a:lnTo>
                  <a:lnTo>
                    <a:pt x="0" y="175"/>
                  </a:lnTo>
                  <a:lnTo>
                    <a:pt x="0" y="219"/>
                  </a:lnTo>
                  <a:lnTo>
                    <a:pt x="44" y="307"/>
                  </a:lnTo>
                  <a:lnTo>
                    <a:pt x="88" y="351"/>
                  </a:lnTo>
                  <a:lnTo>
                    <a:pt x="176" y="351"/>
                  </a:lnTo>
                  <a:lnTo>
                    <a:pt x="921" y="395"/>
                  </a:lnTo>
                  <a:lnTo>
                    <a:pt x="2895" y="614"/>
                  </a:lnTo>
                  <a:lnTo>
                    <a:pt x="4254" y="833"/>
                  </a:lnTo>
                  <a:lnTo>
                    <a:pt x="5833" y="1053"/>
                  </a:lnTo>
                  <a:lnTo>
                    <a:pt x="7587" y="1403"/>
                  </a:lnTo>
                  <a:lnTo>
                    <a:pt x="9517" y="1798"/>
                  </a:lnTo>
                  <a:lnTo>
                    <a:pt x="11490" y="2324"/>
                  </a:lnTo>
                  <a:lnTo>
                    <a:pt x="13595" y="2894"/>
                  </a:lnTo>
                  <a:lnTo>
                    <a:pt x="15744" y="3640"/>
                  </a:lnTo>
                  <a:lnTo>
                    <a:pt x="16796" y="4035"/>
                  </a:lnTo>
                  <a:lnTo>
                    <a:pt x="17893" y="4429"/>
                  </a:lnTo>
                  <a:lnTo>
                    <a:pt x="18945" y="4912"/>
                  </a:lnTo>
                  <a:lnTo>
                    <a:pt x="19998" y="5394"/>
                  </a:lnTo>
                  <a:lnTo>
                    <a:pt x="21050" y="5920"/>
                  </a:lnTo>
                  <a:lnTo>
                    <a:pt x="22059" y="6490"/>
                  </a:lnTo>
                  <a:lnTo>
                    <a:pt x="23067" y="7104"/>
                  </a:lnTo>
                  <a:lnTo>
                    <a:pt x="24076" y="7718"/>
                  </a:lnTo>
                  <a:lnTo>
                    <a:pt x="24997" y="8376"/>
                  </a:lnTo>
                  <a:lnTo>
                    <a:pt x="25918" y="9122"/>
                  </a:lnTo>
                  <a:lnTo>
                    <a:pt x="26049" y="9165"/>
                  </a:lnTo>
                  <a:lnTo>
                    <a:pt x="26137" y="9122"/>
                  </a:lnTo>
                  <a:lnTo>
                    <a:pt x="26181" y="9078"/>
                  </a:lnTo>
                  <a:lnTo>
                    <a:pt x="26225" y="9034"/>
                  </a:lnTo>
                  <a:lnTo>
                    <a:pt x="26225" y="8946"/>
                  </a:lnTo>
                  <a:lnTo>
                    <a:pt x="26225" y="8858"/>
                  </a:lnTo>
                  <a:lnTo>
                    <a:pt x="26181" y="8815"/>
                  </a:lnTo>
                  <a:lnTo>
                    <a:pt x="25260" y="8113"/>
                  </a:lnTo>
                  <a:lnTo>
                    <a:pt x="24295" y="7411"/>
                  </a:lnTo>
                  <a:lnTo>
                    <a:pt x="23287" y="6797"/>
                  </a:lnTo>
                  <a:lnTo>
                    <a:pt x="22278" y="6183"/>
                  </a:lnTo>
                  <a:lnTo>
                    <a:pt x="21225" y="5613"/>
                  </a:lnTo>
                  <a:lnTo>
                    <a:pt x="20173" y="5087"/>
                  </a:lnTo>
                  <a:lnTo>
                    <a:pt x="19120" y="4605"/>
                  </a:lnTo>
                  <a:lnTo>
                    <a:pt x="18024" y="4122"/>
                  </a:lnTo>
                  <a:lnTo>
                    <a:pt x="16972" y="3684"/>
                  </a:lnTo>
                  <a:lnTo>
                    <a:pt x="15875" y="3289"/>
                  </a:lnTo>
                  <a:lnTo>
                    <a:pt x="13726" y="2587"/>
                  </a:lnTo>
                  <a:lnTo>
                    <a:pt x="11622" y="1973"/>
                  </a:lnTo>
                  <a:lnTo>
                    <a:pt x="9604" y="1447"/>
                  </a:lnTo>
                  <a:lnTo>
                    <a:pt x="7675" y="1053"/>
                  </a:lnTo>
                  <a:lnTo>
                    <a:pt x="5921" y="702"/>
                  </a:lnTo>
                  <a:lnTo>
                    <a:pt x="4298" y="439"/>
                  </a:lnTo>
                  <a:lnTo>
                    <a:pt x="2939" y="263"/>
                  </a:lnTo>
                  <a:lnTo>
                    <a:pt x="921" y="44"/>
                  </a:lnTo>
                  <a:lnTo>
                    <a:pt x="1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2"/>
            <p:cNvSpPr/>
            <p:nvPr/>
          </p:nvSpPr>
          <p:spPr>
            <a:xfrm>
              <a:off x="3080541" y="2718306"/>
              <a:ext cx="236043" cy="272684"/>
            </a:xfrm>
            <a:custGeom>
              <a:avLst/>
              <a:gdLst/>
              <a:ahLst/>
              <a:cxnLst/>
              <a:rect l="l" t="t" r="r" b="b"/>
              <a:pathLst>
                <a:path w="9605" h="11096" extrusionOk="0">
                  <a:moveTo>
                    <a:pt x="9385" y="0"/>
                  </a:moveTo>
                  <a:lnTo>
                    <a:pt x="9034" y="132"/>
                  </a:lnTo>
                  <a:lnTo>
                    <a:pt x="8201" y="526"/>
                  </a:lnTo>
                  <a:lnTo>
                    <a:pt x="7674" y="833"/>
                  </a:lnTo>
                  <a:lnTo>
                    <a:pt x="7017" y="1228"/>
                  </a:lnTo>
                  <a:lnTo>
                    <a:pt x="6359" y="1667"/>
                  </a:lnTo>
                  <a:lnTo>
                    <a:pt x="5613" y="2237"/>
                  </a:lnTo>
                  <a:lnTo>
                    <a:pt x="4868" y="2851"/>
                  </a:lnTo>
                  <a:lnTo>
                    <a:pt x="4122" y="3596"/>
                  </a:lnTo>
                  <a:lnTo>
                    <a:pt x="3377" y="4473"/>
                  </a:lnTo>
                  <a:lnTo>
                    <a:pt x="2587" y="5438"/>
                  </a:lnTo>
                  <a:lnTo>
                    <a:pt x="2237" y="6008"/>
                  </a:lnTo>
                  <a:lnTo>
                    <a:pt x="1842" y="6578"/>
                  </a:lnTo>
                  <a:lnTo>
                    <a:pt x="1491" y="7192"/>
                  </a:lnTo>
                  <a:lnTo>
                    <a:pt x="1140" y="7850"/>
                  </a:lnTo>
                  <a:lnTo>
                    <a:pt x="833" y="8552"/>
                  </a:lnTo>
                  <a:lnTo>
                    <a:pt x="526" y="9297"/>
                  </a:lnTo>
                  <a:lnTo>
                    <a:pt x="263" y="10043"/>
                  </a:lnTo>
                  <a:lnTo>
                    <a:pt x="0" y="10832"/>
                  </a:lnTo>
                  <a:lnTo>
                    <a:pt x="0" y="10920"/>
                  </a:lnTo>
                  <a:lnTo>
                    <a:pt x="0" y="11007"/>
                  </a:lnTo>
                  <a:lnTo>
                    <a:pt x="44" y="11051"/>
                  </a:lnTo>
                  <a:lnTo>
                    <a:pt x="132" y="11095"/>
                  </a:lnTo>
                  <a:lnTo>
                    <a:pt x="176" y="11095"/>
                  </a:lnTo>
                  <a:lnTo>
                    <a:pt x="307" y="11051"/>
                  </a:lnTo>
                  <a:lnTo>
                    <a:pt x="351" y="10964"/>
                  </a:lnTo>
                  <a:lnTo>
                    <a:pt x="614" y="10218"/>
                  </a:lnTo>
                  <a:lnTo>
                    <a:pt x="833" y="9473"/>
                  </a:lnTo>
                  <a:lnTo>
                    <a:pt x="1140" y="8771"/>
                  </a:lnTo>
                  <a:lnTo>
                    <a:pt x="1447" y="8157"/>
                  </a:lnTo>
                  <a:lnTo>
                    <a:pt x="1754" y="7499"/>
                  </a:lnTo>
                  <a:lnTo>
                    <a:pt x="2061" y="6929"/>
                  </a:lnTo>
                  <a:lnTo>
                    <a:pt x="2763" y="5833"/>
                  </a:lnTo>
                  <a:lnTo>
                    <a:pt x="3508" y="4868"/>
                  </a:lnTo>
                  <a:lnTo>
                    <a:pt x="4298" y="3991"/>
                  </a:lnTo>
                  <a:lnTo>
                    <a:pt x="5043" y="3245"/>
                  </a:lnTo>
                  <a:lnTo>
                    <a:pt x="5789" y="2588"/>
                  </a:lnTo>
                  <a:lnTo>
                    <a:pt x="6534" y="2017"/>
                  </a:lnTo>
                  <a:lnTo>
                    <a:pt x="7192" y="1535"/>
                  </a:lnTo>
                  <a:lnTo>
                    <a:pt x="7806" y="1184"/>
                  </a:lnTo>
                  <a:lnTo>
                    <a:pt x="8376" y="877"/>
                  </a:lnTo>
                  <a:lnTo>
                    <a:pt x="9166" y="483"/>
                  </a:lnTo>
                  <a:lnTo>
                    <a:pt x="9472" y="351"/>
                  </a:lnTo>
                  <a:lnTo>
                    <a:pt x="9560" y="307"/>
                  </a:lnTo>
                  <a:lnTo>
                    <a:pt x="9604" y="263"/>
                  </a:lnTo>
                  <a:lnTo>
                    <a:pt x="9604" y="219"/>
                  </a:lnTo>
                  <a:lnTo>
                    <a:pt x="9604" y="132"/>
                  </a:lnTo>
                  <a:lnTo>
                    <a:pt x="9560" y="88"/>
                  </a:lnTo>
                  <a:lnTo>
                    <a:pt x="9516" y="44"/>
                  </a:lnTo>
                  <a:lnTo>
                    <a:pt x="94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2"/>
            <p:cNvSpPr/>
            <p:nvPr/>
          </p:nvSpPr>
          <p:spPr>
            <a:xfrm>
              <a:off x="3148417" y="3008196"/>
              <a:ext cx="281310" cy="49617"/>
            </a:xfrm>
            <a:custGeom>
              <a:avLst/>
              <a:gdLst/>
              <a:ahLst/>
              <a:cxnLst/>
              <a:rect l="l" t="t" r="r" b="b"/>
              <a:pathLst>
                <a:path w="11447" h="2019" extrusionOk="0">
                  <a:moveTo>
                    <a:pt x="7193" y="1"/>
                  </a:moveTo>
                  <a:lnTo>
                    <a:pt x="6228" y="88"/>
                  </a:lnTo>
                  <a:lnTo>
                    <a:pt x="5307" y="176"/>
                  </a:lnTo>
                  <a:lnTo>
                    <a:pt x="4430" y="352"/>
                  </a:lnTo>
                  <a:lnTo>
                    <a:pt x="3597" y="527"/>
                  </a:lnTo>
                  <a:lnTo>
                    <a:pt x="2851" y="702"/>
                  </a:lnTo>
                  <a:lnTo>
                    <a:pt x="2194" y="922"/>
                  </a:lnTo>
                  <a:lnTo>
                    <a:pt x="1097" y="1273"/>
                  </a:lnTo>
                  <a:lnTo>
                    <a:pt x="352" y="1579"/>
                  </a:lnTo>
                  <a:lnTo>
                    <a:pt x="89" y="1667"/>
                  </a:lnTo>
                  <a:lnTo>
                    <a:pt x="45" y="1711"/>
                  </a:lnTo>
                  <a:lnTo>
                    <a:pt x="1" y="1799"/>
                  </a:lnTo>
                  <a:lnTo>
                    <a:pt x="1" y="1843"/>
                  </a:lnTo>
                  <a:lnTo>
                    <a:pt x="1" y="1930"/>
                  </a:lnTo>
                  <a:lnTo>
                    <a:pt x="89" y="2018"/>
                  </a:lnTo>
                  <a:lnTo>
                    <a:pt x="264" y="2018"/>
                  </a:lnTo>
                  <a:lnTo>
                    <a:pt x="527" y="1886"/>
                  </a:lnTo>
                  <a:lnTo>
                    <a:pt x="1229" y="1623"/>
                  </a:lnTo>
                  <a:lnTo>
                    <a:pt x="2281" y="1273"/>
                  </a:lnTo>
                  <a:lnTo>
                    <a:pt x="2983" y="1053"/>
                  </a:lnTo>
                  <a:lnTo>
                    <a:pt x="3685" y="878"/>
                  </a:lnTo>
                  <a:lnTo>
                    <a:pt x="4518" y="702"/>
                  </a:lnTo>
                  <a:lnTo>
                    <a:pt x="5351" y="571"/>
                  </a:lnTo>
                  <a:lnTo>
                    <a:pt x="6272" y="439"/>
                  </a:lnTo>
                  <a:lnTo>
                    <a:pt x="7193" y="395"/>
                  </a:lnTo>
                  <a:lnTo>
                    <a:pt x="8158" y="352"/>
                  </a:lnTo>
                  <a:lnTo>
                    <a:pt x="9166" y="439"/>
                  </a:lnTo>
                  <a:lnTo>
                    <a:pt x="10175" y="527"/>
                  </a:lnTo>
                  <a:lnTo>
                    <a:pt x="11184" y="746"/>
                  </a:lnTo>
                  <a:lnTo>
                    <a:pt x="11359" y="746"/>
                  </a:lnTo>
                  <a:lnTo>
                    <a:pt x="11403" y="702"/>
                  </a:lnTo>
                  <a:lnTo>
                    <a:pt x="11447" y="615"/>
                  </a:lnTo>
                  <a:lnTo>
                    <a:pt x="11447" y="527"/>
                  </a:lnTo>
                  <a:lnTo>
                    <a:pt x="11403" y="483"/>
                  </a:lnTo>
                  <a:lnTo>
                    <a:pt x="11359" y="439"/>
                  </a:lnTo>
                  <a:lnTo>
                    <a:pt x="11271" y="395"/>
                  </a:lnTo>
                  <a:lnTo>
                    <a:pt x="10263" y="176"/>
                  </a:lnTo>
                  <a:lnTo>
                    <a:pt x="9210" y="45"/>
                  </a:lnTo>
                  <a:lnTo>
                    <a:pt x="8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2"/>
            <p:cNvSpPr/>
            <p:nvPr/>
          </p:nvSpPr>
          <p:spPr>
            <a:xfrm>
              <a:off x="3647414" y="3391865"/>
              <a:ext cx="189694" cy="211247"/>
            </a:xfrm>
            <a:custGeom>
              <a:avLst/>
              <a:gdLst/>
              <a:ahLst/>
              <a:cxnLst/>
              <a:rect l="l" t="t" r="r" b="b"/>
              <a:pathLst>
                <a:path w="7719" h="8596" extrusionOk="0">
                  <a:moveTo>
                    <a:pt x="88" y="1"/>
                  </a:moveTo>
                  <a:lnTo>
                    <a:pt x="44" y="44"/>
                  </a:lnTo>
                  <a:lnTo>
                    <a:pt x="0" y="88"/>
                  </a:lnTo>
                  <a:lnTo>
                    <a:pt x="0" y="176"/>
                  </a:lnTo>
                  <a:lnTo>
                    <a:pt x="0" y="220"/>
                  </a:lnTo>
                  <a:lnTo>
                    <a:pt x="44" y="308"/>
                  </a:lnTo>
                  <a:lnTo>
                    <a:pt x="88" y="351"/>
                  </a:lnTo>
                  <a:lnTo>
                    <a:pt x="351" y="483"/>
                  </a:lnTo>
                  <a:lnTo>
                    <a:pt x="1096" y="878"/>
                  </a:lnTo>
                  <a:lnTo>
                    <a:pt x="2105" y="1535"/>
                  </a:lnTo>
                  <a:lnTo>
                    <a:pt x="2675" y="1930"/>
                  </a:lnTo>
                  <a:lnTo>
                    <a:pt x="3289" y="2413"/>
                  </a:lnTo>
                  <a:lnTo>
                    <a:pt x="3903" y="2983"/>
                  </a:lnTo>
                  <a:lnTo>
                    <a:pt x="4517" y="3553"/>
                  </a:lnTo>
                  <a:lnTo>
                    <a:pt x="5131" y="4254"/>
                  </a:lnTo>
                  <a:lnTo>
                    <a:pt x="5701" y="4956"/>
                  </a:lnTo>
                  <a:lnTo>
                    <a:pt x="6227" y="5745"/>
                  </a:lnTo>
                  <a:lnTo>
                    <a:pt x="6710" y="6579"/>
                  </a:lnTo>
                  <a:lnTo>
                    <a:pt x="6885" y="7017"/>
                  </a:lnTo>
                  <a:lnTo>
                    <a:pt x="7104" y="7500"/>
                  </a:lnTo>
                  <a:lnTo>
                    <a:pt x="7236" y="7982"/>
                  </a:lnTo>
                  <a:lnTo>
                    <a:pt x="7368" y="8464"/>
                  </a:lnTo>
                  <a:lnTo>
                    <a:pt x="7455" y="8552"/>
                  </a:lnTo>
                  <a:lnTo>
                    <a:pt x="7543" y="8596"/>
                  </a:lnTo>
                  <a:lnTo>
                    <a:pt x="7587" y="8596"/>
                  </a:lnTo>
                  <a:lnTo>
                    <a:pt x="7674" y="8552"/>
                  </a:lnTo>
                  <a:lnTo>
                    <a:pt x="7718" y="8508"/>
                  </a:lnTo>
                  <a:lnTo>
                    <a:pt x="7718" y="8420"/>
                  </a:lnTo>
                  <a:lnTo>
                    <a:pt x="7718" y="8377"/>
                  </a:lnTo>
                  <a:lnTo>
                    <a:pt x="7587" y="7850"/>
                  </a:lnTo>
                  <a:lnTo>
                    <a:pt x="7455" y="7368"/>
                  </a:lnTo>
                  <a:lnTo>
                    <a:pt x="7236" y="6886"/>
                  </a:lnTo>
                  <a:lnTo>
                    <a:pt x="7061" y="6447"/>
                  </a:lnTo>
                  <a:lnTo>
                    <a:pt x="6578" y="5570"/>
                  </a:lnTo>
                  <a:lnTo>
                    <a:pt x="6008" y="4781"/>
                  </a:lnTo>
                  <a:lnTo>
                    <a:pt x="5438" y="4035"/>
                  </a:lnTo>
                  <a:lnTo>
                    <a:pt x="4824" y="3333"/>
                  </a:lnTo>
                  <a:lnTo>
                    <a:pt x="4166" y="2720"/>
                  </a:lnTo>
                  <a:lnTo>
                    <a:pt x="3508" y="2149"/>
                  </a:lnTo>
                  <a:lnTo>
                    <a:pt x="2894" y="1667"/>
                  </a:lnTo>
                  <a:lnTo>
                    <a:pt x="2280" y="1229"/>
                  </a:lnTo>
                  <a:lnTo>
                    <a:pt x="1272" y="571"/>
                  </a:lnTo>
                  <a:lnTo>
                    <a:pt x="526" y="132"/>
                  </a:lnTo>
                  <a:lnTo>
                    <a:pt x="2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2"/>
            <p:cNvSpPr/>
            <p:nvPr/>
          </p:nvSpPr>
          <p:spPr>
            <a:xfrm>
              <a:off x="669700" y="3777697"/>
              <a:ext cx="452672" cy="315789"/>
            </a:xfrm>
            <a:custGeom>
              <a:avLst/>
              <a:gdLst/>
              <a:ahLst/>
              <a:cxnLst/>
              <a:rect l="l" t="t" r="r" b="b"/>
              <a:pathLst>
                <a:path w="18420"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123" y="12718"/>
                  </a:lnTo>
                  <a:lnTo>
                    <a:pt x="4430" y="12542"/>
                  </a:lnTo>
                  <a:lnTo>
                    <a:pt x="4693" y="12367"/>
                  </a:lnTo>
                  <a:lnTo>
                    <a:pt x="4912" y="12148"/>
                  </a:lnTo>
                  <a:lnTo>
                    <a:pt x="5351" y="11665"/>
                  </a:lnTo>
                  <a:lnTo>
                    <a:pt x="5614" y="11358"/>
                  </a:lnTo>
                  <a:lnTo>
                    <a:pt x="6009" y="11051"/>
                  </a:lnTo>
                  <a:lnTo>
                    <a:pt x="6316" y="10876"/>
                  </a:lnTo>
                  <a:lnTo>
                    <a:pt x="6886" y="10657"/>
                  </a:lnTo>
                  <a:lnTo>
                    <a:pt x="7587" y="10481"/>
                  </a:lnTo>
                  <a:lnTo>
                    <a:pt x="8421" y="10262"/>
                  </a:lnTo>
                  <a:lnTo>
                    <a:pt x="10438" y="9823"/>
                  </a:lnTo>
                  <a:lnTo>
                    <a:pt x="12630" y="9385"/>
                  </a:lnTo>
                  <a:lnTo>
                    <a:pt x="16621" y="8683"/>
                  </a:lnTo>
                  <a:lnTo>
                    <a:pt x="18419" y="8420"/>
                  </a:lnTo>
                  <a:lnTo>
                    <a:pt x="17235" y="2544"/>
                  </a:lnTo>
                  <a:lnTo>
                    <a:pt x="15788" y="3114"/>
                  </a:lnTo>
                  <a:lnTo>
                    <a:pt x="12455" y="4298"/>
                  </a:lnTo>
                  <a:lnTo>
                    <a:pt x="10569" y="4956"/>
                  </a:lnTo>
                  <a:lnTo>
                    <a:pt x="8815" y="5482"/>
                  </a:lnTo>
                  <a:lnTo>
                    <a:pt x="7456" y="5877"/>
                  </a:lnTo>
                  <a:lnTo>
                    <a:pt x="6929" y="5964"/>
                  </a:lnTo>
                  <a:lnTo>
                    <a:pt x="6579" y="6008"/>
                  </a:lnTo>
                  <a:lnTo>
                    <a:pt x="6316" y="5964"/>
                  </a:lnTo>
                  <a:lnTo>
                    <a:pt x="6009" y="5833"/>
                  </a:lnTo>
                  <a:lnTo>
                    <a:pt x="5702" y="5657"/>
                  </a:lnTo>
                  <a:lnTo>
                    <a:pt x="5395" y="5438"/>
                  </a:lnTo>
                  <a:lnTo>
                    <a:pt x="4781" y="4868"/>
                  </a:lnTo>
                  <a:lnTo>
                    <a:pt x="4211" y="4210"/>
                  </a:lnTo>
                  <a:lnTo>
                    <a:pt x="3684" y="3552"/>
                  </a:lnTo>
                  <a:lnTo>
                    <a:pt x="3246" y="3026"/>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2"/>
            <p:cNvSpPr/>
            <p:nvPr/>
          </p:nvSpPr>
          <p:spPr>
            <a:xfrm>
              <a:off x="970376" y="3840192"/>
              <a:ext cx="151996" cy="158460"/>
            </a:xfrm>
            <a:custGeom>
              <a:avLst/>
              <a:gdLst/>
              <a:ahLst/>
              <a:cxnLst/>
              <a:rect l="l" t="t" r="r" b="b"/>
              <a:pathLst>
                <a:path w="6185" h="6448" extrusionOk="0">
                  <a:moveTo>
                    <a:pt x="5000" y="1"/>
                  </a:moveTo>
                  <a:lnTo>
                    <a:pt x="3465" y="571"/>
                  </a:lnTo>
                  <a:lnTo>
                    <a:pt x="1" y="1843"/>
                  </a:lnTo>
                  <a:lnTo>
                    <a:pt x="702" y="2851"/>
                  </a:lnTo>
                  <a:lnTo>
                    <a:pt x="1053" y="3421"/>
                  </a:lnTo>
                  <a:lnTo>
                    <a:pt x="1360" y="3991"/>
                  </a:lnTo>
                  <a:lnTo>
                    <a:pt x="1930" y="5263"/>
                  </a:lnTo>
                  <a:lnTo>
                    <a:pt x="2544" y="6447"/>
                  </a:lnTo>
                  <a:lnTo>
                    <a:pt x="6184" y="5877"/>
                  </a:lnTo>
                  <a:lnTo>
                    <a:pt x="500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2"/>
            <p:cNvSpPr/>
            <p:nvPr/>
          </p:nvSpPr>
          <p:spPr>
            <a:xfrm>
              <a:off x="1054448" y="3473775"/>
              <a:ext cx="1670461" cy="555026"/>
            </a:xfrm>
            <a:custGeom>
              <a:avLst/>
              <a:gdLst/>
              <a:ahLst/>
              <a:cxnLst/>
              <a:rect l="l" t="t" r="r" b="b"/>
              <a:pathLst>
                <a:path w="67974" h="22585" extrusionOk="0">
                  <a:moveTo>
                    <a:pt x="57449" y="0"/>
                  </a:moveTo>
                  <a:lnTo>
                    <a:pt x="55958" y="132"/>
                  </a:lnTo>
                  <a:lnTo>
                    <a:pt x="54335" y="307"/>
                  </a:lnTo>
                  <a:lnTo>
                    <a:pt x="50739" y="746"/>
                  </a:lnTo>
                  <a:lnTo>
                    <a:pt x="46880" y="1316"/>
                  </a:lnTo>
                  <a:lnTo>
                    <a:pt x="42889" y="1974"/>
                  </a:lnTo>
                  <a:lnTo>
                    <a:pt x="38986" y="2719"/>
                  </a:lnTo>
                  <a:lnTo>
                    <a:pt x="35259" y="3465"/>
                  </a:lnTo>
                  <a:lnTo>
                    <a:pt x="31926" y="4210"/>
                  </a:lnTo>
                  <a:lnTo>
                    <a:pt x="29163" y="4912"/>
                  </a:lnTo>
                  <a:lnTo>
                    <a:pt x="26049" y="5877"/>
                  </a:lnTo>
                  <a:lnTo>
                    <a:pt x="21839" y="7192"/>
                  </a:lnTo>
                  <a:lnTo>
                    <a:pt x="17059" y="8727"/>
                  </a:lnTo>
                  <a:lnTo>
                    <a:pt x="12148" y="10350"/>
                  </a:lnTo>
                  <a:lnTo>
                    <a:pt x="3684" y="13157"/>
                  </a:lnTo>
                  <a:lnTo>
                    <a:pt x="44" y="14384"/>
                  </a:lnTo>
                  <a:lnTo>
                    <a:pt x="0" y="15568"/>
                  </a:lnTo>
                  <a:lnTo>
                    <a:pt x="0" y="16884"/>
                  </a:lnTo>
                  <a:lnTo>
                    <a:pt x="0" y="18638"/>
                  </a:lnTo>
                  <a:lnTo>
                    <a:pt x="44" y="19559"/>
                  </a:lnTo>
                  <a:lnTo>
                    <a:pt x="176" y="20348"/>
                  </a:lnTo>
                  <a:lnTo>
                    <a:pt x="351" y="21050"/>
                  </a:lnTo>
                  <a:lnTo>
                    <a:pt x="527" y="21576"/>
                  </a:lnTo>
                  <a:lnTo>
                    <a:pt x="702" y="22015"/>
                  </a:lnTo>
                  <a:lnTo>
                    <a:pt x="877" y="22322"/>
                  </a:lnTo>
                  <a:lnTo>
                    <a:pt x="1053" y="22585"/>
                  </a:lnTo>
                  <a:lnTo>
                    <a:pt x="67973" y="14560"/>
                  </a:lnTo>
                  <a:lnTo>
                    <a:pt x="574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2"/>
            <p:cNvSpPr/>
            <p:nvPr/>
          </p:nvSpPr>
          <p:spPr>
            <a:xfrm>
              <a:off x="1593306" y="3473775"/>
              <a:ext cx="1131605" cy="406323"/>
            </a:xfrm>
            <a:custGeom>
              <a:avLst/>
              <a:gdLst/>
              <a:ahLst/>
              <a:cxnLst/>
              <a:rect l="l" t="t" r="r" b="b"/>
              <a:pathLst>
                <a:path w="46047" h="16534" extrusionOk="0">
                  <a:moveTo>
                    <a:pt x="35522" y="0"/>
                  </a:moveTo>
                  <a:lnTo>
                    <a:pt x="34031" y="132"/>
                  </a:lnTo>
                  <a:lnTo>
                    <a:pt x="32408" y="307"/>
                  </a:lnTo>
                  <a:lnTo>
                    <a:pt x="28812" y="746"/>
                  </a:lnTo>
                  <a:lnTo>
                    <a:pt x="24953" y="1316"/>
                  </a:lnTo>
                  <a:lnTo>
                    <a:pt x="20962" y="1974"/>
                  </a:lnTo>
                  <a:lnTo>
                    <a:pt x="17059" y="2719"/>
                  </a:lnTo>
                  <a:lnTo>
                    <a:pt x="13332" y="3465"/>
                  </a:lnTo>
                  <a:lnTo>
                    <a:pt x="9999" y="4210"/>
                  </a:lnTo>
                  <a:lnTo>
                    <a:pt x="7236" y="4912"/>
                  </a:lnTo>
                  <a:lnTo>
                    <a:pt x="5131" y="5526"/>
                  </a:lnTo>
                  <a:lnTo>
                    <a:pt x="2412" y="6403"/>
                  </a:lnTo>
                  <a:lnTo>
                    <a:pt x="1930" y="6578"/>
                  </a:lnTo>
                  <a:lnTo>
                    <a:pt x="1535" y="6798"/>
                  </a:lnTo>
                  <a:lnTo>
                    <a:pt x="1184" y="7061"/>
                  </a:lnTo>
                  <a:lnTo>
                    <a:pt x="877" y="7280"/>
                  </a:lnTo>
                  <a:lnTo>
                    <a:pt x="614" y="7499"/>
                  </a:lnTo>
                  <a:lnTo>
                    <a:pt x="395" y="7719"/>
                  </a:lnTo>
                  <a:lnTo>
                    <a:pt x="219" y="7982"/>
                  </a:lnTo>
                  <a:lnTo>
                    <a:pt x="132" y="8201"/>
                  </a:lnTo>
                  <a:lnTo>
                    <a:pt x="44" y="8420"/>
                  </a:lnTo>
                  <a:lnTo>
                    <a:pt x="0" y="8683"/>
                  </a:lnTo>
                  <a:lnTo>
                    <a:pt x="44" y="8903"/>
                  </a:lnTo>
                  <a:lnTo>
                    <a:pt x="88" y="9122"/>
                  </a:lnTo>
                  <a:lnTo>
                    <a:pt x="176" y="9385"/>
                  </a:lnTo>
                  <a:lnTo>
                    <a:pt x="307" y="9604"/>
                  </a:lnTo>
                  <a:lnTo>
                    <a:pt x="483" y="9824"/>
                  </a:lnTo>
                  <a:lnTo>
                    <a:pt x="702" y="10043"/>
                  </a:lnTo>
                  <a:lnTo>
                    <a:pt x="1228" y="10438"/>
                  </a:lnTo>
                  <a:lnTo>
                    <a:pt x="1886" y="10832"/>
                  </a:lnTo>
                  <a:lnTo>
                    <a:pt x="2631" y="11183"/>
                  </a:lnTo>
                  <a:lnTo>
                    <a:pt x="3508" y="11490"/>
                  </a:lnTo>
                  <a:lnTo>
                    <a:pt x="4517" y="11753"/>
                  </a:lnTo>
                  <a:lnTo>
                    <a:pt x="5570" y="11972"/>
                  </a:lnTo>
                  <a:lnTo>
                    <a:pt x="6710" y="12104"/>
                  </a:lnTo>
                  <a:lnTo>
                    <a:pt x="7938" y="12192"/>
                  </a:lnTo>
                  <a:lnTo>
                    <a:pt x="10525" y="12279"/>
                  </a:lnTo>
                  <a:lnTo>
                    <a:pt x="13332" y="12367"/>
                  </a:lnTo>
                  <a:lnTo>
                    <a:pt x="16270" y="12543"/>
                  </a:lnTo>
                  <a:lnTo>
                    <a:pt x="17761" y="12674"/>
                  </a:lnTo>
                  <a:lnTo>
                    <a:pt x="19252" y="12806"/>
                  </a:lnTo>
                  <a:lnTo>
                    <a:pt x="20699" y="13025"/>
                  </a:lnTo>
                  <a:lnTo>
                    <a:pt x="22146" y="13288"/>
                  </a:lnTo>
                  <a:lnTo>
                    <a:pt x="23550" y="13639"/>
                  </a:lnTo>
                  <a:lnTo>
                    <a:pt x="24865" y="14034"/>
                  </a:lnTo>
                  <a:lnTo>
                    <a:pt x="25523" y="14253"/>
                  </a:lnTo>
                  <a:lnTo>
                    <a:pt x="26181" y="14516"/>
                  </a:lnTo>
                  <a:lnTo>
                    <a:pt x="26795" y="14779"/>
                  </a:lnTo>
                  <a:lnTo>
                    <a:pt x="27365" y="15086"/>
                  </a:lnTo>
                  <a:lnTo>
                    <a:pt x="27935" y="15437"/>
                  </a:lnTo>
                  <a:lnTo>
                    <a:pt x="28461" y="15788"/>
                  </a:lnTo>
                  <a:lnTo>
                    <a:pt x="28987" y="16139"/>
                  </a:lnTo>
                  <a:lnTo>
                    <a:pt x="29514" y="16533"/>
                  </a:lnTo>
                  <a:lnTo>
                    <a:pt x="46046" y="14560"/>
                  </a:lnTo>
                  <a:lnTo>
                    <a:pt x="35522"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2"/>
            <p:cNvSpPr/>
            <p:nvPr/>
          </p:nvSpPr>
          <p:spPr>
            <a:xfrm>
              <a:off x="1066293" y="3670991"/>
              <a:ext cx="1399964" cy="264058"/>
            </a:xfrm>
            <a:custGeom>
              <a:avLst/>
              <a:gdLst/>
              <a:ahLst/>
              <a:cxnLst/>
              <a:rect l="l" t="t" r="r" b="b"/>
              <a:pathLst>
                <a:path w="56967" h="10745" extrusionOk="0">
                  <a:moveTo>
                    <a:pt x="56265" y="1"/>
                  </a:moveTo>
                  <a:lnTo>
                    <a:pt x="55519" y="45"/>
                  </a:lnTo>
                  <a:lnTo>
                    <a:pt x="54555" y="176"/>
                  </a:lnTo>
                  <a:lnTo>
                    <a:pt x="53371" y="395"/>
                  </a:lnTo>
                  <a:lnTo>
                    <a:pt x="50652" y="1009"/>
                  </a:lnTo>
                  <a:lnTo>
                    <a:pt x="47450" y="1799"/>
                  </a:lnTo>
                  <a:lnTo>
                    <a:pt x="44117" y="2632"/>
                  </a:lnTo>
                  <a:lnTo>
                    <a:pt x="42451" y="2983"/>
                  </a:lnTo>
                  <a:lnTo>
                    <a:pt x="40916" y="3334"/>
                  </a:lnTo>
                  <a:lnTo>
                    <a:pt x="39513" y="3597"/>
                  </a:lnTo>
                  <a:lnTo>
                    <a:pt x="38285" y="3772"/>
                  </a:lnTo>
                  <a:lnTo>
                    <a:pt x="37320" y="3860"/>
                  </a:lnTo>
                  <a:lnTo>
                    <a:pt x="36925" y="3860"/>
                  </a:lnTo>
                  <a:lnTo>
                    <a:pt x="36618" y="3772"/>
                  </a:lnTo>
                  <a:lnTo>
                    <a:pt x="36268" y="3728"/>
                  </a:lnTo>
                  <a:lnTo>
                    <a:pt x="35917" y="3684"/>
                  </a:lnTo>
                  <a:lnTo>
                    <a:pt x="35127" y="3684"/>
                  </a:lnTo>
                  <a:lnTo>
                    <a:pt x="34338" y="3728"/>
                  </a:lnTo>
                  <a:lnTo>
                    <a:pt x="33505" y="3860"/>
                  </a:lnTo>
                  <a:lnTo>
                    <a:pt x="32584" y="4079"/>
                  </a:lnTo>
                  <a:lnTo>
                    <a:pt x="31707" y="4298"/>
                  </a:lnTo>
                  <a:lnTo>
                    <a:pt x="29865" y="4825"/>
                  </a:lnTo>
                  <a:lnTo>
                    <a:pt x="27716" y="5438"/>
                  </a:lnTo>
                  <a:lnTo>
                    <a:pt x="26708" y="5658"/>
                  </a:lnTo>
                  <a:lnTo>
                    <a:pt x="25787" y="5833"/>
                  </a:lnTo>
                  <a:lnTo>
                    <a:pt x="23813" y="6140"/>
                  </a:lnTo>
                  <a:lnTo>
                    <a:pt x="20480" y="6666"/>
                  </a:lnTo>
                  <a:lnTo>
                    <a:pt x="11885" y="8201"/>
                  </a:lnTo>
                  <a:lnTo>
                    <a:pt x="132" y="10350"/>
                  </a:lnTo>
                  <a:lnTo>
                    <a:pt x="45" y="10394"/>
                  </a:lnTo>
                  <a:lnTo>
                    <a:pt x="1" y="10438"/>
                  </a:lnTo>
                  <a:lnTo>
                    <a:pt x="1" y="10525"/>
                  </a:lnTo>
                  <a:lnTo>
                    <a:pt x="1" y="10569"/>
                  </a:lnTo>
                  <a:lnTo>
                    <a:pt x="45" y="10701"/>
                  </a:lnTo>
                  <a:lnTo>
                    <a:pt x="176" y="10745"/>
                  </a:lnTo>
                  <a:lnTo>
                    <a:pt x="220" y="10745"/>
                  </a:lnTo>
                  <a:lnTo>
                    <a:pt x="11929" y="8596"/>
                  </a:lnTo>
                  <a:lnTo>
                    <a:pt x="20524" y="7061"/>
                  </a:lnTo>
                  <a:lnTo>
                    <a:pt x="23857" y="6491"/>
                  </a:lnTo>
                  <a:lnTo>
                    <a:pt x="25831" y="6184"/>
                  </a:lnTo>
                  <a:lnTo>
                    <a:pt x="26795" y="6009"/>
                  </a:lnTo>
                  <a:lnTo>
                    <a:pt x="27804" y="5789"/>
                  </a:lnTo>
                  <a:lnTo>
                    <a:pt x="29953" y="5175"/>
                  </a:lnTo>
                  <a:lnTo>
                    <a:pt x="31751" y="4649"/>
                  </a:lnTo>
                  <a:lnTo>
                    <a:pt x="32672" y="4430"/>
                  </a:lnTo>
                  <a:lnTo>
                    <a:pt x="33505" y="4254"/>
                  </a:lnTo>
                  <a:lnTo>
                    <a:pt x="34338" y="4123"/>
                  </a:lnTo>
                  <a:lnTo>
                    <a:pt x="35127" y="4035"/>
                  </a:lnTo>
                  <a:lnTo>
                    <a:pt x="35873" y="4035"/>
                  </a:lnTo>
                  <a:lnTo>
                    <a:pt x="36180" y="4079"/>
                  </a:lnTo>
                  <a:lnTo>
                    <a:pt x="36531" y="4167"/>
                  </a:lnTo>
                  <a:lnTo>
                    <a:pt x="36838" y="4211"/>
                  </a:lnTo>
                  <a:lnTo>
                    <a:pt x="37715" y="4211"/>
                  </a:lnTo>
                  <a:lnTo>
                    <a:pt x="38197" y="4167"/>
                  </a:lnTo>
                  <a:lnTo>
                    <a:pt x="39425" y="3991"/>
                  </a:lnTo>
                  <a:lnTo>
                    <a:pt x="40828" y="3728"/>
                  </a:lnTo>
                  <a:lnTo>
                    <a:pt x="42407" y="3377"/>
                  </a:lnTo>
                  <a:lnTo>
                    <a:pt x="44074" y="3027"/>
                  </a:lnTo>
                  <a:lnTo>
                    <a:pt x="47538" y="2149"/>
                  </a:lnTo>
                  <a:lnTo>
                    <a:pt x="50520" y="1448"/>
                  </a:lnTo>
                  <a:lnTo>
                    <a:pt x="53283" y="790"/>
                  </a:lnTo>
                  <a:lnTo>
                    <a:pt x="54423" y="571"/>
                  </a:lnTo>
                  <a:lnTo>
                    <a:pt x="55432" y="439"/>
                  </a:lnTo>
                  <a:lnTo>
                    <a:pt x="56221" y="351"/>
                  </a:lnTo>
                  <a:lnTo>
                    <a:pt x="56484" y="351"/>
                  </a:lnTo>
                  <a:lnTo>
                    <a:pt x="56703" y="395"/>
                  </a:lnTo>
                  <a:lnTo>
                    <a:pt x="56879" y="395"/>
                  </a:lnTo>
                  <a:lnTo>
                    <a:pt x="56923" y="351"/>
                  </a:lnTo>
                  <a:lnTo>
                    <a:pt x="56967" y="264"/>
                  </a:lnTo>
                  <a:lnTo>
                    <a:pt x="56967" y="220"/>
                  </a:lnTo>
                  <a:lnTo>
                    <a:pt x="56923" y="132"/>
                  </a:lnTo>
                  <a:lnTo>
                    <a:pt x="56879" y="88"/>
                  </a:lnTo>
                  <a:lnTo>
                    <a:pt x="56835" y="45"/>
                  </a:lnTo>
                  <a:lnTo>
                    <a:pt x="565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2"/>
            <p:cNvSpPr/>
            <p:nvPr/>
          </p:nvSpPr>
          <p:spPr>
            <a:xfrm>
              <a:off x="2034084" y="2526472"/>
              <a:ext cx="456972" cy="368600"/>
            </a:xfrm>
            <a:custGeom>
              <a:avLst/>
              <a:gdLst/>
              <a:ahLst/>
              <a:cxnLst/>
              <a:rect l="l" t="t" r="r" b="b"/>
              <a:pathLst>
                <a:path w="18595" h="14999" extrusionOk="0">
                  <a:moveTo>
                    <a:pt x="15437" y="0"/>
                  </a:moveTo>
                  <a:lnTo>
                    <a:pt x="14384" y="44"/>
                  </a:lnTo>
                  <a:lnTo>
                    <a:pt x="13770" y="88"/>
                  </a:lnTo>
                  <a:lnTo>
                    <a:pt x="13069" y="176"/>
                  </a:lnTo>
                  <a:lnTo>
                    <a:pt x="12367" y="263"/>
                  </a:lnTo>
                  <a:lnTo>
                    <a:pt x="11621" y="439"/>
                  </a:lnTo>
                  <a:lnTo>
                    <a:pt x="10832" y="658"/>
                  </a:lnTo>
                  <a:lnTo>
                    <a:pt x="10087" y="921"/>
                  </a:lnTo>
                  <a:lnTo>
                    <a:pt x="9341" y="1272"/>
                  </a:lnTo>
                  <a:lnTo>
                    <a:pt x="8596" y="1711"/>
                  </a:lnTo>
                  <a:lnTo>
                    <a:pt x="7894" y="2193"/>
                  </a:lnTo>
                  <a:lnTo>
                    <a:pt x="7236" y="2763"/>
                  </a:lnTo>
                  <a:lnTo>
                    <a:pt x="7105" y="2675"/>
                  </a:lnTo>
                  <a:lnTo>
                    <a:pt x="6754" y="2456"/>
                  </a:lnTo>
                  <a:lnTo>
                    <a:pt x="6184" y="2105"/>
                  </a:lnTo>
                  <a:lnTo>
                    <a:pt x="5789" y="1930"/>
                  </a:lnTo>
                  <a:lnTo>
                    <a:pt x="5394" y="1754"/>
                  </a:lnTo>
                  <a:lnTo>
                    <a:pt x="4912" y="1579"/>
                  </a:lnTo>
                  <a:lnTo>
                    <a:pt x="4342" y="1447"/>
                  </a:lnTo>
                  <a:lnTo>
                    <a:pt x="3772" y="1360"/>
                  </a:lnTo>
                  <a:lnTo>
                    <a:pt x="3114" y="1272"/>
                  </a:lnTo>
                  <a:lnTo>
                    <a:pt x="2412" y="1228"/>
                  </a:lnTo>
                  <a:lnTo>
                    <a:pt x="1667" y="1272"/>
                  </a:lnTo>
                  <a:lnTo>
                    <a:pt x="877" y="1360"/>
                  </a:lnTo>
                  <a:lnTo>
                    <a:pt x="0" y="1491"/>
                  </a:lnTo>
                  <a:lnTo>
                    <a:pt x="4956" y="14384"/>
                  </a:lnTo>
                  <a:lnTo>
                    <a:pt x="10306" y="14867"/>
                  </a:lnTo>
                  <a:lnTo>
                    <a:pt x="11227" y="14603"/>
                  </a:lnTo>
                  <a:lnTo>
                    <a:pt x="12192" y="14384"/>
                  </a:lnTo>
                  <a:lnTo>
                    <a:pt x="13419" y="14209"/>
                  </a:lnTo>
                  <a:lnTo>
                    <a:pt x="14077" y="14165"/>
                  </a:lnTo>
                  <a:lnTo>
                    <a:pt x="14779" y="14121"/>
                  </a:lnTo>
                  <a:lnTo>
                    <a:pt x="15437" y="14121"/>
                  </a:lnTo>
                  <a:lnTo>
                    <a:pt x="16138" y="14209"/>
                  </a:lnTo>
                  <a:lnTo>
                    <a:pt x="16796" y="14296"/>
                  </a:lnTo>
                  <a:lnTo>
                    <a:pt x="17454" y="14472"/>
                  </a:lnTo>
                  <a:lnTo>
                    <a:pt x="18068" y="14691"/>
                  </a:lnTo>
                  <a:lnTo>
                    <a:pt x="18594" y="14998"/>
                  </a:lnTo>
                  <a:lnTo>
                    <a:pt x="16402" y="44"/>
                  </a:lnTo>
                  <a:lnTo>
                    <a:pt x="16138" y="44"/>
                  </a:lnTo>
                  <a:lnTo>
                    <a:pt x="154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2"/>
            <p:cNvSpPr/>
            <p:nvPr/>
          </p:nvSpPr>
          <p:spPr>
            <a:xfrm>
              <a:off x="2025458" y="2549106"/>
              <a:ext cx="450509" cy="359975"/>
            </a:xfrm>
            <a:custGeom>
              <a:avLst/>
              <a:gdLst/>
              <a:ahLst/>
              <a:cxnLst/>
              <a:rect l="l" t="t" r="r" b="b"/>
              <a:pathLst>
                <a:path w="18332" h="14648" extrusionOk="0">
                  <a:moveTo>
                    <a:pt x="15086" y="0"/>
                  </a:moveTo>
                  <a:lnTo>
                    <a:pt x="14121" y="44"/>
                  </a:lnTo>
                  <a:lnTo>
                    <a:pt x="13551" y="44"/>
                  </a:lnTo>
                  <a:lnTo>
                    <a:pt x="12893" y="132"/>
                  </a:lnTo>
                  <a:lnTo>
                    <a:pt x="12236" y="219"/>
                  </a:lnTo>
                  <a:lnTo>
                    <a:pt x="11578" y="395"/>
                  </a:lnTo>
                  <a:lnTo>
                    <a:pt x="10876" y="570"/>
                  </a:lnTo>
                  <a:lnTo>
                    <a:pt x="10174" y="790"/>
                  </a:lnTo>
                  <a:lnTo>
                    <a:pt x="9473" y="1097"/>
                  </a:lnTo>
                  <a:lnTo>
                    <a:pt x="8815" y="1491"/>
                  </a:lnTo>
                  <a:lnTo>
                    <a:pt x="8157" y="1930"/>
                  </a:lnTo>
                  <a:lnTo>
                    <a:pt x="7587" y="2456"/>
                  </a:lnTo>
                  <a:lnTo>
                    <a:pt x="7456" y="2324"/>
                  </a:lnTo>
                  <a:lnTo>
                    <a:pt x="7017" y="2061"/>
                  </a:lnTo>
                  <a:lnTo>
                    <a:pt x="6315" y="1754"/>
                  </a:lnTo>
                  <a:lnTo>
                    <a:pt x="5921" y="1579"/>
                  </a:lnTo>
                  <a:lnTo>
                    <a:pt x="5438" y="1403"/>
                  </a:lnTo>
                  <a:lnTo>
                    <a:pt x="4868" y="1272"/>
                  </a:lnTo>
                  <a:lnTo>
                    <a:pt x="4298" y="1140"/>
                  </a:lnTo>
                  <a:lnTo>
                    <a:pt x="3684" y="1097"/>
                  </a:lnTo>
                  <a:lnTo>
                    <a:pt x="3026" y="1097"/>
                  </a:lnTo>
                  <a:lnTo>
                    <a:pt x="2325" y="1140"/>
                  </a:lnTo>
                  <a:lnTo>
                    <a:pt x="1579" y="1272"/>
                  </a:lnTo>
                  <a:lnTo>
                    <a:pt x="790" y="1491"/>
                  </a:lnTo>
                  <a:lnTo>
                    <a:pt x="0" y="1798"/>
                  </a:lnTo>
                  <a:lnTo>
                    <a:pt x="4912" y="14077"/>
                  </a:lnTo>
                  <a:lnTo>
                    <a:pt x="5438" y="14033"/>
                  </a:lnTo>
                  <a:lnTo>
                    <a:pt x="6008" y="13989"/>
                  </a:lnTo>
                  <a:lnTo>
                    <a:pt x="6710" y="13989"/>
                  </a:lnTo>
                  <a:lnTo>
                    <a:pt x="7587" y="14033"/>
                  </a:lnTo>
                  <a:lnTo>
                    <a:pt x="8552" y="14165"/>
                  </a:lnTo>
                  <a:lnTo>
                    <a:pt x="9561" y="14340"/>
                  </a:lnTo>
                  <a:lnTo>
                    <a:pt x="10087" y="14472"/>
                  </a:lnTo>
                  <a:lnTo>
                    <a:pt x="10613" y="14647"/>
                  </a:lnTo>
                  <a:lnTo>
                    <a:pt x="11271" y="14472"/>
                  </a:lnTo>
                  <a:lnTo>
                    <a:pt x="12104" y="14253"/>
                  </a:lnTo>
                  <a:lnTo>
                    <a:pt x="13113" y="14077"/>
                  </a:lnTo>
                  <a:lnTo>
                    <a:pt x="14297" y="13946"/>
                  </a:lnTo>
                  <a:lnTo>
                    <a:pt x="14911" y="13902"/>
                  </a:lnTo>
                  <a:lnTo>
                    <a:pt x="15612" y="13858"/>
                  </a:lnTo>
                  <a:lnTo>
                    <a:pt x="16270" y="13902"/>
                  </a:lnTo>
                  <a:lnTo>
                    <a:pt x="16972" y="13946"/>
                  </a:lnTo>
                  <a:lnTo>
                    <a:pt x="17630" y="14033"/>
                  </a:lnTo>
                  <a:lnTo>
                    <a:pt x="18331" y="14165"/>
                  </a:lnTo>
                  <a:lnTo>
                    <a:pt x="15963" y="44"/>
                  </a:lnTo>
                  <a:lnTo>
                    <a:pt x="15744" y="44"/>
                  </a:lnTo>
                  <a:lnTo>
                    <a:pt x="150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2"/>
            <p:cNvSpPr/>
            <p:nvPr/>
          </p:nvSpPr>
          <p:spPr>
            <a:xfrm>
              <a:off x="2210828" y="2625608"/>
              <a:ext cx="74389" cy="260839"/>
            </a:xfrm>
            <a:custGeom>
              <a:avLst/>
              <a:gdLst/>
              <a:ahLst/>
              <a:cxnLst/>
              <a:rect l="l" t="t" r="r" b="b"/>
              <a:pathLst>
                <a:path w="3027" h="10614" extrusionOk="0">
                  <a:moveTo>
                    <a:pt x="132" y="1"/>
                  </a:moveTo>
                  <a:lnTo>
                    <a:pt x="88" y="45"/>
                  </a:lnTo>
                  <a:lnTo>
                    <a:pt x="44" y="88"/>
                  </a:lnTo>
                  <a:lnTo>
                    <a:pt x="0" y="176"/>
                  </a:lnTo>
                  <a:lnTo>
                    <a:pt x="0" y="220"/>
                  </a:lnTo>
                  <a:lnTo>
                    <a:pt x="2675" y="10482"/>
                  </a:lnTo>
                  <a:lnTo>
                    <a:pt x="2763" y="10569"/>
                  </a:lnTo>
                  <a:lnTo>
                    <a:pt x="2851" y="10613"/>
                  </a:lnTo>
                  <a:lnTo>
                    <a:pt x="2895" y="10613"/>
                  </a:lnTo>
                  <a:lnTo>
                    <a:pt x="2982" y="10569"/>
                  </a:lnTo>
                  <a:lnTo>
                    <a:pt x="3026" y="10526"/>
                  </a:lnTo>
                  <a:lnTo>
                    <a:pt x="3026" y="10482"/>
                  </a:lnTo>
                  <a:lnTo>
                    <a:pt x="3026" y="10394"/>
                  </a:lnTo>
                  <a:lnTo>
                    <a:pt x="351" y="132"/>
                  </a:lnTo>
                  <a:lnTo>
                    <a:pt x="351" y="88"/>
                  </a:lnTo>
                  <a:lnTo>
                    <a:pt x="307" y="45"/>
                  </a:lnTo>
                  <a:lnTo>
                    <a:pt x="2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2"/>
            <p:cNvSpPr/>
            <p:nvPr/>
          </p:nvSpPr>
          <p:spPr>
            <a:xfrm>
              <a:off x="2146171" y="2679502"/>
              <a:ext cx="595993" cy="599212"/>
            </a:xfrm>
            <a:custGeom>
              <a:avLst/>
              <a:gdLst/>
              <a:ahLst/>
              <a:cxnLst/>
              <a:rect l="l" t="t" r="r" b="b"/>
              <a:pathLst>
                <a:path w="24252" h="24383" extrusionOk="0">
                  <a:moveTo>
                    <a:pt x="3289" y="0"/>
                  </a:moveTo>
                  <a:lnTo>
                    <a:pt x="3201" y="88"/>
                  </a:lnTo>
                  <a:lnTo>
                    <a:pt x="3026" y="351"/>
                  </a:lnTo>
                  <a:lnTo>
                    <a:pt x="2587" y="1272"/>
                  </a:lnTo>
                  <a:lnTo>
                    <a:pt x="2149" y="2149"/>
                  </a:lnTo>
                  <a:lnTo>
                    <a:pt x="1973" y="2544"/>
                  </a:lnTo>
                  <a:lnTo>
                    <a:pt x="1710" y="3114"/>
                  </a:lnTo>
                  <a:lnTo>
                    <a:pt x="1096" y="4430"/>
                  </a:lnTo>
                  <a:lnTo>
                    <a:pt x="746" y="5263"/>
                  </a:lnTo>
                  <a:lnTo>
                    <a:pt x="395" y="6140"/>
                  </a:lnTo>
                  <a:lnTo>
                    <a:pt x="132" y="7017"/>
                  </a:lnTo>
                  <a:lnTo>
                    <a:pt x="44" y="7456"/>
                  </a:lnTo>
                  <a:lnTo>
                    <a:pt x="0" y="7806"/>
                  </a:lnTo>
                  <a:lnTo>
                    <a:pt x="0" y="8333"/>
                  </a:lnTo>
                  <a:lnTo>
                    <a:pt x="44" y="9122"/>
                  </a:lnTo>
                  <a:lnTo>
                    <a:pt x="175" y="10087"/>
                  </a:lnTo>
                  <a:lnTo>
                    <a:pt x="395" y="11271"/>
                  </a:lnTo>
                  <a:lnTo>
                    <a:pt x="614" y="12543"/>
                  </a:lnTo>
                  <a:lnTo>
                    <a:pt x="965" y="13946"/>
                  </a:lnTo>
                  <a:lnTo>
                    <a:pt x="1360" y="15393"/>
                  </a:lnTo>
                  <a:lnTo>
                    <a:pt x="1798" y="16884"/>
                  </a:lnTo>
                  <a:lnTo>
                    <a:pt x="2280" y="18331"/>
                  </a:lnTo>
                  <a:lnTo>
                    <a:pt x="2894" y="19691"/>
                  </a:lnTo>
                  <a:lnTo>
                    <a:pt x="3201" y="20348"/>
                  </a:lnTo>
                  <a:lnTo>
                    <a:pt x="3508" y="20962"/>
                  </a:lnTo>
                  <a:lnTo>
                    <a:pt x="3859" y="21533"/>
                  </a:lnTo>
                  <a:lnTo>
                    <a:pt x="4210" y="22103"/>
                  </a:lnTo>
                  <a:lnTo>
                    <a:pt x="4561" y="22585"/>
                  </a:lnTo>
                  <a:lnTo>
                    <a:pt x="4956" y="23067"/>
                  </a:lnTo>
                  <a:lnTo>
                    <a:pt x="5350" y="23462"/>
                  </a:lnTo>
                  <a:lnTo>
                    <a:pt x="5745" y="23769"/>
                  </a:lnTo>
                  <a:lnTo>
                    <a:pt x="6183" y="24032"/>
                  </a:lnTo>
                  <a:lnTo>
                    <a:pt x="6622" y="24251"/>
                  </a:lnTo>
                  <a:lnTo>
                    <a:pt x="7060" y="24383"/>
                  </a:lnTo>
                  <a:lnTo>
                    <a:pt x="7981" y="24383"/>
                  </a:lnTo>
                  <a:lnTo>
                    <a:pt x="8508" y="24295"/>
                  </a:lnTo>
                  <a:lnTo>
                    <a:pt x="9034" y="24120"/>
                  </a:lnTo>
                  <a:lnTo>
                    <a:pt x="9560" y="23901"/>
                  </a:lnTo>
                  <a:lnTo>
                    <a:pt x="10130" y="23681"/>
                  </a:lnTo>
                  <a:lnTo>
                    <a:pt x="10700" y="23374"/>
                  </a:lnTo>
                  <a:lnTo>
                    <a:pt x="11270" y="23024"/>
                  </a:lnTo>
                  <a:lnTo>
                    <a:pt x="11841" y="22629"/>
                  </a:lnTo>
                  <a:lnTo>
                    <a:pt x="13025" y="21796"/>
                  </a:lnTo>
                  <a:lnTo>
                    <a:pt x="14165" y="20831"/>
                  </a:lnTo>
                  <a:lnTo>
                    <a:pt x="15305" y="19822"/>
                  </a:lnTo>
                  <a:lnTo>
                    <a:pt x="16445" y="18770"/>
                  </a:lnTo>
                  <a:lnTo>
                    <a:pt x="17498" y="17717"/>
                  </a:lnTo>
                  <a:lnTo>
                    <a:pt x="18462" y="16709"/>
                  </a:lnTo>
                  <a:lnTo>
                    <a:pt x="20085" y="14911"/>
                  </a:lnTo>
                  <a:lnTo>
                    <a:pt x="21181" y="13639"/>
                  </a:lnTo>
                  <a:lnTo>
                    <a:pt x="21576" y="13157"/>
                  </a:lnTo>
                  <a:lnTo>
                    <a:pt x="24251" y="746"/>
                  </a:lnTo>
                  <a:lnTo>
                    <a:pt x="23637" y="965"/>
                  </a:lnTo>
                  <a:lnTo>
                    <a:pt x="22979" y="1272"/>
                  </a:lnTo>
                  <a:lnTo>
                    <a:pt x="22322" y="1667"/>
                  </a:lnTo>
                  <a:lnTo>
                    <a:pt x="21664" y="2149"/>
                  </a:lnTo>
                  <a:lnTo>
                    <a:pt x="20962" y="2719"/>
                  </a:lnTo>
                  <a:lnTo>
                    <a:pt x="20304" y="3289"/>
                  </a:lnTo>
                  <a:lnTo>
                    <a:pt x="19646" y="3947"/>
                  </a:lnTo>
                  <a:lnTo>
                    <a:pt x="19033" y="4605"/>
                  </a:lnTo>
                  <a:lnTo>
                    <a:pt x="17805" y="6008"/>
                  </a:lnTo>
                  <a:lnTo>
                    <a:pt x="16752" y="7324"/>
                  </a:lnTo>
                  <a:lnTo>
                    <a:pt x="15831" y="8552"/>
                  </a:lnTo>
                  <a:lnTo>
                    <a:pt x="15130" y="9473"/>
                  </a:lnTo>
                  <a:lnTo>
                    <a:pt x="8508" y="18638"/>
                  </a:lnTo>
                  <a:lnTo>
                    <a:pt x="1623" y="7763"/>
                  </a:lnTo>
                  <a:lnTo>
                    <a:pt x="2412" y="6359"/>
                  </a:lnTo>
                  <a:lnTo>
                    <a:pt x="3026" y="5219"/>
                  </a:lnTo>
                  <a:lnTo>
                    <a:pt x="3289" y="4737"/>
                  </a:lnTo>
                  <a:lnTo>
                    <a:pt x="3421" y="4386"/>
                  </a:lnTo>
                  <a:lnTo>
                    <a:pt x="3552" y="4079"/>
                  </a:lnTo>
                  <a:lnTo>
                    <a:pt x="3815" y="3772"/>
                  </a:lnTo>
                  <a:lnTo>
                    <a:pt x="4122" y="3421"/>
                  </a:lnTo>
                  <a:lnTo>
                    <a:pt x="4429" y="3114"/>
                  </a:lnTo>
                  <a:lnTo>
                    <a:pt x="4999" y="2588"/>
                  </a:lnTo>
                  <a:lnTo>
                    <a:pt x="5131" y="2412"/>
                  </a:lnTo>
                  <a:lnTo>
                    <a:pt x="5175" y="2369"/>
                  </a:lnTo>
                  <a:lnTo>
                    <a:pt x="5131" y="2325"/>
                  </a:lnTo>
                  <a:lnTo>
                    <a:pt x="4999" y="2325"/>
                  </a:lnTo>
                  <a:lnTo>
                    <a:pt x="4780" y="2456"/>
                  </a:lnTo>
                  <a:lnTo>
                    <a:pt x="4122" y="2895"/>
                  </a:lnTo>
                  <a:lnTo>
                    <a:pt x="3245" y="3596"/>
                  </a:lnTo>
                  <a:lnTo>
                    <a:pt x="3508" y="3246"/>
                  </a:lnTo>
                  <a:lnTo>
                    <a:pt x="4122" y="2456"/>
                  </a:lnTo>
                  <a:lnTo>
                    <a:pt x="4429" y="2018"/>
                  </a:lnTo>
                  <a:lnTo>
                    <a:pt x="4692" y="1623"/>
                  </a:lnTo>
                  <a:lnTo>
                    <a:pt x="4824" y="1316"/>
                  </a:lnTo>
                  <a:lnTo>
                    <a:pt x="4868" y="1228"/>
                  </a:lnTo>
                  <a:lnTo>
                    <a:pt x="4824" y="1141"/>
                  </a:lnTo>
                  <a:lnTo>
                    <a:pt x="4736" y="1141"/>
                  </a:lnTo>
                  <a:lnTo>
                    <a:pt x="4649" y="1185"/>
                  </a:lnTo>
                  <a:lnTo>
                    <a:pt x="4429" y="1360"/>
                  </a:lnTo>
                  <a:lnTo>
                    <a:pt x="4166" y="1623"/>
                  </a:lnTo>
                  <a:lnTo>
                    <a:pt x="3859" y="1930"/>
                  </a:lnTo>
                  <a:lnTo>
                    <a:pt x="3333" y="2544"/>
                  </a:lnTo>
                  <a:lnTo>
                    <a:pt x="3070" y="2851"/>
                  </a:lnTo>
                  <a:lnTo>
                    <a:pt x="3333" y="2456"/>
                  </a:lnTo>
                  <a:lnTo>
                    <a:pt x="3859" y="1535"/>
                  </a:lnTo>
                  <a:lnTo>
                    <a:pt x="4078" y="1053"/>
                  </a:lnTo>
                  <a:lnTo>
                    <a:pt x="4298" y="614"/>
                  </a:lnTo>
                  <a:lnTo>
                    <a:pt x="4385" y="307"/>
                  </a:lnTo>
                  <a:lnTo>
                    <a:pt x="4385" y="220"/>
                  </a:lnTo>
                  <a:lnTo>
                    <a:pt x="4254" y="220"/>
                  </a:lnTo>
                  <a:lnTo>
                    <a:pt x="4166" y="264"/>
                  </a:lnTo>
                  <a:lnTo>
                    <a:pt x="3947" y="483"/>
                  </a:lnTo>
                  <a:lnTo>
                    <a:pt x="3728" y="834"/>
                  </a:lnTo>
                  <a:lnTo>
                    <a:pt x="3464" y="1185"/>
                  </a:lnTo>
                  <a:lnTo>
                    <a:pt x="3026" y="1886"/>
                  </a:lnTo>
                  <a:lnTo>
                    <a:pt x="2851" y="2237"/>
                  </a:lnTo>
                  <a:lnTo>
                    <a:pt x="2938" y="1886"/>
                  </a:lnTo>
                  <a:lnTo>
                    <a:pt x="3201" y="1141"/>
                  </a:lnTo>
                  <a:lnTo>
                    <a:pt x="3377" y="351"/>
                  </a:lnTo>
                  <a:lnTo>
                    <a:pt x="3421" y="88"/>
                  </a:lnTo>
                  <a:lnTo>
                    <a:pt x="3377" y="44"/>
                  </a:lnTo>
                  <a:lnTo>
                    <a:pt x="3333"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2"/>
            <p:cNvSpPr/>
            <p:nvPr/>
          </p:nvSpPr>
          <p:spPr>
            <a:xfrm>
              <a:off x="2563235" y="2697811"/>
              <a:ext cx="178931" cy="383689"/>
            </a:xfrm>
            <a:custGeom>
              <a:avLst/>
              <a:gdLst/>
              <a:ahLst/>
              <a:cxnLst/>
              <a:rect l="l" t="t" r="r" b="b"/>
              <a:pathLst>
                <a:path w="7281" h="15613" extrusionOk="0">
                  <a:moveTo>
                    <a:pt x="7280" y="1"/>
                  </a:moveTo>
                  <a:lnTo>
                    <a:pt x="6842" y="176"/>
                  </a:lnTo>
                  <a:lnTo>
                    <a:pt x="6359" y="352"/>
                  </a:lnTo>
                  <a:lnTo>
                    <a:pt x="5877" y="571"/>
                  </a:lnTo>
                  <a:lnTo>
                    <a:pt x="5438" y="878"/>
                  </a:lnTo>
                  <a:lnTo>
                    <a:pt x="4956" y="1229"/>
                  </a:lnTo>
                  <a:lnTo>
                    <a:pt x="4473" y="1580"/>
                  </a:lnTo>
                  <a:lnTo>
                    <a:pt x="3509" y="2413"/>
                  </a:lnTo>
                  <a:lnTo>
                    <a:pt x="2544" y="3334"/>
                  </a:lnTo>
                  <a:lnTo>
                    <a:pt x="1667" y="4342"/>
                  </a:lnTo>
                  <a:lnTo>
                    <a:pt x="790" y="5351"/>
                  </a:lnTo>
                  <a:lnTo>
                    <a:pt x="0" y="6316"/>
                  </a:lnTo>
                  <a:lnTo>
                    <a:pt x="0" y="6316"/>
                  </a:lnTo>
                  <a:lnTo>
                    <a:pt x="220" y="6272"/>
                  </a:lnTo>
                  <a:lnTo>
                    <a:pt x="439" y="6316"/>
                  </a:lnTo>
                  <a:lnTo>
                    <a:pt x="658" y="6360"/>
                  </a:lnTo>
                  <a:lnTo>
                    <a:pt x="790" y="6491"/>
                  </a:lnTo>
                  <a:lnTo>
                    <a:pt x="965" y="6623"/>
                  </a:lnTo>
                  <a:lnTo>
                    <a:pt x="1053" y="6798"/>
                  </a:lnTo>
                  <a:lnTo>
                    <a:pt x="1184" y="7018"/>
                  </a:lnTo>
                  <a:lnTo>
                    <a:pt x="1272" y="7237"/>
                  </a:lnTo>
                  <a:lnTo>
                    <a:pt x="1360" y="7763"/>
                  </a:lnTo>
                  <a:lnTo>
                    <a:pt x="1448" y="8377"/>
                  </a:lnTo>
                  <a:lnTo>
                    <a:pt x="1491" y="9079"/>
                  </a:lnTo>
                  <a:lnTo>
                    <a:pt x="1491" y="9824"/>
                  </a:lnTo>
                  <a:lnTo>
                    <a:pt x="1448" y="11447"/>
                  </a:lnTo>
                  <a:lnTo>
                    <a:pt x="1404" y="13025"/>
                  </a:lnTo>
                  <a:lnTo>
                    <a:pt x="1448" y="13771"/>
                  </a:lnTo>
                  <a:lnTo>
                    <a:pt x="1491" y="14473"/>
                  </a:lnTo>
                  <a:lnTo>
                    <a:pt x="1623" y="15087"/>
                  </a:lnTo>
                  <a:lnTo>
                    <a:pt x="1842" y="15613"/>
                  </a:lnTo>
                  <a:lnTo>
                    <a:pt x="2982" y="14341"/>
                  </a:lnTo>
                  <a:lnTo>
                    <a:pt x="3860" y="13332"/>
                  </a:lnTo>
                  <a:lnTo>
                    <a:pt x="4605" y="12412"/>
                  </a:lnTo>
                  <a:lnTo>
                    <a:pt x="728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2"/>
            <p:cNvSpPr/>
            <p:nvPr/>
          </p:nvSpPr>
          <p:spPr>
            <a:xfrm>
              <a:off x="2641900" y="2667657"/>
              <a:ext cx="576603" cy="1036770"/>
            </a:xfrm>
            <a:custGeom>
              <a:avLst/>
              <a:gdLst/>
              <a:ahLst/>
              <a:cxnLst/>
              <a:rect l="l" t="t" r="r" b="b"/>
              <a:pathLst>
                <a:path w="23463" h="42188" extrusionOk="0">
                  <a:moveTo>
                    <a:pt x="16534" y="0"/>
                  </a:moveTo>
                  <a:lnTo>
                    <a:pt x="16183" y="44"/>
                  </a:lnTo>
                  <a:lnTo>
                    <a:pt x="15832" y="88"/>
                  </a:lnTo>
                  <a:lnTo>
                    <a:pt x="15525" y="219"/>
                  </a:lnTo>
                  <a:lnTo>
                    <a:pt x="15218" y="395"/>
                  </a:lnTo>
                  <a:lnTo>
                    <a:pt x="14999" y="658"/>
                  </a:lnTo>
                  <a:lnTo>
                    <a:pt x="14911" y="789"/>
                  </a:lnTo>
                  <a:lnTo>
                    <a:pt x="14736" y="921"/>
                  </a:lnTo>
                  <a:lnTo>
                    <a:pt x="14341" y="1140"/>
                  </a:lnTo>
                  <a:lnTo>
                    <a:pt x="13815" y="1316"/>
                  </a:lnTo>
                  <a:lnTo>
                    <a:pt x="13157" y="1447"/>
                  </a:lnTo>
                  <a:lnTo>
                    <a:pt x="12455" y="1535"/>
                  </a:lnTo>
                  <a:lnTo>
                    <a:pt x="11710" y="1623"/>
                  </a:lnTo>
                  <a:lnTo>
                    <a:pt x="10087" y="1710"/>
                  </a:lnTo>
                  <a:lnTo>
                    <a:pt x="7193" y="1710"/>
                  </a:lnTo>
                  <a:lnTo>
                    <a:pt x="5921" y="1623"/>
                  </a:lnTo>
                  <a:lnTo>
                    <a:pt x="5877" y="1491"/>
                  </a:lnTo>
                  <a:lnTo>
                    <a:pt x="5746" y="1184"/>
                  </a:lnTo>
                  <a:lnTo>
                    <a:pt x="5614" y="1009"/>
                  </a:lnTo>
                  <a:lnTo>
                    <a:pt x="5482" y="877"/>
                  </a:lnTo>
                  <a:lnTo>
                    <a:pt x="5263" y="746"/>
                  </a:lnTo>
                  <a:lnTo>
                    <a:pt x="5000" y="702"/>
                  </a:lnTo>
                  <a:lnTo>
                    <a:pt x="4474" y="746"/>
                  </a:lnTo>
                  <a:lnTo>
                    <a:pt x="4211" y="789"/>
                  </a:lnTo>
                  <a:lnTo>
                    <a:pt x="3991" y="833"/>
                  </a:lnTo>
                  <a:lnTo>
                    <a:pt x="3728" y="921"/>
                  </a:lnTo>
                  <a:lnTo>
                    <a:pt x="3553" y="1053"/>
                  </a:lnTo>
                  <a:lnTo>
                    <a:pt x="3377" y="1228"/>
                  </a:lnTo>
                  <a:lnTo>
                    <a:pt x="3202" y="1447"/>
                  </a:lnTo>
                  <a:lnTo>
                    <a:pt x="3114" y="1798"/>
                  </a:lnTo>
                  <a:lnTo>
                    <a:pt x="2983" y="2280"/>
                  </a:lnTo>
                  <a:lnTo>
                    <a:pt x="2632" y="3771"/>
                  </a:lnTo>
                  <a:lnTo>
                    <a:pt x="2457" y="4736"/>
                  </a:lnTo>
                  <a:lnTo>
                    <a:pt x="2150" y="5789"/>
                  </a:lnTo>
                  <a:lnTo>
                    <a:pt x="1843" y="6973"/>
                  </a:lnTo>
                  <a:lnTo>
                    <a:pt x="1404" y="8201"/>
                  </a:lnTo>
                  <a:lnTo>
                    <a:pt x="965" y="9429"/>
                  </a:lnTo>
                  <a:lnTo>
                    <a:pt x="659" y="10569"/>
                  </a:lnTo>
                  <a:lnTo>
                    <a:pt x="395" y="11577"/>
                  </a:lnTo>
                  <a:lnTo>
                    <a:pt x="264" y="12454"/>
                  </a:lnTo>
                  <a:lnTo>
                    <a:pt x="264" y="12893"/>
                  </a:lnTo>
                  <a:lnTo>
                    <a:pt x="264" y="13288"/>
                  </a:lnTo>
                  <a:lnTo>
                    <a:pt x="264" y="13639"/>
                  </a:lnTo>
                  <a:lnTo>
                    <a:pt x="352" y="13989"/>
                  </a:lnTo>
                  <a:lnTo>
                    <a:pt x="439" y="14296"/>
                  </a:lnTo>
                  <a:lnTo>
                    <a:pt x="571" y="14603"/>
                  </a:lnTo>
                  <a:lnTo>
                    <a:pt x="702" y="14910"/>
                  </a:lnTo>
                  <a:lnTo>
                    <a:pt x="878" y="15130"/>
                  </a:lnTo>
                  <a:lnTo>
                    <a:pt x="1272" y="15656"/>
                  </a:lnTo>
                  <a:lnTo>
                    <a:pt x="1579" y="16182"/>
                  </a:lnTo>
                  <a:lnTo>
                    <a:pt x="1843" y="16752"/>
                  </a:lnTo>
                  <a:lnTo>
                    <a:pt x="2018" y="17322"/>
                  </a:lnTo>
                  <a:lnTo>
                    <a:pt x="2106" y="17936"/>
                  </a:lnTo>
                  <a:lnTo>
                    <a:pt x="2150" y="18506"/>
                  </a:lnTo>
                  <a:lnTo>
                    <a:pt x="2106" y="19120"/>
                  </a:lnTo>
                  <a:lnTo>
                    <a:pt x="1974" y="19734"/>
                  </a:lnTo>
                  <a:lnTo>
                    <a:pt x="1843" y="20304"/>
                  </a:lnTo>
                  <a:lnTo>
                    <a:pt x="1623" y="20874"/>
                  </a:lnTo>
                  <a:lnTo>
                    <a:pt x="1185" y="21971"/>
                  </a:lnTo>
                  <a:lnTo>
                    <a:pt x="659" y="23067"/>
                  </a:lnTo>
                  <a:lnTo>
                    <a:pt x="45" y="24207"/>
                  </a:lnTo>
                  <a:lnTo>
                    <a:pt x="1" y="24295"/>
                  </a:lnTo>
                  <a:lnTo>
                    <a:pt x="1" y="24426"/>
                  </a:lnTo>
                  <a:lnTo>
                    <a:pt x="45" y="24558"/>
                  </a:lnTo>
                  <a:lnTo>
                    <a:pt x="132" y="24690"/>
                  </a:lnTo>
                  <a:lnTo>
                    <a:pt x="352" y="25040"/>
                  </a:lnTo>
                  <a:lnTo>
                    <a:pt x="702" y="25435"/>
                  </a:lnTo>
                  <a:lnTo>
                    <a:pt x="1141" y="25874"/>
                  </a:lnTo>
                  <a:lnTo>
                    <a:pt x="1711" y="26356"/>
                  </a:lnTo>
                  <a:lnTo>
                    <a:pt x="3027" y="27408"/>
                  </a:lnTo>
                  <a:lnTo>
                    <a:pt x="4474" y="28549"/>
                  </a:lnTo>
                  <a:lnTo>
                    <a:pt x="6052" y="29820"/>
                  </a:lnTo>
                  <a:lnTo>
                    <a:pt x="7587" y="31092"/>
                  </a:lnTo>
                  <a:lnTo>
                    <a:pt x="8289" y="31750"/>
                  </a:lnTo>
                  <a:lnTo>
                    <a:pt x="8947" y="32408"/>
                  </a:lnTo>
                  <a:lnTo>
                    <a:pt x="9605" y="33109"/>
                  </a:lnTo>
                  <a:lnTo>
                    <a:pt x="10219" y="33899"/>
                  </a:lnTo>
                  <a:lnTo>
                    <a:pt x="10833" y="34688"/>
                  </a:lnTo>
                  <a:lnTo>
                    <a:pt x="11446" y="35521"/>
                  </a:lnTo>
                  <a:lnTo>
                    <a:pt x="12631" y="37188"/>
                  </a:lnTo>
                  <a:lnTo>
                    <a:pt x="13771" y="38810"/>
                  </a:lnTo>
                  <a:lnTo>
                    <a:pt x="14341" y="39556"/>
                  </a:lnTo>
                  <a:lnTo>
                    <a:pt x="14911" y="40214"/>
                  </a:lnTo>
                  <a:lnTo>
                    <a:pt x="15481" y="40828"/>
                  </a:lnTo>
                  <a:lnTo>
                    <a:pt x="16007" y="41354"/>
                  </a:lnTo>
                  <a:lnTo>
                    <a:pt x="16577" y="41749"/>
                  </a:lnTo>
                  <a:lnTo>
                    <a:pt x="16840" y="41880"/>
                  </a:lnTo>
                  <a:lnTo>
                    <a:pt x="17104" y="42012"/>
                  </a:lnTo>
                  <a:lnTo>
                    <a:pt x="17367" y="42099"/>
                  </a:lnTo>
                  <a:lnTo>
                    <a:pt x="17630" y="42143"/>
                  </a:lnTo>
                  <a:lnTo>
                    <a:pt x="17937" y="42187"/>
                  </a:lnTo>
                  <a:lnTo>
                    <a:pt x="18200" y="42143"/>
                  </a:lnTo>
                  <a:lnTo>
                    <a:pt x="18419" y="42099"/>
                  </a:lnTo>
                  <a:lnTo>
                    <a:pt x="18682" y="42012"/>
                  </a:lnTo>
                  <a:lnTo>
                    <a:pt x="18902" y="41880"/>
                  </a:lnTo>
                  <a:lnTo>
                    <a:pt x="19077" y="41749"/>
                  </a:lnTo>
                  <a:lnTo>
                    <a:pt x="19428" y="41442"/>
                  </a:lnTo>
                  <a:lnTo>
                    <a:pt x="19735" y="41047"/>
                  </a:lnTo>
                  <a:lnTo>
                    <a:pt x="19954" y="40608"/>
                  </a:lnTo>
                  <a:lnTo>
                    <a:pt x="20173" y="40082"/>
                  </a:lnTo>
                  <a:lnTo>
                    <a:pt x="20305" y="39556"/>
                  </a:lnTo>
                  <a:lnTo>
                    <a:pt x="20393" y="38986"/>
                  </a:lnTo>
                  <a:lnTo>
                    <a:pt x="20436" y="38416"/>
                  </a:lnTo>
                  <a:lnTo>
                    <a:pt x="20480" y="37846"/>
                  </a:lnTo>
                  <a:lnTo>
                    <a:pt x="20436" y="36749"/>
                  </a:lnTo>
                  <a:lnTo>
                    <a:pt x="20393" y="35741"/>
                  </a:lnTo>
                  <a:lnTo>
                    <a:pt x="20261" y="34951"/>
                  </a:lnTo>
                  <a:lnTo>
                    <a:pt x="20217" y="34118"/>
                  </a:lnTo>
                  <a:lnTo>
                    <a:pt x="20173" y="32978"/>
                  </a:lnTo>
                  <a:lnTo>
                    <a:pt x="20217" y="31662"/>
                  </a:lnTo>
                  <a:lnTo>
                    <a:pt x="20305" y="30127"/>
                  </a:lnTo>
                  <a:lnTo>
                    <a:pt x="20436" y="28549"/>
                  </a:lnTo>
                  <a:lnTo>
                    <a:pt x="20612" y="26926"/>
                  </a:lnTo>
                  <a:lnTo>
                    <a:pt x="20831" y="25391"/>
                  </a:lnTo>
                  <a:lnTo>
                    <a:pt x="21094" y="23944"/>
                  </a:lnTo>
                  <a:lnTo>
                    <a:pt x="21708" y="21137"/>
                  </a:lnTo>
                  <a:lnTo>
                    <a:pt x="22366" y="18199"/>
                  </a:lnTo>
                  <a:lnTo>
                    <a:pt x="22980" y="15568"/>
                  </a:lnTo>
                  <a:lnTo>
                    <a:pt x="23199" y="14428"/>
                  </a:lnTo>
                  <a:lnTo>
                    <a:pt x="23375" y="13463"/>
                  </a:lnTo>
                  <a:lnTo>
                    <a:pt x="23419" y="12630"/>
                  </a:lnTo>
                  <a:lnTo>
                    <a:pt x="23462" y="11709"/>
                  </a:lnTo>
                  <a:lnTo>
                    <a:pt x="23419" y="10744"/>
                  </a:lnTo>
                  <a:lnTo>
                    <a:pt x="23331" y="9779"/>
                  </a:lnTo>
                  <a:lnTo>
                    <a:pt x="23155" y="8771"/>
                  </a:lnTo>
                  <a:lnTo>
                    <a:pt x="22980" y="7762"/>
                  </a:lnTo>
                  <a:lnTo>
                    <a:pt x="22717" y="6754"/>
                  </a:lnTo>
                  <a:lnTo>
                    <a:pt x="22454" y="5833"/>
                  </a:lnTo>
                  <a:lnTo>
                    <a:pt x="22191" y="4912"/>
                  </a:lnTo>
                  <a:lnTo>
                    <a:pt x="21884" y="4035"/>
                  </a:lnTo>
                  <a:lnTo>
                    <a:pt x="21577" y="3245"/>
                  </a:lnTo>
                  <a:lnTo>
                    <a:pt x="21226" y="2587"/>
                  </a:lnTo>
                  <a:lnTo>
                    <a:pt x="20919" y="1973"/>
                  </a:lnTo>
                  <a:lnTo>
                    <a:pt x="20612" y="1491"/>
                  </a:lnTo>
                  <a:lnTo>
                    <a:pt x="20305" y="1184"/>
                  </a:lnTo>
                  <a:lnTo>
                    <a:pt x="20129" y="1053"/>
                  </a:lnTo>
                  <a:lnTo>
                    <a:pt x="19998" y="965"/>
                  </a:lnTo>
                  <a:lnTo>
                    <a:pt x="19165" y="614"/>
                  </a:lnTo>
                  <a:lnTo>
                    <a:pt x="18507" y="395"/>
                  </a:lnTo>
                  <a:lnTo>
                    <a:pt x="17718" y="175"/>
                  </a:lnTo>
                  <a:lnTo>
                    <a:pt x="17323" y="88"/>
                  </a:lnTo>
                  <a:lnTo>
                    <a:pt x="16928" y="44"/>
                  </a:lnTo>
                  <a:lnTo>
                    <a:pt x="16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2"/>
            <p:cNvSpPr/>
            <p:nvPr/>
          </p:nvSpPr>
          <p:spPr>
            <a:xfrm>
              <a:off x="2641900" y="3248542"/>
              <a:ext cx="511946" cy="82990"/>
            </a:xfrm>
            <a:custGeom>
              <a:avLst/>
              <a:gdLst/>
              <a:ahLst/>
              <a:cxnLst/>
              <a:rect l="l" t="t" r="r" b="b"/>
              <a:pathLst>
                <a:path w="20832" h="3377" extrusionOk="0">
                  <a:moveTo>
                    <a:pt x="352" y="0"/>
                  </a:moveTo>
                  <a:lnTo>
                    <a:pt x="45" y="570"/>
                  </a:lnTo>
                  <a:lnTo>
                    <a:pt x="1" y="658"/>
                  </a:lnTo>
                  <a:lnTo>
                    <a:pt x="1" y="746"/>
                  </a:lnTo>
                  <a:lnTo>
                    <a:pt x="45" y="965"/>
                  </a:lnTo>
                  <a:lnTo>
                    <a:pt x="220" y="1228"/>
                  </a:lnTo>
                  <a:lnTo>
                    <a:pt x="439" y="1491"/>
                  </a:lnTo>
                  <a:lnTo>
                    <a:pt x="4342" y="1974"/>
                  </a:lnTo>
                  <a:lnTo>
                    <a:pt x="9254" y="2500"/>
                  </a:lnTo>
                  <a:lnTo>
                    <a:pt x="11973" y="2763"/>
                  </a:lnTo>
                  <a:lnTo>
                    <a:pt x="14779" y="3026"/>
                  </a:lnTo>
                  <a:lnTo>
                    <a:pt x="17674" y="3201"/>
                  </a:lnTo>
                  <a:lnTo>
                    <a:pt x="20612" y="3377"/>
                  </a:lnTo>
                  <a:lnTo>
                    <a:pt x="20831" y="1930"/>
                  </a:lnTo>
                  <a:lnTo>
                    <a:pt x="17805" y="1754"/>
                  </a:lnTo>
                  <a:lnTo>
                    <a:pt x="14867" y="1535"/>
                  </a:lnTo>
                  <a:lnTo>
                    <a:pt x="11973" y="1316"/>
                  </a:lnTo>
                  <a:lnTo>
                    <a:pt x="9210" y="1053"/>
                  </a:lnTo>
                  <a:lnTo>
                    <a:pt x="4254" y="48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2"/>
            <p:cNvSpPr/>
            <p:nvPr/>
          </p:nvSpPr>
          <p:spPr>
            <a:xfrm>
              <a:off x="2760450" y="3375695"/>
              <a:ext cx="378308" cy="122900"/>
            </a:xfrm>
            <a:custGeom>
              <a:avLst/>
              <a:gdLst/>
              <a:ahLst/>
              <a:cxnLst/>
              <a:rect l="l" t="t" r="r" b="b"/>
              <a:pathLst>
                <a:path w="15394" h="5001" extrusionOk="0">
                  <a:moveTo>
                    <a:pt x="1" y="1"/>
                  </a:moveTo>
                  <a:lnTo>
                    <a:pt x="1316" y="1053"/>
                  </a:lnTo>
                  <a:lnTo>
                    <a:pt x="2632" y="2193"/>
                  </a:lnTo>
                  <a:lnTo>
                    <a:pt x="5614" y="2895"/>
                  </a:lnTo>
                  <a:lnTo>
                    <a:pt x="8771" y="3641"/>
                  </a:lnTo>
                  <a:lnTo>
                    <a:pt x="12016" y="4342"/>
                  </a:lnTo>
                  <a:lnTo>
                    <a:pt x="15349" y="5000"/>
                  </a:lnTo>
                  <a:lnTo>
                    <a:pt x="15393" y="3509"/>
                  </a:lnTo>
                  <a:lnTo>
                    <a:pt x="11227" y="2676"/>
                  </a:lnTo>
                  <a:lnTo>
                    <a:pt x="7193" y="1755"/>
                  </a:lnTo>
                  <a:lnTo>
                    <a:pt x="3377" y="87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2"/>
            <p:cNvSpPr/>
            <p:nvPr/>
          </p:nvSpPr>
          <p:spPr>
            <a:xfrm>
              <a:off x="2649445" y="2846540"/>
              <a:ext cx="561514" cy="122900"/>
            </a:xfrm>
            <a:custGeom>
              <a:avLst/>
              <a:gdLst/>
              <a:ahLst/>
              <a:cxnLst/>
              <a:rect l="l" t="t" r="r" b="b"/>
              <a:pathLst>
                <a:path w="22849" h="5001" extrusionOk="0">
                  <a:moveTo>
                    <a:pt x="22541" y="1"/>
                  </a:moveTo>
                  <a:lnTo>
                    <a:pt x="19252" y="659"/>
                  </a:lnTo>
                  <a:lnTo>
                    <a:pt x="15920" y="1272"/>
                  </a:lnTo>
                  <a:lnTo>
                    <a:pt x="12718" y="1799"/>
                  </a:lnTo>
                  <a:lnTo>
                    <a:pt x="9648" y="2237"/>
                  </a:lnTo>
                  <a:lnTo>
                    <a:pt x="6842" y="2676"/>
                  </a:lnTo>
                  <a:lnTo>
                    <a:pt x="4254" y="2983"/>
                  </a:lnTo>
                  <a:lnTo>
                    <a:pt x="308" y="3465"/>
                  </a:lnTo>
                  <a:lnTo>
                    <a:pt x="88" y="4255"/>
                  </a:lnTo>
                  <a:lnTo>
                    <a:pt x="1" y="5000"/>
                  </a:lnTo>
                  <a:lnTo>
                    <a:pt x="1886" y="4781"/>
                  </a:lnTo>
                  <a:lnTo>
                    <a:pt x="5965" y="4255"/>
                  </a:lnTo>
                  <a:lnTo>
                    <a:pt x="11096" y="3509"/>
                  </a:lnTo>
                  <a:lnTo>
                    <a:pt x="13946" y="3070"/>
                  </a:lnTo>
                  <a:lnTo>
                    <a:pt x="16840" y="2588"/>
                  </a:lnTo>
                  <a:lnTo>
                    <a:pt x="19866" y="2018"/>
                  </a:lnTo>
                  <a:lnTo>
                    <a:pt x="22848" y="1448"/>
                  </a:lnTo>
                  <a:lnTo>
                    <a:pt x="22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2"/>
            <p:cNvSpPr/>
            <p:nvPr/>
          </p:nvSpPr>
          <p:spPr>
            <a:xfrm>
              <a:off x="2666696" y="3010359"/>
              <a:ext cx="547482" cy="69007"/>
            </a:xfrm>
            <a:custGeom>
              <a:avLst/>
              <a:gdLst/>
              <a:ahLst/>
              <a:cxnLst/>
              <a:rect l="l" t="t" r="r" b="b"/>
              <a:pathLst>
                <a:path w="22278" h="2808" extrusionOk="0">
                  <a:moveTo>
                    <a:pt x="22278" y="0"/>
                  </a:moveTo>
                  <a:lnTo>
                    <a:pt x="19033" y="351"/>
                  </a:lnTo>
                  <a:lnTo>
                    <a:pt x="15744" y="614"/>
                  </a:lnTo>
                  <a:lnTo>
                    <a:pt x="12586" y="834"/>
                  </a:lnTo>
                  <a:lnTo>
                    <a:pt x="9560" y="1009"/>
                  </a:lnTo>
                  <a:lnTo>
                    <a:pt x="6710" y="1141"/>
                  </a:lnTo>
                  <a:lnTo>
                    <a:pt x="4123" y="1228"/>
                  </a:lnTo>
                  <a:lnTo>
                    <a:pt x="0" y="1360"/>
                  </a:lnTo>
                  <a:lnTo>
                    <a:pt x="263" y="1711"/>
                  </a:lnTo>
                  <a:lnTo>
                    <a:pt x="483" y="2062"/>
                  </a:lnTo>
                  <a:lnTo>
                    <a:pt x="658" y="2412"/>
                  </a:lnTo>
                  <a:lnTo>
                    <a:pt x="834" y="2807"/>
                  </a:lnTo>
                  <a:lnTo>
                    <a:pt x="4912" y="2676"/>
                  </a:lnTo>
                  <a:lnTo>
                    <a:pt x="10087" y="2456"/>
                  </a:lnTo>
                  <a:lnTo>
                    <a:pt x="12937" y="2281"/>
                  </a:lnTo>
                  <a:lnTo>
                    <a:pt x="15919" y="2062"/>
                  </a:lnTo>
                  <a:lnTo>
                    <a:pt x="18945" y="1798"/>
                  </a:lnTo>
                  <a:lnTo>
                    <a:pt x="21971" y="1491"/>
                  </a:lnTo>
                  <a:lnTo>
                    <a:pt x="22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2"/>
            <p:cNvSpPr/>
            <p:nvPr/>
          </p:nvSpPr>
          <p:spPr>
            <a:xfrm>
              <a:off x="2680704" y="3149381"/>
              <a:ext cx="501158" cy="48511"/>
            </a:xfrm>
            <a:custGeom>
              <a:avLst/>
              <a:gdLst/>
              <a:ahLst/>
              <a:cxnLst/>
              <a:rect l="l" t="t" r="r" b="b"/>
              <a:pathLst>
                <a:path w="20393" h="1974" extrusionOk="0">
                  <a:moveTo>
                    <a:pt x="439" y="1"/>
                  </a:moveTo>
                  <a:lnTo>
                    <a:pt x="395" y="132"/>
                  </a:lnTo>
                  <a:lnTo>
                    <a:pt x="220" y="790"/>
                  </a:lnTo>
                  <a:lnTo>
                    <a:pt x="0" y="1448"/>
                  </a:lnTo>
                  <a:lnTo>
                    <a:pt x="3903" y="1667"/>
                  </a:lnTo>
                  <a:lnTo>
                    <a:pt x="8771" y="1886"/>
                  </a:lnTo>
                  <a:lnTo>
                    <a:pt x="11446" y="1930"/>
                  </a:lnTo>
                  <a:lnTo>
                    <a:pt x="14253" y="1974"/>
                  </a:lnTo>
                  <a:lnTo>
                    <a:pt x="20042" y="1974"/>
                  </a:lnTo>
                  <a:lnTo>
                    <a:pt x="20392" y="483"/>
                  </a:lnTo>
                  <a:lnTo>
                    <a:pt x="20392" y="483"/>
                  </a:lnTo>
                  <a:lnTo>
                    <a:pt x="17498" y="527"/>
                  </a:lnTo>
                  <a:lnTo>
                    <a:pt x="14691" y="527"/>
                  </a:lnTo>
                  <a:lnTo>
                    <a:pt x="11929" y="483"/>
                  </a:lnTo>
                  <a:lnTo>
                    <a:pt x="9254" y="395"/>
                  </a:lnTo>
                  <a:lnTo>
                    <a:pt x="4386" y="220"/>
                  </a:lnTo>
                  <a:lnTo>
                    <a:pt x="4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2"/>
            <p:cNvSpPr/>
            <p:nvPr/>
          </p:nvSpPr>
          <p:spPr>
            <a:xfrm>
              <a:off x="1640711" y="2764631"/>
              <a:ext cx="1467865" cy="1070192"/>
            </a:xfrm>
            <a:custGeom>
              <a:avLst/>
              <a:gdLst/>
              <a:ahLst/>
              <a:cxnLst/>
              <a:rect l="l" t="t" r="r" b="b"/>
              <a:pathLst>
                <a:path w="59730" h="43548" extrusionOk="0">
                  <a:moveTo>
                    <a:pt x="12981" y="1"/>
                  </a:moveTo>
                  <a:lnTo>
                    <a:pt x="12367" y="89"/>
                  </a:lnTo>
                  <a:lnTo>
                    <a:pt x="11753" y="264"/>
                  </a:lnTo>
                  <a:lnTo>
                    <a:pt x="11183" y="396"/>
                  </a:lnTo>
                  <a:lnTo>
                    <a:pt x="10657" y="615"/>
                  </a:lnTo>
                  <a:lnTo>
                    <a:pt x="10175" y="878"/>
                  </a:lnTo>
                  <a:lnTo>
                    <a:pt x="9692" y="1141"/>
                  </a:lnTo>
                  <a:lnTo>
                    <a:pt x="9254" y="1404"/>
                  </a:lnTo>
                  <a:lnTo>
                    <a:pt x="8859" y="1711"/>
                  </a:lnTo>
                  <a:lnTo>
                    <a:pt x="8464" y="2062"/>
                  </a:lnTo>
                  <a:lnTo>
                    <a:pt x="8114" y="2413"/>
                  </a:lnTo>
                  <a:lnTo>
                    <a:pt x="7763" y="2764"/>
                  </a:lnTo>
                  <a:lnTo>
                    <a:pt x="7456" y="3114"/>
                  </a:lnTo>
                  <a:lnTo>
                    <a:pt x="6930" y="3904"/>
                  </a:lnTo>
                  <a:lnTo>
                    <a:pt x="6491" y="4649"/>
                  </a:lnTo>
                  <a:lnTo>
                    <a:pt x="6140" y="5439"/>
                  </a:lnTo>
                  <a:lnTo>
                    <a:pt x="5833" y="6184"/>
                  </a:lnTo>
                  <a:lnTo>
                    <a:pt x="5614" y="6842"/>
                  </a:lnTo>
                  <a:lnTo>
                    <a:pt x="5439" y="7456"/>
                  </a:lnTo>
                  <a:lnTo>
                    <a:pt x="5219" y="8377"/>
                  </a:lnTo>
                  <a:lnTo>
                    <a:pt x="5175" y="8684"/>
                  </a:lnTo>
                  <a:lnTo>
                    <a:pt x="4912" y="9122"/>
                  </a:lnTo>
                  <a:lnTo>
                    <a:pt x="4693" y="9561"/>
                  </a:lnTo>
                  <a:lnTo>
                    <a:pt x="4474" y="10087"/>
                  </a:lnTo>
                  <a:lnTo>
                    <a:pt x="4298" y="10613"/>
                  </a:lnTo>
                  <a:lnTo>
                    <a:pt x="3991" y="11754"/>
                  </a:lnTo>
                  <a:lnTo>
                    <a:pt x="3728" y="12982"/>
                  </a:lnTo>
                  <a:lnTo>
                    <a:pt x="3334" y="15481"/>
                  </a:lnTo>
                  <a:lnTo>
                    <a:pt x="3114" y="16753"/>
                  </a:lnTo>
                  <a:lnTo>
                    <a:pt x="2851" y="17937"/>
                  </a:lnTo>
                  <a:lnTo>
                    <a:pt x="1" y="29514"/>
                  </a:lnTo>
                  <a:lnTo>
                    <a:pt x="702" y="29427"/>
                  </a:lnTo>
                  <a:lnTo>
                    <a:pt x="1360" y="29383"/>
                  </a:lnTo>
                  <a:lnTo>
                    <a:pt x="2062" y="29339"/>
                  </a:lnTo>
                  <a:lnTo>
                    <a:pt x="2763" y="29383"/>
                  </a:lnTo>
                  <a:lnTo>
                    <a:pt x="3465" y="29427"/>
                  </a:lnTo>
                  <a:lnTo>
                    <a:pt x="4167" y="29514"/>
                  </a:lnTo>
                  <a:lnTo>
                    <a:pt x="4912" y="29646"/>
                  </a:lnTo>
                  <a:lnTo>
                    <a:pt x="5614" y="29777"/>
                  </a:lnTo>
                  <a:lnTo>
                    <a:pt x="7017" y="30128"/>
                  </a:lnTo>
                  <a:lnTo>
                    <a:pt x="8377" y="30567"/>
                  </a:lnTo>
                  <a:lnTo>
                    <a:pt x="9692" y="31049"/>
                  </a:lnTo>
                  <a:lnTo>
                    <a:pt x="10920" y="31575"/>
                  </a:lnTo>
                  <a:lnTo>
                    <a:pt x="12104" y="32102"/>
                  </a:lnTo>
                  <a:lnTo>
                    <a:pt x="13157" y="32628"/>
                  </a:lnTo>
                  <a:lnTo>
                    <a:pt x="14122" y="33110"/>
                  </a:lnTo>
                  <a:lnTo>
                    <a:pt x="14911" y="33593"/>
                  </a:lnTo>
                  <a:lnTo>
                    <a:pt x="16051" y="34294"/>
                  </a:lnTo>
                  <a:lnTo>
                    <a:pt x="16490" y="34557"/>
                  </a:lnTo>
                  <a:lnTo>
                    <a:pt x="18858" y="22059"/>
                  </a:lnTo>
                  <a:lnTo>
                    <a:pt x="18989" y="22410"/>
                  </a:lnTo>
                  <a:lnTo>
                    <a:pt x="19121" y="22673"/>
                  </a:lnTo>
                  <a:lnTo>
                    <a:pt x="19252" y="22892"/>
                  </a:lnTo>
                  <a:lnTo>
                    <a:pt x="19384" y="23068"/>
                  </a:lnTo>
                  <a:lnTo>
                    <a:pt x="19516" y="23199"/>
                  </a:lnTo>
                  <a:lnTo>
                    <a:pt x="19647" y="23331"/>
                  </a:lnTo>
                  <a:lnTo>
                    <a:pt x="19954" y="23462"/>
                  </a:lnTo>
                  <a:lnTo>
                    <a:pt x="20217" y="23506"/>
                  </a:lnTo>
                  <a:lnTo>
                    <a:pt x="20393" y="23506"/>
                  </a:lnTo>
                  <a:lnTo>
                    <a:pt x="20612" y="23462"/>
                  </a:lnTo>
                  <a:lnTo>
                    <a:pt x="21007" y="24252"/>
                  </a:lnTo>
                  <a:lnTo>
                    <a:pt x="21489" y="25217"/>
                  </a:lnTo>
                  <a:lnTo>
                    <a:pt x="22234" y="26532"/>
                  </a:lnTo>
                  <a:lnTo>
                    <a:pt x="23199" y="28199"/>
                  </a:lnTo>
                  <a:lnTo>
                    <a:pt x="24427" y="30128"/>
                  </a:lnTo>
                  <a:lnTo>
                    <a:pt x="25918" y="32321"/>
                  </a:lnTo>
                  <a:lnTo>
                    <a:pt x="27672" y="34777"/>
                  </a:lnTo>
                  <a:lnTo>
                    <a:pt x="28637" y="36005"/>
                  </a:lnTo>
                  <a:lnTo>
                    <a:pt x="29646" y="37145"/>
                  </a:lnTo>
                  <a:lnTo>
                    <a:pt x="30698" y="38153"/>
                  </a:lnTo>
                  <a:lnTo>
                    <a:pt x="31751" y="39118"/>
                  </a:lnTo>
                  <a:lnTo>
                    <a:pt x="32803" y="39951"/>
                  </a:lnTo>
                  <a:lnTo>
                    <a:pt x="33900" y="40653"/>
                  </a:lnTo>
                  <a:lnTo>
                    <a:pt x="34952" y="41311"/>
                  </a:lnTo>
                  <a:lnTo>
                    <a:pt x="36048" y="41881"/>
                  </a:lnTo>
                  <a:lnTo>
                    <a:pt x="37101" y="42363"/>
                  </a:lnTo>
                  <a:lnTo>
                    <a:pt x="38153" y="42758"/>
                  </a:lnTo>
                  <a:lnTo>
                    <a:pt x="39162" y="43065"/>
                  </a:lnTo>
                  <a:lnTo>
                    <a:pt x="40127" y="43284"/>
                  </a:lnTo>
                  <a:lnTo>
                    <a:pt x="41048" y="43460"/>
                  </a:lnTo>
                  <a:lnTo>
                    <a:pt x="41925" y="43547"/>
                  </a:lnTo>
                  <a:lnTo>
                    <a:pt x="42758" y="43547"/>
                  </a:lnTo>
                  <a:lnTo>
                    <a:pt x="43503" y="43504"/>
                  </a:lnTo>
                  <a:lnTo>
                    <a:pt x="45828" y="43197"/>
                  </a:lnTo>
                  <a:lnTo>
                    <a:pt x="47889" y="42846"/>
                  </a:lnTo>
                  <a:lnTo>
                    <a:pt x="49731" y="42495"/>
                  </a:lnTo>
                  <a:lnTo>
                    <a:pt x="51397" y="42100"/>
                  </a:lnTo>
                  <a:lnTo>
                    <a:pt x="52800" y="41662"/>
                  </a:lnTo>
                  <a:lnTo>
                    <a:pt x="54072" y="41223"/>
                  </a:lnTo>
                  <a:lnTo>
                    <a:pt x="55125" y="40785"/>
                  </a:lnTo>
                  <a:lnTo>
                    <a:pt x="56046" y="40302"/>
                  </a:lnTo>
                  <a:lnTo>
                    <a:pt x="56835" y="39820"/>
                  </a:lnTo>
                  <a:lnTo>
                    <a:pt x="57493" y="39337"/>
                  </a:lnTo>
                  <a:lnTo>
                    <a:pt x="58019" y="38811"/>
                  </a:lnTo>
                  <a:lnTo>
                    <a:pt x="58501" y="38285"/>
                  </a:lnTo>
                  <a:lnTo>
                    <a:pt x="58896" y="37803"/>
                  </a:lnTo>
                  <a:lnTo>
                    <a:pt x="59203" y="37276"/>
                  </a:lnTo>
                  <a:lnTo>
                    <a:pt x="59466" y="36706"/>
                  </a:lnTo>
                  <a:lnTo>
                    <a:pt x="59729" y="36180"/>
                  </a:lnTo>
                  <a:lnTo>
                    <a:pt x="59554" y="35829"/>
                  </a:lnTo>
                  <a:lnTo>
                    <a:pt x="59335" y="35434"/>
                  </a:lnTo>
                  <a:lnTo>
                    <a:pt x="59028" y="34996"/>
                  </a:lnTo>
                  <a:lnTo>
                    <a:pt x="58633" y="34557"/>
                  </a:lnTo>
                  <a:lnTo>
                    <a:pt x="58194" y="34075"/>
                  </a:lnTo>
                  <a:lnTo>
                    <a:pt x="57668" y="33549"/>
                  </a:lnTo>
                  <a:lnTo>
                    <a:pt x="56484" y="32452"/>
                  </a:lnTo>
                  <a:lnTo>
                    <a:pt x="55081" y="31268"/>
                  </a:lnTo>
                  <a:lnTo>
                    <a:pt x="53590" y="30041"/>
                  </a:lnTo>
                  <a:lnTo>
                    <a:pt x="51967" y="28856"/>
                  </a:lnTo>
                  <a:lnTo>
                    <a:pt x="50345" y="27629"/>
                  </a:lnTo>
                  <a:lnTo>
                    <a:pt x="47143" y="25392"/>
                  </a:lnTo>
                  <a:lnTo>
                    <a:pt x="44381" y="23506"/>
                  </a:lnTo>
                  <a:lnTo>
                    <a:pt x="41749" y="21752"/>
                  </a:lnTo>
                  <a:lnTo>
                    <a:pt x="40785" y="20787"/>
                  </a:lnTo>
                  <a:lnTo>
                    <a:pt x="38197" y="18244"/>
                  </a:lnTo>
                  <a:lnTo>
                    <a:pt x="36443" y="16534"/>
                  </a:lnTo>
                  <a:lnTo>
                    <a:pt x="34470" y="14648"/>
                  </a:lnTo>
                  <a:lnTo>
                    <a:pt x="32277" y="12631"/>
                  </a:lnTo>
                  <a:lnTo>
                    <a:pt x="29953" y="10570"/>
                  </a:lnTo>
                  <a:lnTo>
                    <a:pt x="27541" y="8508"/>
                  </a:lnTo>
                  <a:lnTo>
                    <a:pt x="25129" y="6535"/>
                  </a:lnTo>
                  <a:lnTo>
                    <a:pt x="23901" y="5570"/>
                  </a:lnTo>
                  <a:lnTo>
                    <a:pt x="22717" y="4693"/>
                  </a:lnTo>
                  <a:lnTo>
                    <a:pt x="21533" y="3860"/>
                  </a:lnTo>
                  <a:lnTo>
                    <a:pt x="20393" y="3071"/>
                  </a:lnTo>
                  <a:lnTo>
                    <a:pt x="19296" y="2325"/>
                  </a:lnTo>
                  <a:lnTo>
                    <a:pt x="18200" y="1711"/>
                  </a:lnTo>
                  <a:lnTo>
                    <a:pt x="17191" y="1141"/>
                  </a:lnTo>
                  <a:lnTo>
                    <a:pt x="16227" y="703"/>
                  </a:lnTo>
                  <a:lnTo>
                    <a:pt x="15306" y="352"/>
                  </a:lnTo>
                  <a:lnTo>
                    <a:pt x="14429" y="132"/>
                  </a:lnTo>
                  <a:lnTo>
                    <a:pt x="14034" y="45"/>
                  </a:lnTo>
                  <a:lnTo>
                    <a:pt x="136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2"/>
            <p:cNvSpPr/>
            <p:nvPr/>
          </p:nvSpPr>
          <p:spPr>
            <a:xfrm>
              <a:off x="2666696" y="3299192"/>
              <a:ext cx="441883" cy="497914"/>
            </a:xfrm>
            <a:custGeom>
              <a:avLst/>
              <a:gdLst/>
              <a:ahLst/>
              <a:cxnLst/>
              <a:rect l="l" t="t" r="r" b="b"/>
              <a:pathLst>
                <a:path w="17981" h="20261" extrusionOk="0">
                  <a:moveTo>
                    <a:pt x="0" y="0"/>
                  </a:moveTo>
                  <a:lnTo>
                    <a:pt x="351" y="483"/>
                  </a:lnTo>
                  <a:lnTo>
                    <a:pt x="746" y="1009"/>
                  </a:lnTo>
                  <a:lnTo>
                    <a:pt x="1184" y="1710"/>
                  </a:lnTo>
                  <a:lnTo>
                    <a:pt x="1711" y="2544"/>
                  </a:lnTo>
                  <a:lnTo>
                    <a:pt x="2193" y="3552"/>
                  </a:lnTo>
                  <a:lnTo>
                    <a:pt x="2675" y="4649"/>
                  </a:lnTo>
                  <a:lnTo>
                    <a:pt x="2851" y="5219"/>
                  </a:lnTo>
                  <a:lnTo>
                    <a:pt x="3026" y="5789"/>
                  </a:lnTo>
                  <a:lnTo>
                    <a:pt x="3158" y="6359"/>
                  </a:lnTo>
                  <a:lnTo>
                    <a:pt x="3289" y="7017"/>
                  </a:lnTo>
                  <a:lnTo>
                    <a:pt x="3552" y="8727"/>
                  </a:lnTo>
                  <a:lnTo>
                    <a:pt x="3728" y="9692"/>
                  </a:lnTo>
                  <a:lnTo>
                    <a:pt x="3903" y="10700"/>
                  </a:lnTo>
                  <a:lnTo>
                    <a:pt x="4166" y="11797"/>
                  </a:lnTo>
                  <a:lnTo>
                    <a:pt x="4473" y="12893"/>
                  </a:lnTo>
                  <a:lnTo>
                    <a:pt x="4824" y="13989"/>
                  </a:lnTo>
                  <a:lnTo>
                    <a:pt x="5263" y="15086"/>
                  </a:lnTo>
                  <a:lnTo>
                    <a:pt x="5745" y="16138"/>
                  </a:lnTo>
                  <a:lnTo>
                    <a:pt x="6052" y="16621"/>
                  </a:lnTo>
                  <a:lnTo>
                    <a:pt x="6359" y="17103"/>
                  </a:lnTo>
                  <a:lnTo>
                    <a:pt x="6710" y="17585"/>
                  </a:lnTo>
                  <a:lnTo>
                    <a:pt x="7061" y="18068"/>
                  </a:lnTo>
                  <a:lnTo>
                    <a:pt x="7455" y="18506"/>
                  </a:lnTo>
                  <a:lnTo>
                    <a:pt x="7894" y="18901"/>
                  </a:lnTo>
                  <a:lnTo>
                    <a:pt x="8333" y="19296"/>
                  </a:lnTo>
                  <a:lnTo>
                    <a:pt x="8815" y="19647"/>
                  </a:lnTo>
                  <a:lnTo>
                    <a:pt x="9341" y="19954"/>
                  </a:lnTo>
                  <a:lnTo>
                    <a:pt x="9867" y="20261"/>
                  </a:lnTo>
                  <a:lnTo>
                    <a:pt x="10920" y="19954"/>
                  </a:lnTo>
                  <a:lnTo>
                    <a:pt x="11885" y="19647"/>
                  </a:lnTo>
                  <a:lnTo>
                    <a:pt x="12718" y="19296"/>
                  </a:lnTo>
                  <a:lnTo>
                    <a:pt x="13507" y="18989"/>
                  </a:lnTo>
                  <a:lnTo>
                    <a:pt x="14165" y="18638"/>
                  </a:lnTo>
                  <a:lnTo>
                    <a:pt x="14779" y="18287"/>
                  </a:lnTo>
                  <a:lnTo>
                    <a:pt x="15305" y="17892"/>
                  </a:lnTo>
                  <a:lnTo>
                    <a:pt x="15788" y="17542"/>
                  </a:lnTo>
                  <a:lnTo>
                    <a:pt x="16182" y="17147"/>
                  </a:lnTo>
                  <a:lnTo>
                    <a:pt x="16577" y="16796"/>
                  </a:lnTo>
                  <a:lnTo>
                    <a:pt x="16884" y="16401"/>
                  </a:lnTo>
                  <a:lnTo>
                    <a:pt x="17147" y="16007"/>
                  </a:lnTo>
                  <a:lnTo>
                    <a:pt x="17366" y="15612"/>
                  </a:lnTo>
                  <a:lnTo>
                    <a:pt x="17586" y="15217"/>
                  </a:lnTo>
                  <a:lnTo>
                    <a:pt x="17980" y="14428"/>
                  </a:lnTo>
                  <a:lnTo>
                    <a:pt x="17805" y="14077"/>
                  </a:lnTo>
                  <a:lnTo>
                    <a:pt x="17586" y="13682"/>
                  </a:lnTo>
                  <a:lnTo>
                    <a:pt x="17279" y="13244"/>
                  </a:lnTo>
                  <a:lnTo>
                    <a:pt x="16884" y="12805"/>
                  </a:lnTo>
                  <a:lnTo>
                    <a:pt x="16445" y="12323"/>
                  </a:lnTo>
                  <a:lnTo>
                    <a:pt x="15919" y="11797"/>
                  </a:lnTo>
                  <a:lnTo>
                    <a:pt x="14735" y="10700"/>
                  </a:lnTo>
                  <a:lnTo>
                    <a:pt x="13332" y="9516"/>
                  </a:lnTo>
                  <a:lnTo>
                    <a:pt x="11841" y="8289"/>
                  </a:lnTo>
                  <a:lnTo>
                    <a:pt x="10218" y="7104"/>
                  </a:lnTo>
                  <a:lnTo>
                    <a:pt x="8596" y="5877"/>
                  </a:lnTo>
                  <a:lnTo>
                    <a:pt x="5394" y="3640"/>
                  </a:lnTo>
                  <a:lnTo>
                    <a:pt x="2632" y="1754"/>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2"/>
            <p:cNvSpPr/>
            <p:nvPr/>
          </p:nvSpPr>
          <p:spPr>
            <a:xfrm>
              <a:off x="2099823" y="3085805"/>
              <a:ext cx="46373" cy="225254"/>
            </a:xfrm>
            <a:custGeom>
              <a:avLst/>
              <a:gdLst/>
              <a:ahLst/>
              <a:cxnLst/>
              <a:rect l="l" t="t" r="r" b="b"/>
              <a:pathLst>
                <a:path w="1887" h="9166" extrusionOk="0">
                  <a:moveTo>
                    <a:pt x="1623" y="0"/>
                  </a:moveTo>
                  <a:lnTo>
                    <a:pt x="1579" y="44"/>
                  </a:lnTo>
                  <a:lnTo>
                    <a:pt x="1535" y="88"/>
                  </a:lnTo>
                  <a:lnTo>
                    <a:pt x="1535" y="176"/>
                  </a:lnTo>
                  <a:lnTo>
                    <a:pt x="1535" y="1053"/>
                  </a:lnTo>
                  <a:lnTo>
                    <a:pt x="1448" y="1842"/>
                  </a:lnTo>
                  <a:lnTo>
                    <a:pt x="1316" y="2544"/>
                  </a:lnTo>
                  <a:lnTo>
                    <a:pt x="1141" y="3114"/>
                  </a:lnTo>
                  <a:lnTo>
                    <a:pt x="1009" y="3552"/>
                  </a:lnTo>
                  <a:lnTo>
                    <a:pt x="834" y="3903"/>
                  </a:lnTo>
                  <a:lnTo>
                    <a:pt x="702" y="4166"/>
                  </a:lnTo>
                  <a:lnTo>
                    <a:pt x="658" y="4254"/>
                  </a:lnTo>
                  <a:lnTo>
                    <a:pt x="0" y="8990"/>
                  </a:lnTo>
                  <a:lnTo>
                    <a:pt x="0" y="9034"/>
                  </a:lnTo>
                  <a:lnTo>
                    <a:pt x="44" y="9122"/>
                  </a:lnTo>
                  <a:lnTo>
                    <a:pt x="88" y="9166"/>
                  </a:lnTo>
                  <a:lnTo>
                    <a:pt x="176" y="9166"/>
                  </a:lnTo>
                  <a:lnTo>
                    <a:pt x="307" y="9122"/>
                  </a:lnTo>
                  <a:lnTo>
                    <a:pt x="351" y="9034"/>
                  </a:lnTo>
                  <a:lnTo>
                    <a:pt x="1053" y="4342"/>
                  </a:lnTo>
                  <a:lnTo>
                    <a:pt x="1228" y="3947"/>
                  </a:lnTo>
                  <a:lnTo>
                    <a:pt x="1404" y="3552"/>
                  </a:lnTo>
                  <a:lnTo>
                    <a:pt x="1579" y="3070"/>
                  </a:lnTo>
                  <a:lnTo>
                    <a:pt x="1711" y="2500"/>
                  </a:lnTo>
                  <a:lnTo>
                    <a:pt x="1842" y="1798"/>
                  </a:lnTo>
                  <a:lnTo>
                    <a:pt x="1886" y="1053"/>
                  </a:lnTo>
                  <a:lnTo>
                    <a:pt x="1886" y="176"/>
                  </a:lnTo>
                  <a:lnTo>
                    <a:pt x="1886" y="88"/>
                  </a:lnTo>
                  <a:lnTo>
                    <a:pt x="1842" y="44"/>
                  </a:lnTo>
                  <a:lnTo>
                    <a:pt x="1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2"/>
            <p:cNvSpPr/>
            <p:nvPr/>
          </p:nvSpPr>
          <p:spPr>
            <a:xfrm>
              <a:off x="2107367" y="3147219"/>
              <a:ext cx="127200" cy="109949"/>
            </a:xfrm>
            <a:custGeom>
              <a:avLst/>
              <a:gdLst/>
              <a:ahLst/>
              <a:cxnLst/>
              <a:rect l="l" t="t" r="r" b="b"/>
              <a:pathLst>
                <a:path w="5176" h="4474" extrusionOk="0">
                  <a:moveTo>
                    <a:pt x="4956" y="1"/>
                  </a:moveTo>
                  <a:lnTo>
                    <a:pt x="4868" y="45"/>
                  </a:lnTo>
                  <a:lnTo>
                    <a:pt x="4824" y="89"/>
                  </a:lnTo>
                  <a:lnTo>
                    <a:pt x="4386" y="703"/>
                  </a:lnTo>
                  <a:lnTo>
                    <a:pt x="3947" y="1273"/>
                  </a:lnTo>
                  <a:lnTo>
                    <a:pt x="3333" y="1974"/>
                  </a:lnTo>
                  <a:lnTo>
                    <a:pt x="2632" y="2676"/>
                  </a:lnTo>
                  <a:lnTo>
                    <a:pt x="2237" y="3027"/>
                  </a:lnTo>
                  <a:lnTo>
                    <a:pt x="1842" y="3334"/>
                  </a:lnTo>
                  <a:lnTo>
                    <a:pt x="1447" y="3597"/>
                  </a:lnTo>
                  <a:lnTo>
                    <a:pt x="1009" y="3816"/>
                  </a:lnTo>
                  <a:lnTo>
                    <a:pt x="614" y="3992"/>
                  </a:lnTo>
                  <a:lnTo>
                    <a:pt x="176" y="4079"/>
                  </a:lnTo>
                  <a:lnTo>
                    <a:pt x="88" y="4123"/>
                  </a:lnTo>
                  <a:lnTo>
                    <a:pt x="44" y="4167"/>
                  </a:lnTo>
                  <a:lnTo>
                    <a:pt x="0" y="4255"/>
                  </a:lnTo>
                  <a:lnTo>
                    <a:pt x="0" y="4299"/>
                  </a:lnTo>
                  <a:lnTo>
                    <a:pt x="88" y="4430"/>
                  </a:lnTo>
                  <a:lnTo>
                    <a:pt x="176" y="4474"/>
                  </a:lnTo>
                  <a:lnTo>
                    <a:pt x="220" y="4474"/>
                  </a:lnTo>
                  <a:lnTo>
                    <a:pt x="658" y="4342"/>
                  </a:lnTo>
                  <a:lnTo>
                    <a:pt x="1141" y="4167"/>
                  </a:lnTo>
                  <a:lnTo>
                    <a:pt x="1579" y="3948"/>
                  </a:lnTo>
                  <a:lnTo>
                    <a:pt x="2018" y="3685"/>
                  </a:lnTo>
                  <a:lnTo>
                    <a:pt x="2412" y="3378"/>
                  </a:lnTo>
                  <a:lnTo>
                    <a:pt x="2807" y="3027"/>
                  </a:lnTo>
                  <a:lnTo>
                    <a:pt x="3552" y="2281"/>
                  </a:lnTo>
                  <a:lnTo>
                    <a:pt x="4166" y="1580"/>
                  </a:lnTo>
                  <a:lnTo>
                    <a:pt x="4649" y="966"/>
                  </a:lnTo>
                  <a:lnTo>
                    <a:pt x="5131" y="308"/>
                  </a:lnTo>
                  <a:lnTo>
                    <a:pt x="5175" y="220"/>
                  </a:lnTo>
                  <a:lnTo>
                    <a:pt x="5131" y="132"/>
                  </a:lnTo>
                  <a:lnTo>
                    <a:pt x="5131" y="89"/>
                  </a:lnTo>
                  <a:lnTo>
                    <a:pt x="5087" y="45"/>
                  </a:lnTo>
                  <a:lnTo>
                    <a:pt x="50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2"/>
            <p:cNvSpPr/>
            <p:nvPr/>
          </p:nvSpPr>
          <p:spPr>
            <a:xfrm>
              <a:off x="2153716" y="3300273"/>
              <a:ext cx="134720" cy="36666"/>
            </a:xfrm>
            <a:custGeom>
              <a:avLst/>
              <a:gdLst/>
              <a:ahLst/>
              <a:cxnLst/>
              <a:rect l="l" t="t" r="r" b="b"/>
              <a:pathLst>
                <a:path w="5482" h="1492" extrusionOk="0">
                  <a:moveTo>
                    <a:pt x="5306" y="0"/>
                  </a:moveTo>
                  <a:lnTo>
                    <a:pt x="5262" y="44"/>
                  </a:lnTo>
                  <a:lnTo>
                    <a:pt x="4473" y="307"/>
                  </a:lnTo>
                  <a:lnTo>
                    <a:pt x="3640" y="526"/>
                  </a:lnTo>
                  <a:lnTo>
                    <a:pt x="2807" y="702"/>
                  </a:lnTo>
                  <a:lnTo>
                    <a:pt x="2017" y="877"/>
                  </a:lnTo>
                  <a:lnTo>
                    <a:pt x="702" y="1053"/>
                  </a:lnTo>
                  <a:lnTo>
                    <a:pt x="175" y="1140"/>
                  </a:lnTo>
                  <a:lnTo>
                    <a:pt x="88" y="1184"/>
                  </a:lnTo>
                  <a:lnTo>
                    <a:pt x="44" y="1228"/>
                  </a:lnTo>
                  <a:lnTo>
                    <a:pt x="0" y="1272"/>
                  </a:lnTo>
                  <a:lnTo>
                    <a:pt x="0" y="1360"/>
                  </a:lnTo>
                  <a:lnTo>
                    <a:pt x="44" y="1447"/>
                  </a:lnTo>
                  <a:lnTo>
                    <a:pt x="175" y="1491"/>
                  </a:lnTo>
                  <a:lnTo>
                    <a:pt x="219" y="1491"/>
                  </a:lnTo>
                  <a:lnTo>
                    <a:pt x="789" y="1447"/>
                  </a:lnTo>
                  <a:lnTo>
                    <a:pt x="2105" y="1228"/>
                  </a:lnTo>
                  <a:lnTo>
                    <a:pt x="2938" y="1053"/>
                  </a:lnTo>
                  <a:lnTo>
                    <a:pt x="3771" y="877"/>
                  </a:lnTo>
                  <a:lnTo>
                    <a:pt x="4605" y="658"/>
                  </a:lnTo>
                  <a:lnTo>
                    <a:pt x="5394" y="351"/>
                  </a:lnTo>
                  <a:lnTo>
                    <a:pt x="5438" y="351"/>
                  </a:lnTo>
                  <a:lnTo>
                    <a:pt x="5482" y="263"/>
                  </a:lnTo>
                  <a:lnTo>
                    <a:pt x="5482" y="219"/>
                  </a:lnTo>
                  <a:lnTo>
                    <a:pt x="5482" y="132"/>
                  </a:lnTo>
                  <a:lnTo>
                    <a:pt x="5438" y="88"/>
                  </a:lnTo>
                  <a:lnTo>
                    <a:pt x="5394" y="44"/>
                  </a:lnTo>
                  <a:lnTo>
                    <a:pt x="5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2"/>
            <p:cNvSpPr/>
            <p:nvPr/>
          </p:nvSpPr>
          <p:spPr>
            <a:xfrm>
              <a:off x="1636410" y="3468393"/>
              <a:ext cx="409542" cy="167061"/>
            </a:xfrm>
            <a:custGeom>
              <a:avLst/>
              <a:gdLst/>
              <a:ahLst/>
              <a:cxnLst/>
              <a:rect l="l" t="t" r="r" b="b"/>
              <a:pathLst>
                <a:path w="16665" h="6798" extrusionOk="0">
                  <a:moveTo>
                    <a:pt x="3816" y="0"/>
                  </a:moveTo>
                  <a:lnTo>
                    <a:pt x="3070" y="88"/>
                  </a:lnTo>
                  <a:lnTo>
                    <a:pt x="2325" y="219"/>
                  </a:lnTo>
                  <a:lnTo>
                    <a:pt x="1623" y="395"/>
                  </a:lnTo>
                  <a:lnTo>
                    <a:pt x="877" y="614"/>
                  </a:lnTo>
                  <a:lnTo>
                    <a:pt x="176" y="877"/>
                  </a:lnTo>
                  <a:lnTo>
                    <a:pt x="88" y="965"/>
                  </a:lnTo>
                  <a:lnTo>
                    <a:pt x="44" y="1009"/>
                  </a:lnTo>
                  <a:lnTo>
                    <a:pt x="0" y="1140"/>
                  </a:lnTo>
                  <a:lnTo>
                    <a:pt x="0" y="1228"/>
                  </a:lnTo>
                  <a:lnTo>
                    <a:pt x="132" y="1491"/>
                  </a:lnTo>
                  <a:lnTo>
                    <a:pt x="351" y="1798"/>
                  </a:lnTo>
                  <a:lnTo>
                    <a:pt x="658" y="2105"/>
                  </a:lnTo>
                  <a:lnTo>
                    <a:pt x="1053" y="2500"/>
                  </a:lnTo>
                  <a:lnTo>
                    <a:pt x="1535" y="2895"/>
                  </a:lnTo>
                  <a:lnTo>
                    <a:pt x="2105" y="3289"/>
                  </a:lnTo>
                  <a:lnTo>
                    <a:pt x="2719" y="3684"/>
                  </a:lnTo>
                  <a:lnTo>
                    <a:pt x="3377" y="4079"/>
                  </a:lnTo>
                  <a:lnTo>
                    <a:pt x="4123" y="4473"/>
                  </a:lnTo>
                  <a:lnTo>
                    <a:pt x="4868" y="4868"/>
                  </a:lnTo>
                  <a:lnTo>
                    <a:pt x="5614" y="5219"/>
                  </a:lnTo>
                  <a:lnTo>
                    <a:pt x="6403" y="5526"/>
                  </a:lnTo>
                  <a:lnTo>
                    <a:pt x="7192" y="5789"/>
                  </a:lnTo>
                  <a:lnTo>
                    <a:pt x="7938" y="6052"/>
                  </a:lnTo>
                  <a:lnTo>
                    <a:pt x="9473" y="6403"/>
                  </a:lnTo>
                  <a:lnTo>
                    <a:pt x="11008" y="6622"/>
                  </a:lnTo>
                  <a:lnTo>
                    <a:pt x="12411" y="6754"/>
                  </a:lnTo>
                  <a:lnTo>
                    <a:pt x="13683" y="6797"/>
                  </a:lnTo>
                  <a:lnTo>
                    <a:pt x="14297" y="6797"/>
                  </a:lnTo>
                  <a:lnTo>
                    <a:pt x="14823" y="6754"/>
                  </a:lnTo>
                  <a:lnTo>
                    <a:pt x="15305" y="6666"/>
                  </a:lnTo>
                  <a:lnTo>
                    <a:pt x="15700" y="6578"/>
                  </a:lnTo>
                  <a:lnTo>
                    <a:pt x="16051" y="6447"/>
                  </a:lnTo>
                  <a:lnTo>
                    <a:pt x="16358" y="6271"/>
                  </a:lnTo>
                  <a:lnTo>
                    <a:pt x="16533" y="6096"/>
                  </a:lnTo>
                  <a:lnTo>
                    <a:pt x="16665" y="5920"/>
                  </a:lnTo>
                  <a:lnTo>
                    <a:pt x="16665" y="5701"/>
                  </a:lnTo>
                  <a:lnTo>
                    <a:pt x="16665" y="5526"/>
                  </a:lnTo>
                  <a:lnTo>
                    <a:pt x="16577" y="5263"/>
                  </a:lnTo>
                  <a:lnTo>
                    <a:pt x="16445" y="5043"/>
                  </a:lnTo>
                  <a:lnTo>
                    <a:pt x="16226" y="4736"/>
                  </a:lnTo>
                  <a:lnTo>
                    <a:pt x="16007" y="4473"/>
                  </a:lnTo>
                  <a:lnTo>
                    <a:pt x="15393" y="3903"/>
                  </a:lnTo>
                  <a:lnTo>
                    <a:pt x="14604" y="3245"/>
                  </a:lnTo>
                  <a:lnTo>
                    <a:pt x="13683" y="2631"/>
                  </a:lnTo>
                  <a:lnTo>
                    <a:pt x="12630" y="2061"/>
                  </a:lnTo>
                  <a:lnTo>
                    <a:pt x="11446" y="1491"/>
                  </a:lnTo>
                  <a:lnTo>
                    <a:pt x="10174" y="965"/>
                  </a:lnTo>
                  <a:lnTo>
                    <a:pt x="9517" y="746"/>
                  </a:lnTo>
                  <a:lnTo>
                    <a:pt x="8859" y="570"/>
                  </a:lnTo>
                  <a:lnTo>
                    <a:pt x="8157" y="395"/>
                  </a:lnTo>
                  <a:lnTo>
                    <a:pt x="7455" y="219"/>
                  </a:lnTo>
                  <a:lnTo>
                    <a:pt x="6710" y="132"/>
                  </a:lnTo>
                  <a:lnTo>
                    <a:pt x="6008" y="44"/>
                  </a:lnTo>
                  <a:lnTo>
                    <a:pt x="5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2"/>
            <p:cNvSpPr/>
            <p:nvPr/>
          </p:nvSpPr>
          <p:spPr>
            <a:xfrm>
              <a:off x="1689222" y="3489945"/>
              <a:ext cx="323333" cy="531336"/>
            </a:xfrm>
            <a:custGeom>
              <a:avLst/>
              <a:gdLst/>
              <a:ahLst/>
              <a:cxnLst/>
              <a:rect l="l" t="t" r="r" b="b"/>
              <a:pathLst>
                <a:path w="13157" h="21621" extrusionOk="0">
                  <a:moveTo>
                    <a:pt x="7192" y="0"/>
                  </a:moveTo>
                  <a:lnTo>
                    <a:pt x="7236" y="2149"/>
                  </a:lnTo>
                  <a:lnTo>
                    <a:pt x="7324" y="6973"/>
                  </a:lnTo>
                  <a:lnTo>
                    <a:pt x="7368" y="9648"/>
                  </a:lnTo>
                  <a:lnTo>
                    <a:pt x="7368" y="12104"/>
                  </a:lnTo>
                  <a:lnTo>
                    <a:pt x="7324" y="14033"/>
                  </a:lnTo>
                  <a:lnTo>
                    <a:pt x="7280" y="14691"/>
                  </a:lnTo>
                  <a:lnTo>
                    <a:pt x="7236" y="15130"/>
                  </a:lnTo>
                  <a:lnTo>
                    <a:pt x="7104" y="15437"/>
                  </a:lnTo>
                  <a:lnTo>
                    <a:pt x="6929" y="15788"/>
                  </a:lnTo>
                  <a:lnTo>
                    <a:pt x="6622" y="16138"/>
                  </a:lnTo>
                  <a:lnTo>
                    <a:pt x="6271" y="16533"/>
                  </a:lnTo>
                  <a:lnTo>
                    <a:pt x="5438" y="17279"/>
                  </a:lnTo>
                  <a:lnTo>
                    <a:pt x="4473" y="18024"/>
                  </a:lnTo>
                  <a:lnTo>
                    <a:pt x="3552" y="18682"/>
                  </a:lnTo>
                  <a:lnTo>
                    <a:pt x="2763" y="19252"/>
                  </a:lnTo>
                  <a:lnTo>
                    <a:pt x="1974" y="19734"/>
                  </a:lnTo>
                  <a:lnTo>
                    <a:pt x="1623" y="19822"/>
                  </a:lnTo>
                  <a:lnTo>
                    <a:pt x="877" y="20085"/>
                  </a:lnTo>
                  <a:lnTo>
                    <a:pt x="526" y="20261"/>
                  </a:lnTo>
                  <a:lnTo>
                    <a:pt x="219" y="20436"/>
                  </a:lnTo>
                  <a:lnTo>
                    <a:pt x="88" y="20524"/>
                  </a:lnTo>
                  <a:lnTo>
                    <a:pt x="44" y="20611"/>
                  </a:lnTo>
                  <a:lnTo>
                    <a:pt x="0" y="20699"/>
                  </a:lnTo>
                  <a:lnTo>
                    <a:pt x="44" y="20787"/>
                  </a:lnTo>
                  <a:lnTo>
                    <a:pt x="132" y="20962"/>
                  </a:lnTo>
                  <a:lnTo>
                    <a:pt x="263" y="21094"/>
                  </a:lnTo>
                  <a:lnTo>
                    <a:pt x="570" y="21313"/>
                  </a:lnTo>
                  <a:lnTo>
                    <a:pt x="965" y="21488"/>
                  </a:lnTo>
                  <a:lnTo>
                    <a:pt x="1360" y="21576"/>
                  </a:lnTo>
                  <a:lnTo>
                    <a:pt x="1798" y="21620"/>
                  </a:lnTo>
                  <a:lnTo>
                    <a:pt x="2281" y="21576"/>
                  </a:lnTo>
                  <a:lnTo>
                    <a:pt x="2807" y="21532"/>
                  </a:lnTo>
                  <a:lnTo>
                    <a:pt x="3333" y="21445"/>
                  </a:lnTo>
                  <a:lnTo>
                    <a:pt x="4385" y="21182"/>
                  </a:lnTo>
                  <a:lnTo>
                    <a:pt x="5394" y="20831"/>
                  </a:lnTo>
                  <a:lnTo>
                    <a:pt x="6973" y="20261"/>
                  </a:lnTo>
                  <a:lnTo>
                    <a:pt x="7543" y="20041"/>
                  </a:lnTo>
                  <a:lnTo>
                    <a:pt x="8157" y="19954"/>
                  </a:lnTo>
                  <a:lnTo>
                    <a:pt x="9209" y="19778"/>
                  </a:lnTo>
                  <a:lnTo>
                    <a:pt x="9736" y="19734"/>
                  </a:lnTo>
                  <a:lnTo>
                    <a:pt x="10174" y="19647"/>
                  </a:lnTo>
                  <a:lnTo>
                    <a:pt x="10613" y="19515"/>
                  </a:lnTo>
                  <a:lnTo>
                    <a:pt x="10964" y="19340"/>
                  </a:lnTo>
                  <a:lnTo>
                    <a:pt x="11139" y="19208"/>
                  </a:lnTo>
                  <a:lnTo>
                    <a:pt x="11227" y="19077"/>
                  </a:lnTo>
                  <a:lnTo>
                    <a:pt x="11358" y="18901"/>
                  </a:lnTo>
                  <a:lnTo>
                    <a:pt x="11402" y="18726"/>
                  </a:lnTo>
                  <a:lnTo>
                    <a:pt x="11490" y="18287"/>
                  </a:lnTo>
                  <a:lnTo>
                    <a:pt x="11534" y="17761"/>
                  </a:lnTo>
                  <a:lnTo>
                    <a:pt x="11490" y="17191"/>
                  </a:lnTo>
                  <a:lnTo>
                    <a:pt x="11446" y="16533"/>
                  </a:lnTo>
                  <a:lnTo>
                    <a:pt x="11314" y="15174"/>
                  </a:lnTo>
                  <a:lnTo>
                    <a:pt x="11270" y="14691"/>
                  </a:lnTo>
                  <a:lnTo>
                    <a:pt x="11314" y="14077"/>
                  </a:lnTo>
                  <a:lnTo>
                    <a:pt x="11534" y="12455"/>
                  </a:lnTo>
                  <a:lnTo>
                    <a:pt x="11841" y="10481"/>
                  </a:lnTo>
                  <a:lnTo>
                    <a:pt x="12191" y="8420"/>
                  </a:lnTo>
                  <a:lnTo>
                    <a:pt x="12849" y="4736"/>
                  </a:lnTo>
                  <a:lnTo>
                    <a:pt x="13156" y="3114"/>
                  </a:lnTo>
                  <a:lnTo>
                    <a:pt x="12718" y="2675"/>
                  </a:lnTo>
                  <a:lnTo>
                    <a:pt x="12235" y="2281"/>
                  </a:lnTo>
                  <a:lnTo>
                    <a:pt x="11753" y="1930"/>
                  </a:lnTo>
                  <a:lnTo>
                    <a:pt x="11270" y="1623"/>
                  </a:lnTo>
                  <a:lnTo>
                    <a:pt x="10744" y="1316"/>
                  </a:lnTo>
                  <a:lnTo>
                    <a:pt x="10262" y="1053"/>
                  </a:lnTo>
                  <a:lnTo>
                    <a:pt x="9297" y="658"/>
                  </a:lnTo>
                  <a:lnTo>
                    <a:pt x="8464" y="351"/>
                  </a:lnTo>
                  <a:lnTo>
                    <a:pt x="7806" y="132"/>
                  </a:lnTo>
                  <a:lnTo>
                    <a:pt x="7192"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2"/>
            <p:cNvSpPr/>
            <p:nvPr/>
          </p:nvSpPr>
          <p:spPr>
            <a:xfrm>
              <a:off x="1689222" y="3883297"/>
              <a:ext cx="283448" cy="137989"/>
            </a:xfrm>
            <a:custGeom>
              <a:avLst/>
              <a:gdLst/>
              <a:ahLst/>
              <a:cxnLst/>
              <a:rect l="l" t="t" r="r" b="b"/>
              <a:pathLst>
                <a:path w="11534" h="5615" extrusionOk="0">
                  <a:moveTo>
                    <a:pt x="6754" y="1"/>
                  </a:moveTo>
                  <a:lnTo>
                    <a:pt x="6140" y="615"/>
                  </a:lnTo>
                  <a:lnTo>
                    <a:pt x="5438" y="1273"/>
                  </a:lnTo>
                  <a:lnTo>
                    <a:pt x="4649" y="1886"/>
                  </a:lnTo>
                  <a:lnTo>
                    <a:pt x="3859" y="2457"/>
                  </a:lnTo>
                  <a:lnTo>
                    <a:pt x="2544" y="3378"/>
                  </a:lnTo>
                  <a:lnTo>
                    <a:pt x="1974" y="3728"/>
                  </a:lnTo>
                  <a:lnTo>
                    <a:pt x="1623" y="3816"/>
                  </a:lnTo>
                  <a:lnTo>
                    <a:pt x="877" y="4079"/>
                  </a:lnTo>
                  <a:lnTo>
                    <a:pt x="526" y="4255"/>
                  </a:lnTo>
                  <a:lnTo>
                    <a:pt x="219" y="4430"/>
                  </a:lnTo>
                  <a:lnTo>
                    <a:pt x="88" y="4518"/>
                  </a:lnTo>
                  <a:lnTo>
                    <a:pt x="44" y="4605"/>
                  </a:lnTo>
                  <a:lnTo>
                    <a:pt x="0" y="4693"/>
                  </a:lnTo>
                  <a:lnTo>
                    <a:pt x="44" y="4781"/>
                  </a:lnTo>
                  <a:lnTo>
                    <a:pt x="132" y="4956"/>
                  </a:lnTo>
                  <a:lnTo>
                    <a:pt x="263" y="5088"/>
                  </a:lnTo>
                  <a:lnTo>
                    <a:pt x="570" y="5307"/>
                  </a:lnTo>
                  <a:lnTo>
                    <a:pt x="965" y="5482"/>
                  </a:lnTo>
                  <a:lnTo>
                    <a:pt x="1360" y="5570"/>
                  </a:lnTo>
                  <a:lnTo>
                    <a:pt x="1798" y="5614"/>
                  </a:lnTo>
                  <a:lnTo>
                    <a:pt x="2281" y="5570"/>
                  </a:lnTo>
                  <a:lnTo>
                    <a:pt x="2807" y="5526"/>
                  </a:lnTo>
                  <a:lnTo>
                    <a:pt x="3333" y="5439"/>
                  </a:lnTo>
                  <a:lnTo>
                    <a:pt x="4385" y="5176"/>
                  </a:lnTo>
                  <a:lnTo>
                    <a:pt x="5394" y="4825"/>
                  </a:lnTo>
                  <a:lnTo>
                    <a:pt x="6973" y="4255"/>
                  </a:lnTo>
                  <a:lnTo>
                    <a:pt x="7543" y="4035"/>
                  </a:lnTo>
                  <a:lnTo>
                    <a:pt x="8157" y="3948"/>
                  </a:lnTo>
                  <a:lnTo>
                    <a:pt x="9209" y="3772"/>
                  </a:lnTo>
                  <a:lnTo>
                    <a:pt x="9736" y="3728"/>
                  </a:lnTo>
                  <a:lnTo>
                    <a:pt x="10174" y="3641"/>
                  </a:lnTo>
                  <a:lnTo>
                    <a:pt x="10613" y="3509"/>
                  </a:lnTo>
                  <a:lnTo>
                    <a:pt x="10964" y="3334"/>
                  </a:lnTo>
                  <a:lnTo>
                    <a:pt x="11183" y="3114"/>
                  </a:lnTo>
                  <a:lnTo>
                    <a:pt x="11358" y="2851"/>
                  </a:lnTo>
                  <a:lnTo>
                    <a:pt x="11446" y="2500"/>
                  </a:lnTo>
                  <a:lnTo>
                    <a:pt x="11490" y="2150"/>
                  </a:lnTo>
                  <a:lnTo>
                    <a:pt x="11534" y="1711"/>
                  </a:lnTo>
                  <a:lnTo>
                    <a:pt x="11490" y="1273"/>
                  </a:lnTo>
                  <a:lnTo>
                    <a:pt x="11402" y="220"/>
                  </a:lnTo>
                  <a:lnTo>
                    <a:pt x="10700" y="308"/>
                  </a:lnTo>
                  <a:lnTo>
                    <a:pt x="9429" y="308"/>
                  </a:lnTo>
                  <a:lnTo>
                    <a:pt x="8815" y="264"/>
                  </a:lnTo>
                  <a:lnTo>
                    <a:pt x="7675" y="176"/>
                  </a:lnTo>
                  <a:lnTo>
                    <a:pt x="67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2"/>
            <p:cNvSpPr/>
            <p:nvPr/>
          </p:nvSpPr>
          <p:spPr>
            <a:xfrm>
              <a:off x="1865966" y="3489945"/>
              <a:ext cx="146590" cy="193995"/>
            </a:xfrm>
            <a:custGeom>
              <a:avLst/>
              <a:gdLst/>
              <a:ahLst/>
              <a:cxnLst/>
              <a:rect l="l" t="t" r="r" b="b"/>
              <a:pathLst>
                <a:path w="5965" h="7894" extrusionOk="0">
                  <a:moveTo>
                    <a:pt x="0" y="0"/>
                  </a:moveTo>
                  <a:lnTo>
                    <a:pt x="88" y="2938"/>
                  </a:lnTo>
                  <a:lnTo>
                    <a:pt x="789" y="3465"/>
                  </a:lnTo>
                  <a:lnTo>
                    <a:pt x="1447" y="4035"/>
                  </a:lnTo>
                  <a:lnTo>
                    <a:pt x="2149" y="4649"/>
                  </a:lnTo>
                  <a:lnTo>
                    <a:pt x="2807" y="5307"/>
                  </a:lnTo>
                  <a:lnTo>
                    <a:pt x="4035" y="6622"/>
                  </a:lnTo>
                  <a:lnTo>
                    <a:pt x="5087" y="7894"/>
                  </a:lnTo>
                  <a:lnTo>
                    <a:pt x="5701" y="4561"/>
                  </a:lnTo>
                  <a:lnTo>
                    <a:pt x="5964" y="3114"/>
                  </a:lnTo>
                  <a:lnTo>
                    <a:pt x="5526" y="2675"/>
                  </a:lnTo>
                  <a:lnTo>
                    <a:pt x="5043" y="2281"/>
                  </a:lnTo>
                  <a:lnTo>
                    <a:pt x="4561" y="1930"/>
                  </a:lnTo>
                  <a:lnTo>
                    <a:pt x="4078" y="1623"/>
                  </a:lnTo>
                  <a:lnTo>
                    <a:pt x="3552" y="1316"/>
                  </a:lnTo>
                  <a:lnTo>
                    <a:pt x="3070" y="1053"/>
                  </a:lnTo>
                  <a:lnTo>
                    <a:pt x="2105" y="658"/>
                  </a:lnTo>
                  <a:lnTo>
                    <a:pt x="1272" y="351"/>
                  </a:lnTo>
                  <a:lnTo>
                    <a:pt x="614" y="132"/>
                  </a:lnTo>
                  <a:lnTo>
                    <a:pt x="0"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2"/>
            <p:cNvSpPr/>
            <p:nvPr/>
          </p:nvSpPr>
          <p:spPr>
            <a:xfrm>
              <a:off x="669700" y="3777697"/>
              <a:ext cx="141208" cy="315789"/>
            </a:xfrm>
            <a:custGeom>
              <a:avLst/>
              <a:gdLst/>
              <a:ahLst/>
              <a:cxnLst/>
              <a:rect l="l" t="t" r="r" b="b"/>
              <a:pathLst>
                <a:path w="5746" h="12850" extrusionOk="0">
                  <a:moveTo>
                    <a:pt x="878" y="0"/>
                  </a:moveTo>
                  <a:lnTo>
                    <a:pt x="702" y="44"/>
                  </a:lnTo>
                  <a:lnTo>
                    <a:pt x="527" y="132"/>
                  </a:lnTo>
                  <a:lnTo>
                    <a:pt x="395" y="263"/>
                  </a:lnTo>
                  <a:lnTo>
                    <a:pt x="308" y="395"/>
                  </a:lnTo>
                  <a:lnTo>
                    <a:pt x="132" y="746"/>
                  </a:lnTo>
                  <a:lnTo>
                    <a:pt x="44" y="1184"/>
                  </a:lnTo>
                  <a:lnTo>
                    <a:pt x="1" y="1667"/>
                  </a:lnTo>
                  <a:lnTo>
                    <a:pt x="44" y="2193"/>
                  </a:lnTo>
                  <a:lnTo>
                    <a:pt x="132" y="2719"/>
                  </a:lnTo>
                  <a:lnTo>
                    <a:pt x="351" y="3947"/>
                  </a:lnTo>
                  <a:lnTo>
                    <a:pt x="1009" y="6490"/>
                  </a:lnTo>
                  <a:lnTo>
                    <a:pt x="1272" y="7718"/>
                  </a:lnTo>
                  <a:lnTo>
                    <a:pt x="1360" y="8245"/>
                  </a:lnTo>
                  <a:lnTo>
                    <a:pt x="1404" y="8771"/>
                  </a:lnTo>
                  <a:lnTo>
                    <a:pt x="1448" y="9692"/>
                  </a:lnTo>
                  <a:lnTo>
                    <a:pt x="1623" y="10525"/>
                  </a:lnTo>
                  <a:lnTo>
                    <a:pt x="1799" y="11270"/>
                  </a:lnTo>
                  <a:lnTo>
                    <a:pt x="1930" y="11577"/>
                  </a:lnTo>
                  <a:lnTo>
                    <a:pt x="2106" y="11884"/>
                  </a:lnTo>
                  <a:lnTo>
                    <a:pt x="2237" y="12148"/>
                  </a:lnTo>
                  <a:lnTo>
                    <a:pt x="2413" y="12367"/>
                  </a:lnTo>
                  <a:lnTo>
                    <a:pt x="2588" y="12542"/>
                  </a:lnTo>
                  <a:lnTo>
                    <a:pt x="2807" y="12674"/>
                  </a:lnTo>
                  <a:lnTo>
                    <a:pt x="3027" y="12805"/>
                  </a:lnTo>
                  <a:lnTo>
                    <a:pt x="3246" y="12849"/>
                  </a:lnTo>
                  <a:lnTo>
                    <a:pt x="3465" y="12849"/>
                  </a:lnTo>
                  <a:lnTo>
                    <a:pt x="3684" y="12805"/>
                  </a:lnTo>
                  <a:lnTo>
                    <a:pt x="4079" y="12718"/>
                  </a:lnTo>
                  <a:lnTo>
                    <a:pt x="4386" y="12586"/>
                  </a:lnTo>
                  <a:lnTo>
                    <a:pt x="4649" y="12411"/>
                  </a:lnTo>
                  <a:lnTo>
                    <a:pt x="4825" y="12235"/>
                  </a:lnTo>
                  <a:lnTo>
                    <a:pt x="5219" y="11797"/>
                  </a:lnTo>
                  <a:lnTo>
                    <a:pt x="5482" y="11534"/>
                  </a:lnTo>
                  <a:lnTo>
                    <a:pt x="5745" y="11227"/>
                  </a:lnTo>
                  <a:lnTo>
                    <a:pt x="5526" y="10832"/>
                  </a:lnTo>
                  <a:lnTo>
                    <a:pt x="5307" y="10393"/>
                  </a:lnTo>
                  <a:lnTo>
                    <a:pt x="5131" y="9999"/>
                  </a:lnTo>
                  <a:lnTo>
                    <a:pt x="5000" y="9604"/>
                  </a:lnTo>
                  <a:lnTo>
                    <a:pt x="4912" y="9166"/>
                  </a:lnTo>
                  <a:lnTo>
                    <a:pt x="4868" y="8771"/>
                  </a:lnTo>
                  <a:lnTo>
                    <a:pt x="4868" y="8376"/>
                  </a:lnTo>
                  <a:lnTo>
                    <a:pt x="4868" y="7981"/>
                  </a:lnTo>
                  <a:lnTo>
                    <a:pt x="4912" y="7236"/>
                  </a:lnTo>
                  <a:lnTo>
                    <a:pt x="5044" y="6578"/>
                  </a:lnTo>
                  <a:lnTo>
                    <a:pt x="5219" y="5964"/>
                  </a:lnTo>
                  <a:lnTo>
                    <a:pt x="5395" y="5438"/>
                  </a:lnTo>
                  <a:lnTo>
                    <a:pt x="4956" y="4999"/>
                  </a:lnTo>
                  <a:lnTo>
                    <a:pt x="4518" y="4561"/>
                  </a:lnTo>
                  <a:lnTo>
                    <a:pt x="4079" y="4035"/>
                  </a:lnTo>
                  <a:lnTo>
                    <a:pt x="3684" y="3552"/>
                  </a:lnTo>
                  <a:lnTo>
                    <a:pt x="3114" y="2807"/>
                  </a:lnTo>
                  <a:lnTo>
                    <a:pt x="2895" y="2456"/>
                  </a:lnTo>
                  <a:lnTo>
                    <a:pt x="2632" y="1974"/>
                  </a:lnTo>
                  <a:lnTo>
                    <a:pt x="2369" y="1535"/>
                  </a:lnTo>
                  <a:lnTo>
                    <a:pt x="2018" y="1009"/>
                  </a:lnTo>
                  <a:lnTo>
                    <a:pt x="1667" y="526"/>
                  </a:lnTo>
                  <a:lnTo>
                    <a:pt x="1448" y="351"/>
                  </a:lnTo>
                  <a:lnTo>
                    <a:pt x="1272" y="176"/>
                  </a:lnTo>
                  <a:lnTo>
                    <a:pt x="1097" y="44"/>
                  </a:lnTo>
                  <a:lnTo>
                    <a:pt x="8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2"/>
            <p:cNvSpPr/>
            <p:nvPr/>
          </p:nvSpPr>
          <p:spPr>
            <a:xfrm>
              <a:off x="2746442" y="2257029"/>
              <a:ext cx="292074" cy="590611"/>
            </a:xfrm>
            <a:custGeom>
              <a:avLst/>
              <a:gdLst/>
              <a:ahLst/>
              <a:cxnLst/>
              <a:rect l="l" t="t" r="r" b="b"/>
              <a:pathLst>
                <a:path w="11885" h="24033" extrusionOk="0">
                  <a:moveTo>
                    <a:pt x="6359" y="1"/>
                  </a:moveTo>
                  <a:lnTo>
                    <a:pt x="5789" y="89"/>
                  </a:lnTo>
                  <a:lnTo>
                    <a:pt x="5263" y="220"/>
                  </a:lnTo>
                  <a:lnTo>
                    <a:pt x="4737" y="439"/>
                  </a:lnTo>
                  <a:lnTo>
                    <a:pt x="4210" y="659"/>
                  </a:lnTo>
                  <a:lnTo>
                    <a:pt x="3684" y="1010"/>
                  </a:lnTo>
                  <a:lnTo>
                    <a:pt x="3202" y="1360"/>
                  </a:lnTo>
                  <a:lnTo>
                    <a:pt x="2763" y="1755"/>
                  </a:lnTo>
                  <a:lnTo>
                    <a:pt x="2369" y="2194"/>
                  </a:lnTo>
                  <a:lnTo>
                    <a:pt x="1974" y="2632"/>
                  </a:lnTo>
                  <a:lnTo>
                    <a:pt x="1667" y="3114"/>
                  </a:lnTo>
                  <a:lnTo>
                    <a:pt x="1404" y="3641"/>
                  </a:lnTo>
                  <a:lnTo>
                    <a:pt x="1228" y="4167"/>
                  </a:lnTo>
                  <a:lnTo>
                    <a:pt x="1097" y="4693"/>
                  </a:lnTo>
                  <a:lnTo>
                    <a:pt x="1009" y="5219"/>
                  </a:lnTo>
                  <a:lnTo>
                    <a:pt x="1053" y="5746"/>
                  </a:lnTo>
                  <a:lnTo>
                    <a:pt x="1185" y="6272"/>
                  </a:lnTo>
                  <a:lnTo>
                    <a:pt x="921" y="6798"/>
                  </a:lnTo>
                  <a:lnTo>
                    <a:pt x="614" y="7237"/>
                  </a:lnTo>
                  <a:lnTo>
                    <a:pt x="307" y="7544"/>
                  </a:lnTo>
                  <a:lnTo>
                    <a:pt x="176" y="7631"/>
                  </a:lnTo>
                  <a:lnTo>
                    <a:pt x="0" y="7675"/>
                  </a:lnTo>
                  <a:lnTo>
                    <a:pt x="220" y="8640"/>
                  </a:lnTo>
                  <a:lnTo>
                    <a:pt x="307" y="9605"/>
                  </a:lnTo>
                  <a:lnTo>
                    <a:pt x="351" y="10131"/>
                  </a:lnTo>
                  <a:lnTo>
                    <a:pt x="351" y="10657"/>
                  </a:lnTo>
                  <a:lnTo>
                    <a:pt x="395" y="11140"/>
                  </a:lnTo>
                  <a:lnTo>
                    <a:pt x="483" y="11359"/>
                  </a:lnTo>
                  <a:lnTo>
                    <a:pt x="527" y="11578"/>
                  </a:lnTo>
                  <a:lnTo>
                    <a:pt x="658" y="11754"/>
                  </a:lnTo>
                  <a:lnTo>
                    <a:pt x="746" y="11885"/>
                  </a:lnTo>
                  <a:lnTo>
                    <a:pt x="921" y="12017"/>
                  </a:lnTo>
                  <a:lnTo>
                    <a:pt x="1053" y="12148"/>
                  </a:lnTo>
                  <a:lnTo>
                    <a:pt x="1448" y="12368"/>
                  </a:lnTo>
                  <a:lnTo>
                    <a:pt x="1974" y="12499"/>
                  </a:lnTo>
                  <a:lnTo>
                    <a:pt x="2544" y="12543"/>
                  </a:lnTo>
                  <a:lnTo>
                    <a:pt x="3158" y="12543"/>
                  </a:lnTo>
                  <a:lnTo>
                    <a:pt x="2807" y="16007"/>
                  </a:lnTo>
                  <a:lnTo>
                    <a:pt x="2719" y="16358"/>
                  </a:lnTo>
                  <a:lnTo>
                    <a:pt x="2588" y="16709"/>
                  </a:lnTo>
                  <a:lnTo>
                    <a:pt x="2412" y="17016"/>
                  </a:lnTo>
                  <a:lnTo>
                    <a:pt x="2193" y="17279"/>
                  </a:lnTo>
                  <a:lnTo>
                    <a:pt x="1930" y="17498"/>
                  </a:lnTo>
                  <a:lnTo>
                    <a:pt x="1623" y="17674"/>
                  </a:lnTo>
                  <a:lnTo>
                    <a:pt x="1272" y="17805"/>
                  </a:lnTo>
                  <a:lnTo>
                    <a:pt x="921" y="17893"/>
                  </a:lnTo>
                  <a:lnTo>
                    <a:pt x="746" y="17937"/>
                  </a:lnTo>
                  <a:lnTo>
                    <a:pt x="571" y="18025"/>
                  </a:lnTo>
                  <a:lnTo>
                    <a:pt x="439" y="18112"/>
                  </a:lnTo>
                  <a:lnTo>
                    <a:pt x="307" y="18244"/>
                  </a:lnTo>
                  <a:lnTo>
                    <a:pt x="220" y="18376"/>
                  </a:lnTo>
                  <a:lnTo>
                    <a:pt x="176" y="18551"/>
                  </a:lnTo>
                  <a:lnTo>
                    <a:pt x="132" y="18726"/>
                  </a:lnTo>
                  <a:lnTo>
                    <a:pt x="176" y="18902"/>
                  </a:lnTo>
                  <a:lnTo>
                    <a:pt x="307" y="19647"/>
                  </a:lnTo>
                  <a:lnTo>
                    <a:pt x="571" y="20524"/>
                  </a:lnTo>
                  <a:lnTo>
                    <a:pt x="746" y="20963"/>
                  </a:lnTo>
                  <a:lnTo>
                    <a:pt x="921" y="21401"/>
                  </a:lnTo>
                  <a:lnTo>
                    <a:pt x="1141" y="21840"/>
                  </a:lnTo>
                  <a:lnTo>
                    <a:pt x="1404" y="22278"/>
                  </a:lnTo>
                  <a:lnTo>
                    <a:pt x="1667" y="22673"/>
                  </a:lnTo>
                  <a:lnTo>
                    <a:pt x="2018" y="23024"/>
                  </a:lnTo>
                  <a:lnTo>
                    <a:pt x="2369" y="23331"/>
                  </a:lnTo>
                  <a:lnTo>
                    <a:pt x="2763" y="23638"/>
                  </a:lnTo>
                  <a:lnTo>
                    <a:pt x="3202" y="23813"/>
                  </a:lnTo>
                  <a:lnTo>
                    <a:pt x="3684" y="23945"/>
                  </a:lnTo>
                  <a:lnTo>
                    <a:pt x="4210" y="24033"/>
                  </a:lnTo>
                  <a:lnTo>
                    <a:pt x="4781" y="23989"/>
                  </a:lnTo>
                  <a:lnTo>
                    <a:pt x="5175" y="23945"/>
                  </a:lnTo>
                  <a:lnTo>
                    <a:pt x="5570" y="23857"/>
                  </a:lnTo>
                  <a:lnTo>
                    <a:pt x="5921" y="23726"/>
                  </a:lnTo>
                  <a:lnTo>
                    <a:pt x="6272" y="23594"/>
                  </a:lnTo>
                  <a:lnTo>
                    <a:pt x="6929" y="23199"/>
                  </a:lnTo>
                  <a:lnTo>
                    <a:pt x="7543" y="22761"/>
                  </a:lnTo>
                  <a:lnTo>
                    <a:pt x="8113" y="22235"/>
                  </a:lnTo>
                  <a:lnTo>
                    <a:pt x="8640" y="21708"/>
                  </a:lnTo>
                  <a:lnTo>
                    <a:pt x="9122" y="21094"/>
                  </a:lnTo>
                  <a:lnTo>
                    <a:pt x="9517" y="20524"/>
                  </a:lnTo>
                  <a:lnTo>
                    <a:pt x="9911" y="19910"/>
                  </a:lnTo>
                  <a:lnTo>
                    <a:pt x="10218" y="19340"/>
                  </a:lnTo>
                  <a:lnTo>
                    <a:pt x="10701" y="18376"/>
                  </a:lnTo>
                  <a:lnTo>
                    <a:pt x="11008" y="17674"/>
                  </a:lnTo>
                  <a:lnTo>
                    <a:pt x="11095" y="17411"/>
                  </a:lnTo>
                  <a:lnTo>
                    <a:pt x="9122" y="17148"/>
                  </a:lnTo>
                  <a:lnTo>
                    <a:pt x="8420" y="11666"/>
                  </a:lnTo>
                  <a:lnTo>
                    <a:pt x="8903" y="11315"/>
                  </a:lnTo>
                  <a:lnTo>
                    <a:pt x="9429" y="10877"/>
                  </a:lnTo>
                  <a:lnTo>
                    <a:pt x="9999" y="10306"/>
                  </a:lnTo>
                  <a:lnTo>
                    <a:pt x="10306" y="9956"/>
                  </a:lnTo>
                  <a:lnTo>
                    <a:pt x="10613" y="9561"/>
                  </a:lnTo>
                  <a:lnTo>
                    <a:pt x="10876" y="9122"/>
                  </a:lnTo>
                  <a:lnTo>
                    <a:pt x="11183" y="8684"/>
                  </a:lnTo>
                  <a:lnTo>
                    <a:pt x="11402" y="8158"/>
                  </a:lnTo>
                  <a:lnTo>
                    <a:pt x="11622" y="7631"/>
                  </a:lnTo>
                  <a:lnTo>
                    <a:pt x="11753" y="7061"/>
                  </a:lnTo>
                  <a:lnTo>
                    <a:pt x="11885" y="6491"/>
                  </a:lnTo>
                  <a:lnTo>
                    <a:pt x="11885" y="5877"/>
                  </a:lnTo>
                  <a:lnTo>
                    <a:pt x="11841" y="5263"/>
                  </a:lnTo>
                  <a:lnTo>
                    <a:pt x="11753" y="4693"/>
                  </a:lnTo>
                  <a:lnTo>
                    <a:pt x="11578" y="4079"/>
                  </a:lnTo>
                  <a:lnTo>
                    <a:pt x="11315" y="3509"/>
                  </a:lnTo>
                  <a:lnTo>
                    <a:pt x="11052" y="2983"/>
                  </a:lnTo>
                  <a:lnTo>
                    <a:pt x="10701" y="2457"/>
                  </a:lnTo>
                  <a:lnTo>
                    <a:pt x="10306" y="1974"/>
                  </a:lnTo>
                  <a:lnTo>
                    <a:pt x="9911" y="1536"/>
                  </a:lnTo>
                  <a:lnTo>
                    <a:pt x="9473" y="1141"/>
                  </a:lnTo>
                  <a:lnTo>
                    <a:pt x="8990" y="790"/>
                  </a:lnTo>
                  <a:lnTo>
                    <a:pt x="8464" y="483"/>
                  </a:lnTo>
                  <a:lnTo>
                    <a:pt x="7938" y="264"/>
                  </a:lnTo>
                  <a:lnTo>
                    <a:pt x="7412" y="132"/>
                  </a:lnTo>
                  <a:lnTo>
                    <a:pt x="6886" y="45"/>
                  </a:lnTo>
                  <a:lnTo>
                    <a:pt x="6359" y="1"/>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2"/>
            <p:cNvSpPr/>
            <p:nvPr/>
          </p:nvSpPr>
          <p:spPr>
            <a:xfrm>
              <a:off x="2817563" y="2527553"/>
              <a:ext cx="135826" cy="96998"/>
            </a:xfrm>
            <a:custGeom>
              <a:avLst/>
              <a:gdLst/>
              <a:ahLst/>
              <a:cxnLst/>
              <a:rect l="l" t="t" r="r" b="b"/>
              <a:pathLst>
                <a:path w="5527" h="3947" extrusionOk="0">
                  <a:moveTo>
                    <a:pt x="4167" y="0"/>
                  </a:moveTo>
                  <a:lnTo>
                    <a:pt x="3816" y="176"/>
                  </a:lnTo>
                  <a:lnTo>
                    <a:pt x="2895" y="658"/>
                  </a:lnTo>
                  <a:lnTo>
                    <a:pt x="2281" y="921"/>
                  </a:lnTo>
                  <a:lnTo>
                    <a:pt x="1623" y="1140"/>
                  </a:lnTo>
                  <a:lnTo>
                    <a:pt x="966" y="1360"/>
                  </a:lnTo>
                  <a:lnTo>
                    <a:pt x="264" y="1535"/>
                  </a:lnTo>
                  <a:lnTo>
                    <a:pt x="1" y="3947"/>
                  </a:lnTo>
                  <a:lnTo>
                    <a:pt x="220" y="3947"/>
                  </a:lnTo>
                  <a:lnTo>
                    <a:pt x="396" y="3903"/>
                  </a:lnTo>
                  <a:lnTo>
                    <a:pt x="702" y="3859"/>
                  </a:lnTo>
                  <a:lnTo>
                    <a:pt x="966" y="3728"/>
                  </a:lnTo>
                  <a:lnTo>
                    <a:pt x="1273" y="3596"/>
                  </a:lnTo>
                  <a:lnTo>
                    <a:pt x="1580" y="3333"/>
                  </a:lnTo>
                  <a:lnTo>
                    <a:pt x="1887" y="3026"/>
                  </a:lnTo>
                  <a:lnTo>
                    <a:pt x="2325" y="2368"/>
                  </a:lnTo>
                  <a:lnTo>
                    <a:pt x="2500" y="2105"/>
                  </a:lnTo>
                  <a:lnTo>
                    <a:pt x="2720" y="1842"/>
                  </a:lnTo>
                  <a:lnTo>
                    <a:pt x="2895" y="1667"/>
                  </a:lnTo>
                  <a:lnTo>
                    <a:pt x="3158" y="1491"/>
                  </a:lnTo>
                  <a:lnTo>
                    <a:pt x="3465" y="1360"/>
                  </a:lnTo>
                  <a:lnTo>
                    <a:pt x="3816" y="1272"/>
                  </a:lnTo>
                  <a:lnTo>
                    <a:pt x="4211" y="1228"/>
                  </a:lnTo>
                  <a:lnTo>
                    <a:pt x="4562" y="1140"/>
                  </a:lnTo>
                  <a:lnTo>
                    <a:pt x="5088" y="921"/>
                  </a:lnTo>
                  <a:lnTo>
                    <a:pt x="5439" y="746"/>
                  </a:lnTo>
                  <a:lnTo>
                    <a:pt x="5526" y="658"/>
                  </a:lnTo>
                  <a:lnTo>
                    <a:pt x="4167"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2"/>
            <p:cNvSpPr/>
            <p:nvPr/>
          </p:nvSpPr>
          <p:spPr>
            <a:xfrm>
              <a:off x="2725971" y="2138502"/>
              <a:ext cx="424631" cy="440802"/>
            </a:xfrm>
            <a:custGeom>
              <a:avLst/>
              <a:gdLst/>
              <a:ahLst/>
              <a:cxnLst/>
              <a:rect l="l" t="t" r="r" b="b"/>
              <a:pathLst>
                <a:path w="17279" h="17937" extrusionOk="0">
                  <a:moveTo>
                    <a:pt x="6534" y="0"/>
                  </a:moveTo>
                  <a:lnTo>
                    <a:pt x="6184" y="44"/>
                  </a:lnTo>
                  <a:lnTo>
                    <a:pt x="5833" y="88"/>
                  </a:lnTo>
                  <a:lnTo>
                    <a:pt x="5570" y="175"/>
                  </a:lnTo>
                  <a:lnTo>
                    <a:pt x="5307" y="263"/>
                  </a:lnTo>
                  <a:lnTo>
                    <a:pt x="5043" y="351"/>
                  </a:lnTo>
                  <a:lnTo>
                    <a:pt x="4868" y="526"/>
                  </a:lnTo>
                  <a:lnTo>
                    <a:pt x="4693" y="658"/>
                  </a:lnTo>
                  <a:lnTo>
                    <a:pt x="4386" y="965"/>
                  </a:lnTo>
                  <a:lnTo>
                    <a:pt x="4123" y="1359"/>
                  </a:lnTo>
                  <a:lnTo>
                    <a:pt x="3903" y="1710"/>
                  </a:lnTo>
                  <a:lnTo>
                    <a:pt x="3684" y="2061"/>
                  </a:lnTo>
                  <a:lnTo>
                    <a:pt x="3465" y="2412"/>
                  </a:lnTo>
                  <a:lnTo>
                    <a:pt x="3333" y="2587"/>
                  </a:lnTo>
                  <a:lnTo>
                    <a:pt x="3114" y="2719"/>
                  </a:lnTo>
                  <a:lnTo>
                    <a:pt x="2631" y="2894"/>
                  </a:lnTo>
                  <a:lnTo>
                    <a:pt x="2018" y="3070"/>
                  </a:lnTo>
                  <a:lnTo>
                    <a:pt x="1404" y="3289"/>
                  </a:lnTo>
                  <a:lnTo>
                    <a:pt x="1140" y="3377"/>
                  </a:lnTo>
                  <a:lnTo>
                    <a:pt x="833" y="3508"/>
                  </a:lnTo>
                  <a:lnTo>
                    <a:pt x="614" y="3684"/>
                  </a:lnTo>
                  <a:lnTo>
                    <a:pt x="395" y="3859"/>
                  </a:lnTo>
                  <a:lnTo>
                    <a:pt x="220" y="4122"/>
                  </a:lnTo>
                  <a:lnTo>
                    <a:pt x="88" y="4385"/>
                  </a:lnTo>
                  <a:lnTo>
                    <a:pt x="0" y="4692"/>
                  </a:lnTo>
                  <a:lnTo>
                    <a:pt x="0" y="5043"/>
                  </a:lnTo>
                  <a:lnTo>
                    <a:pt x="88" y="5745"/>
                  </a:lnTo>
                  <a:lnTo>
                    <a:pt x="220" y="6315"/>
                  </a:lnTo>
                  <a:lnTo>
                    <a:pt x="395" y="6753"/>
                  </a:lnTo>
                  <a:lnTo>
                    <a:pt x="527" y="7104"/>
                  </a:lnTo>
                  <a:lnTo>
                    <a:pt x="658" y="7455"/>
                  </a:lnTo>
                  <a:lnTo>
                    <a:pt x="702" y="7850"/>
                  </a:lnTo>
                  <a:lnTo>
                    <a:pt x="614" y="8244"/>
                  </a:lnTo>
                  <a:lnTo>
                    <a:pt x="439" y="8771"/>
                  </a:lnTo>
                  <a:lnTo>
                    <a:pt x="351" y="9078"/>
                  </a:lnTo>
                  <a:lnTo>
                    <a:pt x="307" y="9341"/>
                  </a:lnTo>
                  <a:lnTo>
                    <a:pt x="351" y="9560"/>
                  </a:lnTo>
                  <a:lnTo>
                    <a:pt x="395" y="9779"/>
                  </a:lnTo>
                  <a:lnTo>
                    <a:pt x="527" y="9999"/>
                  </a:lnTo>
                  <a:lnTo>
                    <a:pt x="658" y="10218"/>
                  </a:lnTo>
                  <a:lnTo>
                    <a:pt x="965" y="10525"/>
                  </a:lnTo>
                  <a:lnTo>
                    <a:pt x="1316" y="10788"/>
                  </a:lnTo>
                  <a:lnTo>
                    <a:pt x="1667" y="10963"/>
                  </a:lnTo>
                  <a:lnTo>
                    <a:pt x="2018" y="11095"/>
                  </a:lnTo>
                  <a:lnTo>
                    <a:pt x="2456" y="10130"/>
                  </a:lnTo>
                  <a:lnTo>
                    <a:pt x="2675" y="9779"/>
                  </a:lnTo>
                  <a:lnTo>
                    <a:pt x="2938" y="9516"/>
                  </a:lnTo>
                  <a:lnTo>
                    <a:pt x="3289" y="9253"/>
                  </a:lnTo>
                  <a:lnTo>
                    <a:pt x="3640" y="9122"/>
                  </a:lnTo>
                  <a:lnTo>
                    <a:pt x="4035" y="9078"/>
                  </a:lnTo>
                  <a:lnTo>
                    <a:pt x="4429" y="9122"/>
                  </a:lnTo>
                  <a:lnTo>
                    <a:pt x="4780" y="9209"/>
                  </a:lnTo>
                  <a:lnTo>
                    <a:pt x="5131" y="9429"/>
                  </a:lnTo>
                  <a:lnTo>
                    <a:pt x="5438" y="9692"/>
                  </a:lnTo>
                  <a:lnTo>
                    <a:pt x="5701" y="10042"/>
                  </a:lnTo>
                  <a:lnTo>
                    <a:pt x="5921" y="10437"/>
                  </a:lnTo>
                  <a:lnTo>
                    <a:pt x="6140" y="10920"/>
                  </a:lnTo>
                  <a:lnTo>
                    <a:pt x="6622" y="12016"/>
                  </a:lnTo>
                  <a:lnTo>
                    <a:pt x="6798" y="12454"/>
                  </a:lnTo>
                  <a:lnTo>
                    <a:pt x="7017" y="12849"/>
                  </a:lnTo>
                  <a:lnTo>
                    <a:pt x="7192" y="13112"/>
                  </a:lnTo>
                  <a:lnTo>
                    <a:pt x="7368" y="13288"/>
                  </a:lnTo>
                  <a:lnTo>
                    <a:pt x="7543" y="13419"/>
                  </a:lnTo>
                  <a:lnTo>
                    <a:pt x="7719" y="13463"/>
                  </a:lnTo>
                  <a:lnTo>
                    <a:pt x="7806" y="13331"/>
                  </a:lnTo>
                  <a:lnTo>
                    <a:pt x="8025" y="13068"/>
                  </a:lnTo>
                  <a:lnTo>
                    <a:pt x="8201" y="12937"/>
                  </a:lnTo>
                  <a:lnTo>
                    <a:pt x="8376" y="12805"/>
                  </a:lnTo>
                  <a:lnTo>
                    <a:pt x="8596" y="12761"/>
                  </a:lnTo>
                  <a:lnTo>
                    <a:pt x="8859" y="12805"/>
                  </a:lnTo>
                  <a:lnTo>
                    <a:pt x="8990" y="12849"/>
                  </a:lnTo>
                  <a:lnTo>
                    <a:pt x="9122" y="12981"/>
                  </a:lnTo>
                  <a:lnTo>
                    <a:pt x="9210" y="13156"/>
                  </a:lnTo>
                  <a:lnTo>
                    <a:pt x="9297" y="13331"/>
                  </a:lnTo>
                  <a:lnTo>
                    <a:pt x="9341" y="13595"/>
                  </a:lnTo>
                  <a:lnTo>
                    <a:pt x="9385" y="13814"/>
                  </a:lnTo>
                  <a:lnTo>
                    <a:pt x="9429" y="14077"/>
                  </a:lnTo>
                  <a:lnTo>
                    <a:pt x="9385" y="14384"/>
                  </a:lnTo>
                  <a:lnTo>
                    <a:pt x="9341" y="14647"/>
                  </a:lnTo>
                  <a:lnTo>
                    <a:pt x="9253" y="14910"/>
                  </a:lnTo>
                  <a:lnTo>
                    <a:pt x="9166" y="15129"/>
                  </a:lnTo>
                  <a:lnTo>
                    <a:pt x="8990" y="15349"/>
                  </a:lnTo>
                  <a:lnTo>
                    <a:pt x="8771" y="15524"/>
                  </a:lnTo>
                  <a:lnTo>
                    <a:pt x="8552" y="15700"/>
                  </a:lnTo>
                  <a:lnTo>
                    <a:pt x="8245" y="15787"/>
                  </a:lnTo>
                  <a:lnTo>
                    <a:pt x="7894" y="15831"/>
                  </a:lnTo>
                  <a:lnTo>
                    <a:pt x="7982" y="16050"/>
                  </a:lnTo>
                  <a:lnTo>
                    <a:pt x="8157" y="16314"/>
                  </a:lnTo>
                  <a:lnTo>
                    <a:pt x="8332" y="16620"/>
                  </a:lnTo>
                  <a:lnTo>
                    <a:pt x="8596" y="16927"/>
                  </a:lnTo>
                  <a:lnTo>
                    <a:pt x="8946" y="17234"/>
                  </a:lnTo>
                  <a:lnTo>
                    <a:pt x="9385" y="17498"/>
                  </a:lnTo>
                  <a:lnTo>
                    <a:pt x="9604" y="17629"/>
                  </a:lnTo>
                  <a:lnTo>
                    <a:pt x="9867" y="17717"/>
                  </a:lnTo>
                  <a:lnTo>
                    <a:pt x="10394" y="17848"/>
                  </a:lnTo>
                  <a:lnTo>
                    <a:pt x="10920" y="17936"/>
                  </a:lnTo>
                  <a:lnTo>
                    <a:pt x="11885" y="17936"/>
                  </a:lnTo>
                  <a:lnTo>
                    <a:pt x="12323" y="17848"/>
                  </a:lnTo>
                  <a:lnTo>
                    <a:pt x="12762" y="17717"/>
                  </a:lnTo>
                  <a:lnTo>
                    <a:pt x="13113" y="17541"/>
                  </a:lnTo>
                  <a:lnTo>
                    <a:pt x="13419" y="17278"/>
                  </a:lnTo>
                  <a:lnTo>
                    <a:pt x="13639" y="17015"/>
                  </a:lnTo>
                  <a:lnTo>
                    <a:pt x="13770" y="16708"/>
                  </a:lnTo>
                  <a:lnTo>
                    <a:pt x="13858" y="16357"/>
                  </a:lnTo>
                  <a:lnTo>
                    <a:pt x="13946" y="16050"/>
                  </a:lnTo>
                  <a:lnTo>
                    <a:pt x="14033" y="15743"/>
                  </a:lnTo>
                  <a:lnTo>
                    <a:pt x="14121" y="15393"/>
                  </a:lnTo>
                  <a:lnTo>
                    <a:pt x="14340" y="15129"/>
                  </a:lnTo>
                  <a:lnTo>
                    <a:pt x="14647" y="14822"/>
                  </a:lnTo>
                  <a:lnTo>
                    <a:pt x="15481" y="14209"/>
                  </a:lnTo>
                  <a:lnTo>
                    <a:pt x="15963" y="13814"/>
                  </a:lnTo>
                  <a:lnTo>
                    <a:pt x="16402" y="13331"/>
                  </a:lnTo>
                  <a:lnTo>
                    <a:pt x="16621" y="13068"/>
                  </a:lnTo>
                  <a:lnTo>
                    <a:pt x="16796" y="12761"/>
                  </a:lnTo>
                  <a:lnTo>
                    <a:pt x="16972" y="12454"/>
                  </a:lnTo>
                  <a:lnTo>
                    <a:pt x="17103" y="12104"/>
                  </a:lnTo>
                  <a:lnTo>
                    <a:pt x="17191" y="11753"/>
                  </a:lnTo>
                  <a:lnTo>
                    <a:pt x="17235" y="11358"/>
                  </a:lnTo>
                  <a:lnTo>
                    <a:pt x="17279" y="10920"/>
                  </a:lnTo>
                  <a:lnTo>
                    <a:pt x="17235" y="10437"/>
                  </a:lnTo>
                  <a:lnTo>
                    <a:pt x="17103" y="8639"/>
                  </a:lnTo>
                  <a:lnTo>
                    <a:pt x="17015" y="7017"/>
                  </a:lnTo>
                  <a:lnTo>
                    <a:pt x="16928" y="6271"/>
                  </a:lnTo>
                  <a:lnTo>
                    <a:pt x="16752" y="5526"/>
                  </a:lnTo>
                  <a:lnTo>
                    <a:pt x="16577" y="4824"/>
                  </a:lnTo>
                  <a:lnTo>
                    <a:pt x="16270" y="4122"/>
                  </a:lnTo>
                  <a:lnTo>
                    <a:pt x="16095" y="3815"/>
                  </a:lnTo>
                  <a:lnTo>
                    <a:pt x="15875" y="3552"/>
                  </a:lnTo>
                  <a:lnTo>
                    <a:pt x="15612" y="3289"/>
                  </a:lnTo>
                  <a:lnTo>
                    <a:pt x="15349" y="3070"/>
                  </a:lnTo>
                  <a:lnTo>
                    <a:pt x="15042" y="2894"/>
                  </a:lnTo>
                  <a:lnTo>
                    <a:pt x="14691" y="2719"/>
                  </a:lnTo>
                  <a:lnTo>
                    <a:pt x="14033" y="2412"/>
                  </a:lnTo>
                  <a:lnTo>
                    <a:pt x="13288" y="2237"/>
                  </a:lnTo>
                  <a:lnTo>
                    <a:pt x="12630" y="2149"/>
                  </a:lnTo>
                  <a:lnTo>
                    <a:pt x="11972" y="2105"/>
                  </a:lnTo>
                  <a:lnTo>
                    <a:pt x="11402" y="2149"/>
                  </a:lnTo>
                  <a:lnTo>
                    <a:pt x="11139" y="2193"/>
                  </a:lnTo>
                  <a:lnTo>
                    <a:pt x="10876" y="2105"/>
                  </a:lnTo>
                  <a:lnTo>
                    <a:pt x="10613" y="2017"/>
                  </a:lnTo>
                  <a:lnTo>
                    <a:pt x="10306" y="1886"/>
                  </a:lnTo>
                  <a:lnTo>
                    <a:pt x="9692" y="1535"/>
                  </a:lnTo>
                  <a:lnTo>
                    <a:pt x="8990" y="1096"/>
                  </a:lnTo>
                  <a:lnTo>
                    <a:pt x="8289" y="658"/>
                  </a:lnTo>
                  <a:lnTo>
                    <a:pt x="7587" y="307"/>
                  </a:lnTo>
                  <a:lnTo>
                    <a:pt x="7236" y="175"/>
                  </a:lnTo>
                  <a:lnTo>
                    <a:pt x="6885" y="44"/>
                  </a:lnTo>
                  <a:lnTo>
                    <a:pt x="65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2"/>
            <p:cNvSpPr/>
            <p:nvPr/>
          </p:nvSpPr>
          <p:spPr>
            <a:xfrm>
              <a:off x="2750743" y="2681665"/>
              <a:ext cx="749046" cy="1161783"/>
            </a:xfrm>
            <a:custGeom>
              <a:avLst/>
              <a:gdLst/>
              <a:ahLst/>
              <a:cxnLst/>
              <a:rect l="l" t="t" r="r" b="b"/>
              <a:pathLst>
                <a:path w="30480" h="47275" extrusionOk="0">
                  <a:moveTo>
                    <a:pt x="14560" y="0"/>
                  </a:moveTo>
                  <a:lnTo>
                    <a:pt x="14341" y="44"/>
                  </a:lnTo>
                  <a:lnTo>
                    <a:pt x="14122" y="132"/>
                  </a:lnTo>
                  <a:lnTo>
                    <a:pt x="13946" y="219"/>
                  </a:lnTo>
                  <a:lnTo>
                    <a:pt x="13815" y="351"/>
                  </a:lnTo>
                  <a:lnTo>
                    <a:pt x="13639" y="526"/>
                  </a:lnTo>
                  <a:lnTo>
                    <a:pt x="13552" y="702"/>
                  </a:lnTo>
                  <a:lnTo>
                    <a:pt x="13201" y="1623"/>
                  </a:lnTo>
                  <a:lnTo>
                    <a:pt x="12894" y="2544"/>
                  </a:lnTo>
                  <a:lnTo>
                    <a:pt x="12631" y="3377"/>
                  </a:lnTo>
                  <a:lnTo>
                    <a:pt x="12455" y="4210"/>
                  </a:lnTo>
                  <a:lnTo>
                    <a:pt x="12368" y="4956"/>
                  </a:lnTo>
                  <a:lnTo>
                    <a:pt x="12280" y="5701"/>
                  </a:lnTo>
                  <a:lnTo>
                    <a:pt x="12280" y="6447"/>
                  </a:lnTo>
                  <a:lnTo>
                    <a:pt x="12324" y="7104"/>
                  </a:lnTo>
                  <a:lnTo>
                    <a:pt x="12411" y="7762"/>
                  </a:lnTo>
                  <a:lnTo>
                    <a:pt x="12499" y="8376"/>
                  </a:lnTo>
                  <a:lnTo>
                    <a:pt x="12675" y="8946"/>
                  </a:lnTo>
                  <a:lnTo>
                    <a:pt x="12850" y="9516"/>
                  </a:lnTo>
                  <a:lnTo>
                    <a:pt x="13069" y="9999"/>
                  </a:lnTo>
                  <a:lnTo>
                    <a:pt x="13289" y="10481"/>
                  </a:lnTo>
                  <a:lnTo>
                    <a:pt x="13552" y="10964"/>
                  </a:lnTo>
                  <a:lnTo>
                    <a:pt x="13859" y="11402"/>
                  </a:lnTo>
                  <a:lnTo>
                    <a:pt x="14429" y="12148"/>
                  </a:lnTo>
                  <a:lnTo>
                    <a:pt x="15043" y="12805"/>
                  </a:lnTo>
                  <a:lnTo>
                    <a:pt x="15613" y="13332"/>
                  </a:lnTo>
                  <a:lnTo>
                    <a:pt x="16183" y="13770"/>
                  </a:lnTo>
                  <a:lnTo>
                    <a:pt x="16665" y="14121"/>
                  </a:lnTo>
                  <a:lnTo>
                    <a:pt x="17016" y="14340"/>
                  </a:lnTo>
                  <a:lnTo>
                    <a:pt x="17367" y="14516"/>
                  </a:lnTo>
                  <a:lnTo>
                    <a:pt x="22015" y="27672"/>
                  </a:lnTo>
                  <a:lnTo>
                    <a:pt x="5833" y="41968"/>
                  </a:lnTo>
                  <a:lnTo>
                    <a:pt x="5526" y="41880"/>
                  </a:lnTo>
                  <a:lnTo>
                    <a:pt x="5176" y="41880"/>
                  </a:lnTo>
                  <a:lnTo>
                    <a:pt x="4430" y="41836"/>
                  </a:lnTo>
                  <a:lnTo>
                    <a:pt x="3597" y="41880"/>
                  </a:lnTo>
                  <a:lnTo>
                    <a:pt x="2764" y="42012"/>
                  </a:lnTo>
                  <a:lnTo>
                    <a:pt x="2018" y="42143"/>
                  </a:lnTo>
                  <a:lnTo>
                    <a:pt x="1448" y="42319"/>
                  </a:lnTo>
                  <a:lnTo>
                    <a:pt x="1229" y="42406"/>
                  </a:lnTo>
                  <a:lnTo>
                    <a:pt x="1053" y="42494"/>
                  </a:lnTo>
                  <a:lnTo>
                    <a:pt x="966" y="42582"/>
                  </a:lnTo>
                  <a:lnTo>
                    <a:pt x="966" y="42670"/>
                  </a:lnTo>
                  <a:lnTo>
                    <a:pt x="1097" y="42801"/>
                  </a:lnTo>
                  <a:lnTo>
                    <a:pt x="1273" y="42889"/>
                  </a:lnTo>
                  <a:lnTo>
                    <a:pt x="1448" y="42933"/>
                  </a:lnTo>
                  <a:lnTo>
                    <a:pt x="1667" y="42977"/>
                  </a:lnTo>
                  <a:lnTo>
                    <a:pt x="2106" y="42977"/>
                  </a:lnTo>
                  <a:lnTo>
                    <a:pt x="2544" y="42933"/>
                  </a:lnTo>
                  <a:lnTo>
                    <a:pt x="2720" y="42933"/>
                  </a:lnTo>
                  <a:lnTo>
                    <a:pt x="2939" y="43020"/>
                  </a:lnTo>
                  <a:lnTo>
                    <a:pt x="3071" y="43108"/>
                  </a:lnTo>
                  <a:lnTo>
                    <a:pt x="3158" y="43240"/>
                  </a:lnTo>
                  <a:lnTo>
                    <a:pt x="3246" y="43415"/>
                  </a:lnTo>
                  <a:lnTo>
                    <a:pt x="3202" y="43591"/>
                  </a:lnTo>
                  <a:lnTo>
                    <a:pt x="3115" y="43810"/>
                  </a:lnTo>
                  <a:lnTo>
                    <a:pt x="2895" y="43985"/>
                  </a:lnTo>
                  <a:lnTo>
                    <a:pt x="2544" y="44161"/>
                  </a:lnTo>
                  <a:lnTo>
                    <a:pt x="2106" y="44380"/>
                  </a:lnTo>
                  <a:lnTo>
                    <a:pt x="1097" y="44862"/>
                  </a:lnTo>
                  <a:lnTo>
                    <a:pt x="615" y="45125"/>
                  </a:lnTo>
                  <a:lnTo>
                    <a:pt x="264" y="45345"/>
                  </a:lnTo>
                  <a:lnTo>
                    <a:pt x="45" y="45476"/>
                  </a:lnTo>
                  <a:lnTo>
                    <a:pt x="1" y="45564"/>
                  </a:lnTo>
                  <a:lnTo>
                    <a:pt x="45" y="45608"/>
                  </a:lnTo>
                  <a:lnTo>
                    <a:pt x="264" y="45608"/>
                  </a:lnTo>
                  <a:lnTo>
                    <a:pt x="659" y="45564"/>
                  </a:lnTo>
                  <a:lnTo>
                    <a:pt x="1755" y="45301"/>
                  </a:lnTo>
                  <a:lnTo>
                    <a:pt x="3290" y="44906"/>
                  </a:lnTo>
                  <a:lnTo>
                    <a:pt x="3290" y="44906"/>
                  </a:lnTo>
                  <a:lnTo>
                    <a:pt x="1755" y="45739"/>
                  </a:lnTo>
                  <a:lnTo>
                    <a:pt x="790" y="46353"/>
                  </a:lnTo>
                  <a:lnTo>
                    <a:pt x="483" y="46573"/>
                  </a:lnTo>
                  <a:lnTo>
                    <a:pt x="439" y="46660"/>
                  </a:lnTo>
                  <a:lnTo>
                    <a:pt x="439" y="46704"/>
                  </a:lnTo>
                  <a:lnTo>
                    <a:pt x="703" y="46704"/>
                  </a:lnTo>
                  <a:lnTo>
                    <a:pt x="1141" y="46573"/>
                  </a:lnTo>
                  <a:lnTo>
                    <a:pt x="2413" y="46134"/>
                  </a:lnTo>
                  <a:lnTo>
                    <a:pt x="4167" y="45432"/>
                  </a:lnTo>
                  <a:lnTo>
                    <a:pt x="4167" y="45432"/>
                  </a:lnTo>
                  <a:lnTo>
                    <a:pt x="3685" y="45652"/>
                  </a:lnTo>
                  <a:lnTo>
                    <a:pt x="2632" y="46222"/>
                  </a:lnTo>
                  <a:lnTo>
                    <a:pt x="2106" y="46529"/>
                  </a:lnTo>
                  <a:lnTo>
                    <a:pt x="1667" y="46836"/>
                  </a:lnTo>
                  <a:lnTo>
                    <a:pt x="1536" y="46967"/>
                  </a:lnTo>
                  <a:lnTo>
                    <a:pt x="1448" y="47055"/>
                  </a:lnTo>
                  <a:lnTo>
                    <a:pt x="1448" y="47143"/>
                  </a:lnTo>
                  <a:lnTo>
                    <a:pt x="1492" y="47230"/>
                  </a:lnTo>
                  <a:lnTo>
                    <a:pt x="1623" y="47274"/>
                  </a:lnTo>
                  <a:lnTo>
                    <a:pt x="1799" y="47274"/>
                  </a:lnTo>
                  <a:lnTo>
                    <a:pt x="2194" y="47187"/>
                  </a:lnTo>
                  <a:lnTo>
                    <a:pt x="2720" y="47055"/>
                  </a:lnTo>
                  <a:lnTo>
                    <a:pt x="3246" y="46836"/>
                  </a:lnTo>
                  <a:lnTo>
                    <a:pt x="4211" y="46397"/>
                  </a:lnTo>
                  <a:lnTo>
                    <a:pt x="4649" y="46222"/>
                  </a:lnTo>
                  <a:lnTo>
                    <a:pt x="4342" y="46353"/>
                  </a:lnTo>
                  <a:lnTo>
                    <a:pt x="3728" y="46704"/>
                  </a:lnTo>
                  <a:lnTo>
                    <a:pt x="3465" y="46880"/>
                  </a:lnTo>
                  <a:lnTo>
                    <a:pt x="3334" y="47055"/>
                  </a:lnTo>
                  <a:lnTo>
                    <a:pt x="3334" y="47099"/>
                  </a:lnTo>
                  <a:lnTo>
                    <a:pt x="3378" y="47187"/>
                  </a:lnTo>
                  <a:lnTo>
                    <a:pt x="3465" y="47230"/>
                  </a:lnTo>
                  <a:lnTo>
                    <a:pt x="3816" y="47230"/>
                  </a:lnTo>
                  <a:lnTo>
                    <a:pt x="4035" y="47187"/>
                  </a:lnTo>
                  <a:lnTo>
                    <a:pt x="4299" y="47055"/>
                  </a:lnTo>
                  <a:lnTo>
                    <a:pt x="4562" y="46923"/>
                  </a:lnTo>
                  <a:lnTo>
                    <a:pt x="5088" y="46529"/>
                  </a:lnTo>
                  <a:lnTo>
                    <a:pt x="5614" y="46090"/>
                  </a:lnTo>
                  <a:lnTo>
                    <a:pt x="6097" y="45608"/>
                  </a:lnTo>
                  <a:lnTo>
                    <a:pt x="6447" y="45213"/>
                  </a:lnTo>
                  <a:lnTo>
                    <a:pt x="6842" y="44818"/>
                  </a:lnTo>
                  <a:lnTo>
                    <a:pt x="9649" y="43327"/>
                  </a:lnTo>
                  <a:lnTo>
                    <a:pt x="16051" y="39819"/>
                  </a:lnTo>
                  <a:lnTo>
                    <a:pt x="23112" y="35916"/>
                  </a:lnTo>
                  <a:lnTo>
                    <a:pt x="25875" y="34337"/>
                  </a:lnTo>
                  <a:lnTo>
                    <a:pt x="27716" y="33241"/>
                  </a:lnTo>
                  <a:lnTo>
                    <a:pt x="28286" y="32846"/>
                  </a:lnTo>
                  <a:lnTo>
                    <a:pt x="28769" y="32364"/>
                  </a:lnTo>
                  <a:lnTo>
                    <a:pt x="29207" y="31882"/>
                  </a:lnTo>
                  <a:lnTo>
                    <a:pt x="29558" y="31399"/>
                  </a:lnTo>
                  <a:lnTo>
                    <a:pt x="29821" y="30873"/>
                  </a:lnTo>
                  <a:lnTo>
                    <a:pt x="30084" y="30303"/>
                  </a:lnTo>
                  <a:lnTo>
                    <a:pt x="30260" y="29733"/>
                  </a:lnTo>
                  <a:lnTo>
                    <a:pt x="30348" y="29119"/>
                  </a:lnTo>
                  <a:lnTo>
                    <a:pt x="30435" y="28505"/>
                  </a:lnTo>
                  <a:lnTo>
                    <a:pt x="30479" y="27891"/>
                  </a:lnTo>
                  <a:lnTo>
                    <a:pt x="30479" y="27321"/>
                  </a:lnTo>
                  <a:lnTo>
                    <a:pt x="30391" y="26707"/>
                  </a:lnTo>
                  <a:lnTo>
                    <a:pt x="30348" y="26093"/>
                  </a:lnTo>
                  <a:lnTo>
                    <a:pt x="30216" y="25479"/>
                  </a:lnTo>
                  <a:lnTo>
                    <a:pt x="30084" y="24865"/>
                  </a:lnTo>
                  <a:lnTo>
                    <a:pt x="29909" y="24295"/>
                  </a:lnTo>
                  <a:lnTo>
                    <a:pt x="29383" y="22716"/>
                  </a:lnTo>
                  <a:lnTo>
                    <a:pt x="28593" y="20392"/>
                  </a:lnTo>
                  <a:lnTo>
                    <a:pt x="27541" y="17585"/>
                  </a:lnTo>
                  <a:lnTo>
                    <a:pt x="26357" y="14516"/>
                  </a:lnTo>
                  <a:lnTo>
                    <a:pt x="25173" y="11490"/>
                  </a:lnTo>
                  <a:lnTo>
                    <a:pt x="24033" y="8683"/>
                  </a:lnTo>
                  <a:lnTo>
                    <a:pt x="22980" y="6403"/>
                  </a:lnTo>
                  <a:lnTo>
                    <a:pt x="22542" y="5526"/>
                  </a:lnTo>
                  <a:lnTo>
                    <a:pt x="22191" y="4912"/>
                  </a:lnTo>
                  <a:lnTo>
                    <a:pt x="21884" y="4429"/>
                  </a:lnTo>
                  <a:lnTo>
                    <a:pt x="21533" y="3991"/>
                  </a:lnTo>
                  <a:lnTo>
                    <a:pt x="21182" y="3596"/>
                  </a:lnTo>
                  <a:lnTo>
                    <a:pt x="20788" y="3201"/>
                  </a:lnTo>
                  <a:lnTo>
                    <a:pt x="20393" y="2807"/>
                  </a:lnTo>
                  <a:lnTo>
                    <a:pt x="19954" y="2456"/>
                  </a:lnTo>
                  <a:lnTo>
                    <a:pt x="19472" y="2149"/>
                  </a:lnTo>
                  <a:lnTo>
                    <a:pt x="19033" y="1842"/>
                  </a:lnTo>
                  <a:lnTo>
                    <a:pt x="18069" y="1316"/>
                  </a:lnTo>
                  <a:lnTo>
                    <a:pt x="17016" y="833"/>
                  </a:lnTo>
                  <a:lnTo>
                    <a:pt x="16007" y="395"/>
                  </a:lnTo>
                  <a:lnTo>
                    <a:pt x="14955" y="44"/>
                  </a:lnTo>
                  <a:lnTo>
                    <a:pt x="14736" y="0"/>
                  </a:ln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2"/>
            <p:cNvSpPr/>
            <p:nvPr/>
          </p:nvSpPr>
          <p:spPr>
            <a:xfrm>
              <a:off x="3298227" y="3327208"/>
              <a:ext cx="67925" cy="29121"/>
            </a:xfrm>
            <a:custGeom>
              <a:avLst/>
              <a:gdLst/>
              <a:ahLst/>
              <a:cxnLst/>
              <a:rect l="l" t="t" r="r" b="b"/>
              <a:pathLst>
                <a:path w="2764" h="1185" extrusionOk="0">
                  <a:moveTo>
                    <a:pt x="2018" y="0"/>
                  </a:moveTo>
                  <a:lnTo>
                    <a:pt x="1492" y="44"/>
                  </a:lnTo>
                  <a:lnTo>
                    <a:pt x="1053" y="176"/>
                  </a:lnTo>
                  <a:lnTo>
                    <a:pt x="702" y="351"/>
                  </a:lnTo>
                  <a:lnTo>
                    <a:pt x="439" y="527"/>
                  </a:lnTo>
                  <a:lnTo>
                    <a:pt x="220" y="702"/>
                  </a:lnTo>
                  <a:lnTo>
                    <a:pt x="44" y="921"/>
                  </a:lnTo>
                  <a:lnTo>
                    <a:pt x="1" y="965"/>
                  </a:lnTo>
                  <a:lnTo>
                    <a:pt x="1" y="1053"/>
                  </a:lnTo>
                  <a:lnTo>
                    <a:pt x="44" y="1097"/>
                  </a:lnTo>
                  <a:lnTo>
                    <a:pt x="88" y="1141"/>
                  </a:lnTo>
                  <a:lnTo>
                    <a:pt x="220" y="1184"/>
                  </a:lnTo>
                  <a:lnTo>
                    <a:pt x="264" y="1184"/>
                  </a:lnTo>
                  <a:lnTo>
                    <a:pt x="351" y="1097"/>
                  </a:lnTo>
                  <a:lnTo>
                    <a:pt x="483" y="965"/>
                  </a:lnTo>
                  <a:lnTo>
                    <a:pt x="658" y="790"/>
                  </a:lnTo>
                  <a:lnTo>
                    <a:pt x="921" y="658"/>
                  </a:lnTo>
                  <a:lnTo>
                    <a:pt x="1228" y="527"/>
                  </a:lnTo>
                  <a:lnTo>
                    <a:pt x="1579" y="439"/>
                  </a:lnTo>
                  <a:lnTo>
                    <a:pt x="2062" y="395"/>
                  </a:lnTo>
                  <a:lnTo>
                    <a:pt x="2588" y="439"/>
                  </a:lnTo>
                  <a:lnTo>
                    <a:pt x="2632" y="439"/>
                  </a:lnTo>
                  <a:lnTo>
                    <a:pt x="2719" y="395"/>
                  </a:lnTo>
                  <a:lnTo>
                    <a:pt x="2763" y="351"/>
                  </a:lnTo>
                  <a:lnTo>
                    <a:pt x="2763" y="307"/>
                  </a:lnTo>
                  <a:lnTo>
                    <a:pt x="2763" y="220"/>
                  </a:lnTo>
                  <a:lnTo>
                    <a:pt x="2763" y="176"/>
                  </a:lnTo>
                  <a:lnTo>
                    <a:pt x="2719" y="88"/>
                  </a:lnTo>
                  <a:lnTo>
                    <a:pt x="2632" y="88"/>
                  </a:lnTo>
                  <a:lnTo>
                    <a:pt x="2325" y="44"/>
                  </a:lnTo>
                  <a:lnTo>
                    <a:pt x="20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2"/>
            <p:cNvSpPr/>
            <p:nvPr/>
          </p:nvSpPr>
          <p:spPr>
            <a:xfrm>
              <a:off x="3081597" y="2946783"/>
              <a:ext cx="95941" cy="91616"/>
            </a:xfrm>
            <a:custGeom>
              <a:avLst/>
              <a:gdLst/>
              <a:ahLst/>
              <a:cxnLst/>
              <a:rect l="l" t="t" r="r" b="b"/>
              <a:pathLst>
                <a:path w="3904" h="3728" extrusionOk="0">
                  <a:moveTo>
                    <a:pt x="1" y="0"/>
                  </a:moveTo>
                  <a:lnTo>
                    <a:pt x="308" y="483"/>
                  </a:lnTo>
                  <a:lnTo>
                    <a:pt x="615" y="921"/>
                  </a:lnTo>
                  <a:lnTo>
                    <a:pt x="922" y="1316"/>
                  </a:lnTo>
                  <a:lnTo>
                    <a:pt x="1273" y="1710"/>
                  </a:lnTo>
                  <a:lnTo>
                    <a:pt x="1931" y="2324"/>
                  </a:lnTo>
                  <a:lnTo>
                    <a:pt x="2544" y="2851"/>
                  </a:lnTo>
                  <a:lnTo>
                    <a:pt x="3071" y="3245"/>
                  </a:lnTo>
                  <a:lnTo>
                    <a:pt x="3509" y="3508"/>
                  </a:lnTo>
                  <a:lnTo>
                    <a:pt x="3904" y="3728"/>
                  </a:lnTo>
                  <a:lnTo>
                    <a:pt x="3729" y="3289"/>
                  </a:lnTo>
                  <a:lnTo>
                    <a:pt x="3465" y="2763"/>
                  </a:lnTo>
                  <a:lnTo>
                    <a:pt x="3071" y="2193"/>
                  </a:lnTo>
                  <a:lnTo>
                    <a:pt x="2588" y="1623"/>
                  </a:lnTo>
                  <a:lnTo>
                    <a:pt x="2062" y="1096"/>
                  </a:lnTo>
                  <a:lnTo>
                    <a:pt x="1755" y="833"/>
                  </a:lnTo>
                  <a:lnTo>
                    <a:pt x="1448" y="614"/>
                  </a:lnTo>
                  <a:lnTo>
                    <a:pt x="1097" y="395"/>
                  </a:lnTo>
                  <a:lnTo>
                    <a:pt x="746" y="219"/>
                  </a:lnTo>
                  <a:lnTo>
                    <a:pt x="396" y="88"/>
                  </a:lnTo>
                  <a:lnTo>
                    <a:pt x="1"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2"/>
            <p:cNvSpPr/>
            <p:nvPr/>
          </p:nvSpPr>
          <p:spPr>
            <a:xfrm>
              <a:off x="1161128" y="1369001"/>
              <a:ext cx="1361160" cy="964569"/>
            </a:xfrm>
            <a:custGeom>
              <a:avLst/>
              <a:gdLst/>
              <a:ahLst/>
              <a:cxnLst/>
              <a:rect l="l" t="t" r="r" b="b"/>
              <a:pathLst>
                <a:path w="55388" h="39250" extrusionOk="0">
                  <a:moveTo>
                    <a:pt x="1" y="1"/>
                  </a:moveTo>
                  <a:lnTo>
                    <a:pt x="1" y="39249"/>
                  </a:lnTo>
                  <a:lnTo>
                    <a:pt x="55388" y="39249"/>
                  </a:lnTo>
                  <a:lnTo>
                    <a:pt x="553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2"/>
            <p:cNvSpPr/>
            <p:nvPr/>
          </p:nvSpPr>
          <p:spPr>
            <a:xfrm>
              <a:off x="1207477" y="1561917"/>
              <a:ext cx="633716" cy="730713"/>
            </a:xfrm>
            <a:custGeom>
              <a:avLst/>
              <a:gdLst/>
              <a:ahLst/>
              <a:cxnLst/>
              <a:rect l="l" t="t" r="r" b="b"/>
              <a:pathLst>
                <a:path w="25787" h="29734" extrusionOk="0">
                  <a:moveTo>
                    <a:pt x="9210" y="0"/>
                  </a:moveTo>
                  <a:lnTo>
                    <a:pt x="8991" y="44"/>
                  </a:lnTo>
                  <a:lnTo>
                    <a:pt x="8771" y="132"/>
                  </a:lnTo>
                  <a:lnTo>
                    <a:pt x="8596" y="307"/>
                  </a:lnTo>
                  <a:lnTo>
                    <a:pt x="8377" y="439"/>
                  </a:lnTo>
                  <a:lnTo>
                    <a:pt x="8201" y="658"/>
                  </a:lnTo>
                  <a:lnTo>
                    <a:pt x="7894" y="1184"/>
                  </a:lnTo>
                  <a:lnTo>
                    <a:pt x="7631" y="1755"/>
                  </a:lnTo>
                  <a:lnTo>
                    <a:pt x="7368" y="2456"/>
                  </a:lnTo>
                  <a:lnTo>
                    <a:pt x="7193" y="3202"/>
                  </a:lnTo>
                  <a:lnTo>
                    <a:pt x="7017" y="3947"/>
                  </a:lnTo>
                  <a:lnTo>
                    <a:pt x="6754" y="5438"/>
                  </a:lnTo>
                  <a:lnTo>
                    <a:pt x="6622" y="6754"/>
                  </a:lnTo>
                  <a:lnTo>
                    <a:pt x="6535" y="8026"/>
                  </a:lnTo>
                  <a:lnTo>
                    <a:pt x="6228" y="7982"/>
                  </a:lnTo>
                  <a:lnTo>
                    <a:pt x="5921" y="8026"/>
                  </a:lnTo>
                  <a:lnTo>
                    <a:pt x="5658" y="8157"/>
                  </a:lnTo>
                  <a:lnTo>
                    <a:pt x="5395" y="8289"/>
                  </a:lnTo>
                  <a:lnTo>
                    <a:pt x="5175" y="8508"/>
                  </a:lnTo>
                  <a:lnTo>
                    <a:pt x="4956" y="8771"/>
                  </a:lnTo>
                  <a:lnTo>
                    <a:pt x="4781" y="9122"/>
                  </a:lnTo>
                  <a:lnTo>
                    <a:pt x="4605" y="9473"/>
                  </a:lnTo>
                  <a:lnTo>
                    <a:pt x="4430" y="9867"/>
                  </a:lnTo>
                  <a:lnTo>
                    <a:pt x="4254" y="10306"/>
                  </a:lnTo>
                  <a:lnTo>
                    <a:pt x="4035" y="11227"/>
                  </a:lnTo>
                  <a:lnTo>
                    <a:pt x="3816" y="12279"/>
                  </a:lnTo>
                  <a:lnTo>
                    <a:pt x="3684" y="13332"/>
                  </a:lnTo>
                  <a:lnTo>
                    <a:pt x="3553" y="14428"/>
                  </a:lnTo>
                  <a:lnTo>
                    <a:pt x="3465" y="15481"/>
                  </a:lnTo>
                  <a:lnTo>
                    <a:pt x="3377" y="17366"/>
                  </a:lnTo>
                  <a:lnTo>
                    <a:pt x="3377" y="18726"/>
                  </a:lnTo>
                  <a:lnTo>
                    <a:pt x="3377" y="19208"/>
                  </a:lnTo>
                  <a:lnTo>
                    <a:pt x="2983" y="19252"/>
                  </a:lnTo>
                  <a:lnTo>
                    <a:pt x="2588" y="19296"/>
                  </a:lnTo>
                  <a:lnTo>
                    <a:pt x="2237" y="19427"/>
                  </a:lnTo>
                  <a:lnTo>
                    <a:pt x="1886" y="19559"/>
                  </a:lnTo>
                  <a:lnTo>
                    <a:pt x="1579" y="19734"/>
                  </a:lnTo>
                  <a:lnTo>
                    <a:pt x="1316" y="19910"/>
                  </a:lnTo>
                  <a:lnTo>
                    <a:pt x="834" y="20305"/>
                  </a:lnTo>
                  <a:lnTo>
                    <a:pt x="483" y="20699"/>
                  </a:lnTo>
                  <a:lnTo>
                    <a:pt x="220" y="21050"/>
                  </a:lnTo>
                  <a:lnTo>
                    <a:pt x="1" y="21401"/>
                  </a:lnTo>
                  <a:lnTo>
                    <a:pt x="1" y="29733"/>
                  </a:lnTo>
                  <a:lnTo>
                    <a:pt x="25786" y="29733"/>
                  </a:lnTo>
                  <a:lnTo>
                    <a:pt x="25655" y="28681"/>
                  </a:lnTo>
                  <a:lnTo>
                    <a:pt x="25523" y="27672"/>
                  </a:lnTo>
                  <a:lnTo>
                    <a:pt x="25348" y="26751"/>
                  </a:lnTo>
                  <a:lnTo>
                    <a:pt x="25129" y="25918"/>
                  </a:lnTo>
                  <a:lnTo>
                    <a:pt x="24866" y="25128"/>
                  </a:lnTo>
                  <a:lnTo>
                    <a:pt x="24646" y="24383"/>
                  </a:lnTo>
                  <a:lnTo>
                    <a:pt x="24339" y="23725"/>
                  </a:lnTo>
                  <a:lnTo>
                    <a:pt x="24032" y="23111"/>
                  </a:lnTo>
                  <a:lnTo>
                    <a:pt x="23725" y="22541"/>
                  </a:lnTo>
                  <a:lnTo>
                    <a:pt x="23418" y="22059"/>
                  </a:lnTo>
                  <a:lnTo>
                    <a:pt x="23068" y="21576"/>
                  </a:lnTo>
                  <a:lnTo>
                    <a:pt x="22761" y="21182"/>
                  </a:lnTo>
                  <a:lnTo>
                    <a:pt x="22410" y="20787"/>
                  </a:lnTo>
                  <a:lnTo>
                    <a:pt x="22059" y="20480"/>
                  </a:lnTo>
                  <a:lnTo>
                    <a:pt x="21664" y="20173"/>
                  </a:lnTo>
                  <a:lnTo>
                    <a:pt x="21313" y="19954"/>
                  </a:lnTo>
                  <a:lnTo>
                    <a:pt x="20656" y="19515"/>
                  </a:lnTo>
                  <a:lnTo>
                    <a:pt x="19998" y="19252"/>
                  </a:lnTo>
                  <a:lnTo>
                    <a:pt x="19384" y="19077"/>
                  </a:lnTo>
                  <a:lnTo>
                    <a:pt x="18814" y="18945"/>
                  </a:lnTo>
                  <a:lnTo>
                    <a:pt x="18375" y="18901"/>
                  </a:lnTo>
                  <a:lnTo>
                    <a:pt x="17717" y="18901"/>
                  </a:lnTo>
                  <a:lnTo>
                    <a:pt x="17674" y="17279"/>
                  </a:lnTo>
                  <a:lnTo>
                    <a:pt x="17542" y="15919"/>
                  </a:lnTo>
                  <a:lnTo>
                    <a:pt x="17367" y="14823"/>
                  </a:lnTo>
                  <a:lnTo>
                    <a:pt x="17147" y="13902"/>
                  </a:lnTo>
                  <a:lnTo>
                    <a:pt x="16928" y="13156"/>
                  </a:lnTo>
                  <a:lnTo>
                    <a:pt x="16665" y="12586"/>
                  </a:lnTo>
                  <a:lnTo>
                    <a:pt x="16402" y="12148"/>
                  </a:lnTo>
                  <a:lnTo>
                    <a:pt x="16139" y="11885"/>
                  </a:lnTo>
                  <a:lnTo>
                    <a:pt x="15832" y="11709"/>
                  </a:lnTo>
                  <a:lnTo>
                    <a:pt x="15569" y="11578"/>
                  </a:lnTo>
                  <a:lnTo>
                    <a:pt x="15130" y="11578"/>
                  </a:lnTo>
                  <a:lnTo>
                    <a:pt x="14955" y="11665"/>
                  </a:lnTo>
                  <a:lnTo>
                    <a:pt x="14823" y="11709"/>
                  </a:lnTo>
                  <a:lnTo>
                    <a:pt x="14692" y="11797"/>
                  </a:lnTo>
                  <a:lnTo>
                    <a:pt x="14253" y="9955"/>
                  </a:lnTo>
                  <a:lnTo>
                    <a:pt x="13727" y="8113"/>
                  </a:lnTo>
                  <a:lnTo>
                    <a:pt x="13069" y="5964"/>
                  </a:lnTo>
                  <a:lnTo>
                    <a:pt x="12674" y="4868"/>
                  </a:lnTo>
                  <a:lnTo>
                    <a:pt x="12280" y="3816"/>
                  </a:lnTo>
                  <a:lnTo>
                    <a:pt x="11841" y="2851"/>
                  </a:lnTo>
                  <a:lnTo>
                    <a:pt x="11359" y="1930"/>
                  </a:lnTo>
                  <a:lnTo>
                    <a:pt x="10920" y="1184"/>
                  </a:lnTo>
                  <a:lnTo>
                    <a:pt x="10657" y="834"/>
                  </a:lnTo>
                  <a:lnTo>
                    <a:pt x="10438" y="570"/>
                  </a:lnTo>
                  <a:lnTo>
                    <a:pt x="10175" y="351"/>
                  </a:lnTo>
                  <a:lnTo>
                    <a:pt x="9955" y="176"/>
                  </a:lnTo>
                  <a:lnTo>
                    <a:pt x="9692" y="44"/>
                  </a:lnTo>
                  <a:lnTo>
                    <a:pt x="947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2"/>
            <p:cNvSpPr/>
            <p:nvPr/>
          </p:nvSpPr>
          <p:spPr>
            <a:xfrm>
              <a:off x="1539412" y="1960675"/>
              <a:ext cx="25877" cy="89478"/>
            </a:xfrm>
            <a:custGeom>
              <a:avLst/>
              <a:gdLst/>
              <a:ahLst/>
              <a:cxnLst/>
              <a:rect l="l" t="t" r="r" b="b"/>
              <a:pathLst>
                <a:path w="1053" h="3641" extrusionOk="0">
                  <a:moveTo>
                    <a:pt x="132" y="0"/>
                  </a:moveTo>
                  <a:lnTo>
                    <a:pt x="44" y="88"/>
                  </a:lnTo>
                  <a:lnTo>
                    <a:pt x="0" y="176"/>
                  </a:lnTo>
                  <a:lnTo>
                    <a:pt x="0" y="307"/>
                  </a:lnTo>
                  <a:lnTo>
                    <a:pt x="44" y="395"/>
                  </a:lnTo>
                  <a:lnTo>
                    <a:pt x="220" y="702"/>
                  </a:lnTo>
                  <a:lnTo>
                    <a:pt x="351" y="1009"/>
                  </a:lnTo>
                  <a:lnTo>
                    <a:pt x="439" y="1272"/>
                  </a:lnTo>
                  <a:lnTo>
                    <a:pt x="483" y="1535"/>
                  </a:lnTo>
                  <a:lnTo>
                    <a:pt x="527" y="1754"/>
                  </a:lnTo>
                  <a:lnTo>
                    <a:pt x="527" y="2017"/>
                  </a:lnTo>
                  <a:lnTo>
                    <a:pt x="483" y="2412"/>
                  </a:lnTo>
                  <a:lnTo>
                    <a:pt x="351" y="2719"/>
                  </a:lnTo>
                  <a:lnTo>
                    <a:pt x="220" y="2938"/>
                  </a:lnTo>
                  <a:lnTo>
                    <a:pt x="88" y="3158"/>
                  </a:lnTo>
                  <a:lnTo>
                    <a:pt x="0" y="3245"/>
                  </a:lnTo>
                  <a:lnTo>
                    <a:pt x="0" y="3333"/>
                  </a:lnTo>
                  <a:lnTo>
                    <a:pt x="0" y="3465"/>
                  </a:lnTo>
                  <a:lnTo>
                    <a:pt x="88" y="3552"/>
                  </a:lnTo>
                  <a:lnTo>
                    <a:pt x="176" y="3596"/>
                  </a:lnTo>
                  <a:lnTo>
                    <a:pt x="264" y="3640"/>
                  </a:lnTo>
                  <a:lnTo>
                    <a:pt x="351" y="3596"/>
                  </a:lnTo>
                  <a:lnTo>
                    <a:pt x="439" y="3552"/>
                  </a:lnTo>
                  <a:lnTo>
                    <a:pt x="658" y="3289"/>
                  </a:lnTo>
                  <a:lnTo>
                    <a:pt x="834" y="2982"/>
                  </a:lnTo>
                  <a:lnTo>
                    <a:pt x="965" y="2588"/>
                  </a:lnTo>
                  <a:lnTo>
                    <a:pt x="1053" y="2105"/>
                  </a:lnTo>
                  <a:lnTo>
                    <a:pt x="1053" y="1842"/>
                  </a:lnTo>
                  <a:lnTo>
                    <a:pt x="1053" y="1535"/>
                  </a:lnTo>
                  <a:lnTo>
                    <a:pt x="965" y="1228"/>
                  </a:lnTo>
                  <a:lnTo>
                    <a:pt x="878" y="877"/>
                  </a:lnTo>
                  <a:lnTo>
                    <a:pt x="702" y="483"/>
                  </a:lnTo>
                  <a:lnTo>
                    <a:pt x="483" y="88"/>
                  </a:lnTo>
                  <a:lnTo>
                    <a:pt x="439" y="44"/>
                  </a:lnTo>
                  <a:lnTo>
                    <a:pt x="3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2"/>
            <p:cNvSpPr/>
            <p:nvPr/>
          </p:nvSpPr>
          <p:spPr>
            <a:xfrm>
              <a:off x="1349742" y="2064137"/>
              <a:ext cx="35585" cy="65763"/>
            </a:xfrm>
            <a:custGeom>
              <a:avLst/>
              <a:gdLst/>
              <a:ahLst/>
              <a:cxnLst/>
              <a:rect l="l" t="t" r="r" b="b"/>
              <a:pathLst>
                <a:path w="1448" h="2676" extrusionOk="0">
                  <a:moveTo>
                    <a:pt x="263" y="0"/>
                  </a:moveTo>
                  <a:lnTo>
                    <a:pt x="132" y="44"/>
                  </a:lnTo>
                  <a:lnTo>
                    <a:pt x="44" y="88"/>
                  </a:lnTo>
                  <a:lnTo>
                    <a:pt x="0" y="176"/>
                  </a:lnTo>
                  <a:lnTo>
                    <a:pt x="0" y="307"/>
                  </a:lnTo>
                  <a:lnTo>
                    <a:pt x="44" y="570"/>
                  </a:lnTo>
                  <a:lnTo>
                    <a:pt x="176" y="1140"/>
                  </a:lnTo>
                  <a:lnTo>
                    <a:pt x="307" y="1535"/>
                  </a:lnTo>
                  <a:lnTo>
                    <a:pt x="483" y="1886"/>
                  </a:lnTo>
                  <a:lnTo>
                    <a:pt x="702" y="2281"/>
                  </a:lnTo>
                  <a:lnTo>
                    <a:pt x="1009" y="2631"/>
                  </a:lnTo>
                  <a:lnTo>
                    <a:pt x="1097" y="2675"/>
                  </a:lnTo>
                  <a:lnTo>
                    <a:pt x="1272" y="2675"/>
                  </a:lnTo>
                  <a:lnTo>
                    <a:pt x="1360" y="2631"/>
                  </a:lnTo>
                  <a:lnTo>
                    <a:pt x="1447" y="2544"/>
                  </a:lnTo>
                  <a:lnTo>
                    <a:pt x="1447" y="2412"/>
                  </a:lnTo>
                  <a:lnTo>
                    <a:pt x="1447" y="2324"/>
                  </a:lnTo>
                  <a:lnTo>
                    <a:pt x="1360" y="2237"/>
                  </a:lnTo>
                  <a:lnTo>
                    <a:pt x="1140" y="1930"/>
                  </a:lnTo>
                  <a:lnTo>
                    <a:pt x="921" y="1623"/>
                  </a:lnTo>
                  <a:lnTo>
                    <a:pt x="790" y="1272"/>
                  </a:lnTo>
                  <a:lnTo>
                    <a:pt x="702" y="965"/>
                  </a:lnTo>
                  <a:lnTo>
                    <a:pt x="570" y="439"/>
                  </a:lnTo>
                  <a:lnTo>
                    <a:pt x="526" y="263"/>
                  </a:lnTo>
                  <a:lnTo>
                    <a:pt x="526" y="132"/>
                  </a:lnTo>
                  <a:lnTo>
                    <a:pt x="439" y="44"/>
                  </a:lnTo>
                  <a:lnTo>
                    <a:pt x="3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2"/>
            <p:cNvSpPr/>
            <p:nvPr/>
          </p:nvSpPr>
          <p:spPr>
            <a:xfrm>
              <a:off x="1598687" y="2116925"/>
              <a:ext cx="43129" cy="38828"/>
            </a:xfrm>
            <a:custGeom>
              <a:avLst/>
              <a:gdLst/>
              <a:ahLst/>
              <a:cxnLst/>
              <a:rect l="l" t="t" r="r" b="b"/>
              <a:pathLst>
                <a:path w="1755" h="1580" extrusionOk="0">
                  <a:moveTo>
                    <a:pt x="1491" y="1"/>
                  </a:moveTo>
                  <a:lnTo>
                    <a:pt x="1404" y="45"/>
                  </a:lnTo>
                  <a:lnTo>
                    <a:pt x="1316" y="89"/>
                  </a:lnTo>
                  <a:lnTo>
                    <a:pt x="1228" y="176"/>
                  </a:lnTo>
                  <a:lnTo>
                    <a:pt x="965" y="439"/>
                  </a:lnTo>
                  <a:lnTo>
                    <a:pt x="132" y="1097"/>
                  </a:lnTo>
                  <a:lnTo>
                    <a:pt x="44" y="1185"/>
                  </a:lnTo>
                  <a:lnTo>
                    <a:pt x="0" y="1273"/>
                  </a:lnTo>
                  <a:lnTo>
                    <a:pt x="0" y="1360"/>
                  </a:lnTo>
                  <a:lnTo>
                    <a:pt x="44" y="1492"/>
                  </a:lnTo>
                  <a:lnTo>
                    <a:pt x="132" y="1536"/>
                  </a:lnTo>
                  <a:lnTo>
                    <a:pt x="264" y="1580"/>
                  </a:lnTo>
                  <a:lnTo>
                    <a:pt x="351" y="1580"/>
                  </a:lnTo>
                  <a:lnTo>
                    <a:pt x="439" y="1536"/>
                  </a:lnTo>
                  <a:lnTo>
                    <a:pt x="1228" y="922"/>
                  </a:lnTo>
                  <a:lnTo>
                    <a:pt x="1579" y="571"/>
                  </a:lnTo>
                  <a:lnTo>
                    <a:pt x="1755" y="396"/>
                  </a:lnTo>
                  <a:lnTo>
                    <a:pt x="1755" y="264"/>
                  </a:lnTo>
                  <a:lnTo>
                    <a:pt x="1711" y="133"/>
                  </a:lnTo>
                  <a:lnTo>
                    <a:pt x="1623" y="45"/>
                  </a:lnTo>
                  <a:lnTo>
                    <a:pt x="1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2"/>
            <p:cNvSpPr/>
            <p:nvPr/>
          </p:nvSpPr>
          <p:spPr>
            <a:xfrm>
              <a:off x="1440252" y="1994073"/>
              <a:ext cx="24821" cy="56080"/>
            </a:xfrm>
            <a:custGeom>
              <a:avLst/>
              <a:gdLst/>
              <a:ahLst/>
              <a:cxnLst/>
              <a:rect l="l" t="t" r="r" b="b"/>
              <a:pathLst>
                <a:path w="1010" h="2282" extrusionOk="0">
                  <a:moveTo>
                    <a:pt x="220" y="1"/>
                  </a:moveTo>
                  <a:lnTo>
                    <a:pt x="89" y="45"/>
                  </a:lnTo>
                  <a:lnTo>
                    <a:pt x="45" y="132"/>
                  </a:lnTo>
                  <a:lnTo>
                    <a:pt x="1" y="220"/>
                  </a:lnTo>
                  <a:lnTo>
                    <a:pt x="1" y="308"/>
                  </a:lnTo>
                  <a:lnTo>
                    <a:pt x="483" y="2062"/>
                  </a:lnTo>
                  <a:lnTo>
                    <a:pt x="527" y="2149"/>
                  </a:lnTo>
                  <a:lnTo>
                    <a:pt x="571" y="2193"/>
                  </a:lnTo>
                  <a:lnTo>
                    <a:pt x="659" y="2237"/>
                  </a:lnTo>
                  <a:lnTo>
                    <a:pt x="746" y="2281"/>
                  </a:lnTo>
                  <a:lnTo>
                    <a:pt x="790" y="2237"/>
                  </a:lnTo>
                  <a:lnTo>
                    <a:pt x="878" y="2193"/>
                  </a:lnTo>
                  <a:lnTo>
                    <a:pt x="966" y="2149"/>
                  </a:lnTo>
                  <a:lnTo>
                    <a:pt x="1010" y="2018"/>
                  </a:lnTo>
                  <a:lnTo>
                    <a:pt x="1010" y="1930"/>
                  </a:lnTo>
                  <a:lnTo>
                    <a:pt x="527" y="176"/>
                  </a:lnTo>
                  <a:lnTo>
                    <a:pt x="483" y="88"/>
                  </a:lnTo>
                  <a:lnTo>
                    <a:pt x="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2"/>
            <p:cNvSpPr/>
            <p:nvPr/>
          </p:nvSpPr>
          <p:spPr>
            <a:xfrm>
              <a:off x="1409017" y="2202078"/>
              <a:ext cx="82990" cy="25877"/>
            </a:xfrm>
            <a:custGeom>
              <a:avLst/>
              <a:gdLst/>
              <a:ahLst/>
              <a:cxnLst/>
              <a:rect l="l" t="t" r="r" b="b"/>
              <a:pathLst>
                <a:path w="3377" h="1053" extrusionOk="0">
                  <a:moveTo>
                    <a:pt x="263" y="0"/>
                  </a:moveTo>
                  <a:lnTo>
                    <a:pt x="132" y="44"/>
                  </a:lnTo>
                  <a:lnTo>
                    <a:pt x="88" y="88"/>
                  </a:lnTo>
                  <a:lnTo>
                    <a:pt x="0" y="176"/>
                  </a:lnTo>
                  <a:lnTo>
                    <a:pt x="0" y="307"/>
                  </a:lnTo>
                  <a:lnTo>
                    <a:pt x="44" y="395"/>
                  </a:lnTo>
                  <a:lnTo>
                    <a:pt x="88" y="483"/>
                  </a:lnTo>
                  <a:lnTo>
                    <a:pt x="176" y="527"/>
                  </a:lnTo>
                  <a:lnTo>
                    <a:pt x="1316" y="527"/>
                  </a:lnTo>
                  <a:lnTo>
                    <a:pt x="1754" y="570"/>
                  </a:lnTo>
                  <a:lnTo>
                    <a:pt x="2193" y="658"/>
                  </a:lnTo>
                  <a:lnTo>
                    <a:pt x="2588" y="790"/>
                  </a:lnTo>
                  <a:lnTo>
                    <a:pt x="2938" y="1009"/>
                  </a:lnTo>
                  <a:lnTo>
                    <a:pt x="3026" y="1053"/>
                  </a:lnTo>
                  <a:lnTo>
                    <a:pt x="3114" y="1053"/>
                  </a:lnTo>
                  <a:lnTo>
                    <a:pt x="3202" y="1009"/>
                  </a:lnTo>
                  <a:lnTo>
                    <a:pt x="3289" y="965"/>
                  </a:lnTo>
                  <a:lnTo>
                    <a:pt x="3377" y="834"/>
                  </a:lnTo>
                  <a:lnTo>
                    <a:pt x="3377" y="746"/>
                  </a:lnTo>
                  <a:lnTo>
                    <a:pt x="3333" y="658"/>
                  </a:lnTo>
                  <a:lnTo>
                    <a:pt x="3245" y="570"/>
                  </a:lnTo>
                  <a:lnTo>
                    <a:pt x="3070" y="439"/>
                  </a:lnTo>
                  <a:lnTo>
                    <a:pt x="2851" y="351"/>
                  </a:lnTo>
                  <a:lnTo>
                    <a:pt x="2368" y="176"/>
                  </a:lnTo>
                  <a:lnTo>
                    <a:pt x="1886" y="44"/>
                  </a:lnTo>
                  <a:lnTo>
                    <a:pt x="14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2"/>
            <p:cNvSpPr/>
            <p:nvPr/>
          </p:nvSpPr>
          <p:spPr>
            <a:xfrm>
              <a:off x="1470430" y="1681549"/>
              <a:ext cx="21577" cy="65763"/>
            </a:xfrm>
            <a:custGeom>
              <a:avLst/>
              <a:gdLst/>
              <a:ahLst/>
              <a:cxnLst/>
              <a:rect l="l" t="t" r="r" b="b"/>
              <a:pathLst>
                <a:path w="878" h="2676" extrusionOk="0">
                  <a:moveTo>
                    <a:pt x="527" y="0"/>
                  </a:moveTo>
                  <a:lnTo>
                    <a:pt x="439" y="44"/>
                  </a:lnTo>
                  <a:lnTo>
                    <a:pt x="352" y="132"/>
                  </a:lnTo>
                  <a:lnTo>
                    <a:pt x="352" y="219"/>
                  </a:lnTo>
                  <a:lnTo>
                    <a:pt x="1" y="2368"/>
                  </a:lnTo>
                  <a:lnTo>
                    <a:pt x="1" y="2456"/>
                  </a:lnTo>
                  <a:lnTo>
                    <a:pt x="45" y="2587"/>
                  </a:lnTo>
                  <a:lnTo>
                    <a:pt x="132" y="2631"/>
                  </a:lnTo>
                  <a:lnTo>
                    <a:pt x="220" y="2675"/>
                  </a:lnTo>
                  <a:lnTo>
                    <a:pt x="352" y="2675"/>
                  </a:lnTo>
                  <a:lnTo>
                    <a:pt x="439" y="2631"/>
                  </a:lnTo>
                  <a:lnTo>
                    <a:pt x="483" y="2544"/>
                  </a:lnTo>
                  <a:lnTo>
                    <a:pt x="527" y="2456"/>
                  </a:lnTo>
                  <a:lnTo>
                    <a:pt x="878" y="307"/>
                  </a:lnTo>
                  <a:lnTo>
                    <a:pt x="878" y="219"/>
                  </a:lnTo>
                  <a:lnTo>
                    <a:pt x="834" y="132"/>
                  </a:lnTo>
                  <a:lnTo>
                    <a:pt x="746" y="44"/>
                  </a:lnTo>
                  <a:lnTo>
                    <a:pt x="6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2"/>
            <p:cNvSpPr/>
            <p:nvPr/>
          </p:nvSpPr>
          <p:spPr>
            <a:xfrm>
              <a:off x="1712912" y="1444447"/>
              <a:ext cx="809378" cy="889124"/>
            </a:xfrm>
            <a:custGeom>
              <a:avLst/>
              <a:gdLst/>
              <a:ahLst/>
              <a:cxnLst/>
              <a:rect l="l" t="t" r="r" b="b"/>
              <a:pathLst>
                <a:path w="32935" h="36180" extrusionOk="0">
                  <a:moveTo>
                    <a:pt x="32935" y="0"/>
                  </a:moveTo>
                  <a:lnTo>
                    <a:pt x="32803" y="44"/>
                  </a:lnTo>
                  <a:lnTo>
                    <a:pt x="32409" y="132"/>
                  </a:lnTo>
                  <a:lnTo>
                    <a:pt x="31839" y="307"/>
                  </a:lnTo>
                  <a:lnTo>
                    <a:pt x="31093" y="658"/>
                  </a:lnTo>
                  <a:lnTo>
                    <a:pt x="30655" y="877"/>
                  </a:lnTo>
                  <a:lnTo>
                    <a:pt x="30216" y="1141"/>
                  </a:lnTo>
                  <a:lnTo>
                    <a:pt x="29734" y="1491"/>
                  </a:lnTo>
                  <a:lnTo>
                    <a:pt x="29207" y="1886"/>
                  </a:lnTo>
                  <a:lnTo>
                    <a:pt x="28725" y="2325"/>
                  </a:lnTo>
                  <a:lnTo>
                    <a:pt x="28199" y="2851"/>
                  </a:lnTo>
                  <a:lnTo>
                    <a:pt x="27673" y="3465"/>
                  </a:lnTo>
                  <a:lnTo>
                    <a:pt x="27146" y="4123"/>
                  </a:lnTo>
                  <a:lnTo>
                    <a:pt x="26225" y="5394"/>
                  </a:lnTo>
                  <a:lnTo>
                    <a:pt x="25436" y="6359"/>
                  </a:lnTo>
                  <a:lnTo>
                    <a:pt x="24734" y="7105"/>
                  </a:lnTo>
                  <a:lnTo>
                    <a:pt x="24033" y="7719"/>
                  </a:lnTo>
                  <a:lnTo>
                    <a:pt x="23331" y="8201"/>
                  </a:lnTo>
                  <a:lnTo>
                    <a:pt x="22586" y="8640"/>
                  </a:lnTo>
                  <a:lnTo>
                    <a:pt x="20612" y="9648"/>
                  </a:lnTo>
                  <a:lnTo>
                    <a:pt x="20086" y="9955"/>
                  </a:lnTo>
                  <a:lnTo>
                    <a:pt x="19516" y="10262"/>
                  </a:lnTo>
                  <a:lnTo>
                    <a:pt x="19033" y="10613"/>
                  </a:lnTo>
                  <a:lnTo>
                    <a:pt x="18595" y="10964"/>
                  </a:lnTo>
                  <a:lnTo>
                    <a:pt x="18200" y="11315"/>
                  </a:lnTo>
                  <a:lnTo>
                    <a:pt x="17805" y="11665"/>
                  </a:lnTo>
                  <a:lnTo>
                    <a:pt x="17455" y="12060"/>
                  </a:lnTo>
                  <a:lnTo>
                    <a:pt x="17148" y="12455"/>
                  </a:lnTo>
                  <a:lnTo>
                    <a:pt x="16841" y="12893"/>
                  </a:lnTo>
                  <a:lnTo>
                    <a:pt x="16578" y="13332"/>
                  </a:lnTo>
                  <a:lnTo>
                    <a:pt x="16358" y="13770"/>
                  </a:lnTo>
                  <a:lnTo>
                    <a:pt x="16139" y="14253"/>
                  </a:lnTo>
                  <a:lnTo>
                    <a:pt x="15964" y="14735"/>
                  </a:lnTo>
                  <a:lnTo>
                    <a:pt x="15788" y="15261"/>
                  </a:lnTo>
                  <a:lnTo>
                    <a:pt x="15525" y="16358"/>
                  </a:lnTo>
                  <a:lnTo>
                    <a:pt x="15394" y="16928"/>
                  </a:lnTo>
                  <a:lnTo>
                    <a:pt x="15262" y="17410"/>
                  </a:lnTo>
                  <a:lnTo>
                    <a:pt x="15043" y="17849"/>
                  </a:lnTo>
                  <a:lnTo>
                    <a:pt x="14823" y="18243"/>
                  </a:lnTo>
                  <a:lnTo>
                    <a:pt x="14560" y="18594"/>
                  </a:lnTo>
                  <a:lnTo>
                    <a:pt x="14297" y="18945"/>
                  </a:lnTo>
                  <a:lnTo>
                    <a:pt x="13683" y="19603"/>
                  </a:lnTo>
                  <a:lnTo>
                    <a:pt x="13069" y="20261"/>
                  </a:lnTo>
                  <a:lnTo>
                    <a:pt x="12455" y="21050"/>
                  </a:lnTo>
                  <a:lnTo>
                    <a:pt x="12104" y="21489"/>
                  </a:lnTo>
                  <a:lnTo>
                    <a:pt x="11841" y="21971"/>
                  </a:lnTo>
                  <a:lnTo>
                    <a:pt x="11534" y="22497"/>
                  </a:lnTo>
                  <a:lnTo>
                    <a:pt x="11271" y="23111"/>
                  </a:lnTo>
                  <a:lnTo>
                    <a:pt x="10833" y="24339"/>
                  </a:lnTo>
                  <a:lnTo>
                    <a:pt x="10482" y="25392"/>
                  </a:lnTo>
                  <a:lnTo>
                    <a:pt x="10175" y="26269"/>
                  </a:lnTo>
                  <a:lnTo>
                    <a:pt x="9824" y="27058"/>
                  </a:lnTo>
                  <a:lnTo>
                    <a:pt x="9649" y="27409"/>
                  </a:lnTo>
                  <a:lnTo>
                    <a:pt x="9386" y="27716"/>
                  </a:lnTo>
                  <a:lnTo>
                    <a:pt x="9122" y="28023"/>
                  </a:lnTo>
                  <a:lnTo>
                    <a:pt x="8815" y="28286"/>
                  </a:lnTo>
                  <a:lnTo>
                    <a:pt x="8465" y="28593"/>
                  </a:lnTo>
                  <a:lnTo>
                    <a:pt x="8070" y="28856"/>
                  </a:lnTo>
                  <a:lnTo>
                    <a:pt x="7588" y="29119"/>
                  </a:lnTo>
                  <a:lnTo>
                    <a:pt x="7017" y="29338"/>
                  </a:lnTo>
                  <a:lnTo>
                    <a:pt x="5833" y="29908"/>
                  </a:lnTo>
                  <a:lnTo>
                    <a:pt x="5263" y="30215"/>
                  </a:lnTo>
                  <a:lnTo>
                    <a:pt x="4693" y="30566"/>
                  </a:lnTo>
                  <a:lnTo>
                    <a:pt x="4123" y="30917"/>
                  </a:lnTo>
                  <a:lnTo>
                    <a:pt x="3597" y="31268"/>
                  </a:lnTo>
                  <a:lnTo>
                    <a:pt x="3071" y="31706"/>
                  </a:lnTo>
                  <a:lnTo>
                    <a:pt x="2588" y="32145"/>
                  </a:lnTo>
                  <a:lnTo>
                    <a:pt x="2106" y="32584"/>
                  </a:lnTo>
                  <a:lnTo>
                    <a:pt x="1667" y="33022"/>
                  </a:lnTo>
                  <a:lnTo>
                    <a:pt x="1273" y="33504"/>
                  </a:lnTo>
                  <a:lnTo>
                    <a:pt x="922" y="34031"/>
                  </a:lnTo>
                  <a:lnTo>
                    <a:pt x="615" y="34557"/>
                  </a:lnTo>
                  <a:lnTo>
                    <a:pt x="352" y="35083"/>
                  </a:lnTo>
                  <a:lnTo>
                    <a:pt x="132" y="35653"/>
                  </a:lnTo>
                  <a:lnTo>
                    <a:pt x="1" y="36179"/>
                  </a:lnTo>
                  <a:lnTo>
                    <a:pt x="32935" y="36179"/>
                  </a:lnTo>
                  <a:lnTo>
                    <a:pt x="32935"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2"/>
            <p:cNvSpPr/>
            <p:nvPr/>
          </p:nvSpPr>
          <p:spPr>
            <a:xfrm>
              <a:off x="2287331" y="1705240"/>
              <a:ext cx="61462" cy="71169"/>
            </a:xfrm>
            <a:custGeom>
              <a:avLst/>
              <a:gdLst/>
              <a:ahLst/>
              <a:cxnLst/>
              <a:rect l="l" t="t" r="r" b="b"/>
              <a:pathLst>
                <a:path w="2501" h="2896" extrusionOk="0">
                  <a:moveTo>
                    <a:pt x="176" y="1"/>
                  </a:moveTo>
                  <a:lnTo>
                    <a:pt x="89" y="45"/>
                  </a:lnTo>
                  <a:lnTo>
                    <a:pt x="1" y="132"/>
                  </a:lnTo>
                  <a:lnTo>
                    <a:pt x="1" y="264"/>
                  </a:lnTo>
                  <a:lnTo>
                    <a:pt x="45" y="352"/>
                  </a:lnTo>
                  <a:lnTo>
                    <a:pt x="176" y="703"/>
                  </a:lnTo>
                  <a:lnTo>
                    <a:pt x="615" y="1404"/>
                  </a:lnTo>
                  <a:lnTo>
                    <a:pt x="878" y="1799"/>
                  </a:lnTo>
                  <a:lnTo>
                    <a:pt x="1229" y="2194"/>
                  </a:lnTo>
                  <a:lnTo>
                    <a:pt x="1667" y="2588"/>
                  </a:lnTo>
                  <a:lnTo>
                    <a:pt x="2106" y="2895"/>
                  </a:lnTo>
                  <a:lnTo>
                    <a:pt x="2237" y="2895"/>
                  </a:lnTo>
                  <a:lnTo>
                    <a:pt x="2369" y="2851"/>
                  </a:lnTo>
                  <a:lnTo>
                    <a:pt x="2457" y="2764"/>
                  </a:lnTo>
                  <a:lnTo>
                    <a:pt x="2501" y="2676"/>
                  </a:lnTo>
                  <a:lnTo>
                    <a:pt x="2501" y="2544"/>
                  </a:lnTo>
                  <a:lnTo>
                    <a:pt x="2457" y="2457"/>
                  </a:lnTo>
                  <a:lnTo>
                    <a:pt x="2369" y="2413"/>
                  </a:lnTo>
                  <a:lnTo>
                    <a:pt x="1974" y="2150"/>
                  </a:lnTo>
                  <a:lnTo>
                    <a:pt x="1623" y="1799"/>
                  </a:lnTo>
                  <a:lnTo>
                    <a:pt x="1273" y="1448"/>
                  </a:lnTo>
                  <a:lnTo>
                    <a:pt x="1010" y="1053"/>
                  </a:lnTo>
                  <a:lnTo>
                    <a:pt x="659" y="439"/>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2"/>
            <p:cNvSpPr/>
            <p:nvPr/>
          </p:nvSpPr>
          <p:spPr>
            <a:xfrm>
              <a:off x="2375703" y="1601778"/>
              <a:ext cx="33447" cy="80852"/>
            </a:xfrm>
            <a:custGeom>
              <a:avLst/>
              <a:gdLst/>
              <a:ahLst/>
              <a:cxnLst/>
              <a:rect l="l" t="t" r="r" b="b"/>
              <a:pathLst>
                <a:path w="1361" h="3290" extrusionOk="0">
                  <a:moveTo>
                    <a:pt x="966" y="1"/>
                  </a:moveTo>
                  <a:lnTo>
                    <a:pt x="878" y="45"/>
                  </a:lnTo>
                  <a:lnTo>
                    <a:pt x="834" y="133"/>
                  </a:lnTo>
                  <a:lnTo>
                    <a:pt x="790" y="220"/>
                  </a:lnTo>
                  <a:lnTo>
                    <a:pt x="790" y="527"/>
                  </a:lnTo>
                  <a:lnTo>
                    <a:pt x="659" y="1273"/>
                  </a:lnTo>
                  <a:lnTo>
                    <a:pt x="571" y="1667"/>
                  </a:lnTo>
                  <a:lnTo>
                    <a:pt x="439" y="2106"/>
                  </a:lnTo>
                  <a:lnTo>
                    <a:pt x="264" y="2501"/>
                  </a:lnTo>
                  <a:lnTo>
                    <a:pt x="45" y="2851"/>
                  </a:lnTo>
                  <a:lnTo>
                    <a:pt x="1" y="2939"/>
                  </a:lnTo>
                  <a:lnTo>
                    <a:pt x="1" y="3027"/>
                  </a:lnTo>
                  <a:lnTo>
                    <a:pt x="45" y="3158"/>
                  </a:lnTo>
                  <a:lnTo>
                    <a:pt x="89" y="3246"/>
                  </a:lnTo>
                  <a:lnTo>
                    <a:pt x="176" y="3290"/>
                  </a:lnTo>
                  <a:lnTo>
                    <a:pt x="264" y="3290"/>
                  </a:lnTo>
                  <a:lnTo>
                    <a:pt x="396" y="3246"/>
                  </a:lnTo>
                  <a:lnTo>
                    <a:pt x="483" y="3202"/>
                  </a:lnTo>
                  <a:lnTo>
                    <a:pt x="703" y="2808"/>
                  </a:lnTo>
                  <a:lnTo>
                    <a:pt x="922" y="2369"/>
                  </a:lnTo>
                  <a:lnTo>
                    <a:pt x="1053" y="1887"/>
                  </a:lnTo>
                  <a:lnTo>
                    <a:pt x="1185" y="1404"/>
                  </a:lnTo>
                  <a:lnTo>
                    <a:pt x="1316" y="615"/>
                  </a:lnTo>
                  <a:lnTo>
                    <a:pt x="1360" y="264"/>
                  </a:lnTo>
                  <a:lnTo>
                    <a:pt x="1316" y="176"/>
                  </a:lnTo>
                  <a:lnTo>
                    <a:pt x="1273" y="89"/>
                  </a:lnTo>
                  <a:lnTo>
                    <a:pt x="11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2"/>
            <p:cNvSpPr/>
            <p:nvPr/>
          </p:nvSpPr>
          <p:spPr>
            <a:xfrm>
              <a:off x="2368158" y="1978984"/>
              <a:ext cx="30203" cy="71169"/>
            </a:xfrm>
            <a:custGeom>
              <a:avLst/>
              <a:gdLst/>
              <a:ahLst/>
              <a:cxnLst/>
              <a:rect l="l" t="t" r="r" b="b"/>
              <a:pathLst>
                <a:path w="1229" h="2896" extrusionOk="0">
                  <a:moveTo>
                    <a:pt x="264" y="1"/>
                  </a:moveTo>
                  <a:lnTo>
                    <a:pt x="132" y="45"/>
                  </a:lnTo>
                  <a:lnTo>
                    <a:pt x="45" y="132"/>
                  </a:lnTo>
                  <a:lnTo>
                    <a:pt x="1" y="220"/>
                  </a:lnTo>
                  <a:lnTo>
                    <a:pt x="1" y="308"/>
                  </a:lnTo>
                  <a:lnTo>
                    <a:pt x="45" y="395"/>
                  </a:lnTo>
                  <a:lnTo>
                    <a:pt x="176" y="746"/>
                  </a:lnTo>
                  <a:lnTo>
                    <a:pt x="352" y="1097"/>
                  </a:lnTo>
                  <a:lnTo>
                    <a:pt x="527" y="1843"/>
                  </a:lnTo>
                  <a:lnTo>
                    <a:pt x="703" y="2632"/>
                  </a:lnTo>
                  <a:lnTo>
                    <a:pt x="746" y="2763"/>
                  </a:lnTo>
                  <a:lnTo>
                    <a:pt x="790" y="2807"/>
                  </a:lnTo>
                  <a:lnTo>
                    <a:pt x="878" y="2851"/>
                  </a:lnTo>
                  <a:lnTo>
                    <a:pt x="966" y="2895"/>
                  </a:lnTo>
                  <a:lnTo>
                    <a:pt x="1010" y="2895"/>
                  </a:lnTo>
                  <a:lnTo>
                    <a:pt x="1097" y="2851"/>
                  </a:lnTo>
                  <a:lnTo>
                    <a:pt x="1185" y="2763"/>
                  </a:lnTo>
                  <a:lnTo>
                    <a:pt x="1229" y="2676"/>
                  </a:lnTo>
                  <a:lnTo>
                    <a:pt x="1229" y="2588"/>
                  </a:lnTo>
                  <a:lnTo>
                    <a:pt x="1185" y="2281"/>
                  </a:lnTo>
                  <a:lnTo>
                    <a:pt x="1053" y="1667"/>
                  </a:lnTo>
                  <a:lnTo>
                    <a:pt x="834" y="878"/>
                  </a:lnTo>
                  <a:lnTo>
                    <a:pt x="703" y="527"/>
                  </a:lnTo>
                  <a:lnTo>
                    <a:pt x="527" y="132"/>
                  </a:lnTo>
                  <a:lnTo>
                    <a:pt x="439" y="45"/>
                  </a:lnTo>
                  <a:lnTo>
                    <a:pt x="3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2"/>
            <p:cNvSpPr/>
            <p:nvPr/>
          </p:nvSpPr>
          <p:spPr>
            <a:xfrm>
              <a:off x="2191414" y="1998398"/>
              <a:ext cx="17276" cy="78689"/>
            </a:xfrm>
            <a:custGeom>
              <a:avLst/>
              <a:gdLst/>
              <a:ahLst/>
              <a:cxnLst/>
              <a:rect l="l" t="t" r="r" b="b"/>
              <a:pathLst>
                <a:path w="703" h="3202" extrusionOk="0">
                  <a:moveTo>
                    <a:pt x="176" y="0"/>
                  </a:moveTo>
                  <a:lnTo>
                    <a:pt x="89" y="44"/>
                  </a:lnTo>
                  <a:lnTo>
                    <a:pt x="45" y="132"/>
                  </a:lnTo>
                  <a:lnTo>
                    <a:pt x="1" y="219"/>
                  </a:lnTo>
                  <a:lnTo>
                    <a:pt x="1" y="307"/>
                  </a:lnTo>
                  <a:lnTo>
                    <a:pt x="89" y="833"/>
                  </a:lnTo>
                  <a:lnTo>
                    <a:pt x="176" y="1535"/>
                  </a:lnTo>
                  <a:lnTo>
                    <a:pt x="176" y="1930"/>
                  </a:lnTo>
                  <a:lnTo>
                    <a:pt x="176" y="2237"/>
                  </a:lnTo>
                  <a:lnTo>
                    <a:pt x="132" y="2544"/>
                  </a:lnTo>
                  <a:lnTo>
                    <a:pt x="1" y="2807"/>
                  </a:lnTo>
                  <a:lnTo>
                    <a:pt x="1" y="2894"/>
                  </a:lnTo>
                  <a:lnTo>
                    <a:pt x="1" y="3026"/>
                  </a:lnTo>
                  <a:lnTo>
                    <a:pt x="45" y="3114"/>
                  </a:lnTo>
                  <a:lnTo>
                    <a:pt x="132" y="3158"/>
                  </a:lnTo>
                  <a:lnTo>
                    <a:pt x="264" y="3201"/>
                  </a:lnTo>
                  <a:lnTo>
                    <a:pt x="396" y="3158"/>
                  </a:lnTo>
                  <a:lnTo>
                    <a:pt x="483" y="3070"/>
                  </a:lnTo>
                  <a:lnTo>
                    <a:pt x="615" y="2719"/>
                  </a:lnTo>
                  <a:lnTo>
                    <a:pt x="703" y="2280"/>
                  </a:lnTo>
                  <a:lnTo>
                    <a:pt x="703" y="1842"/>
                  </a:lnTo>
                  <a:lnTo>
                    <a:pt x="703" y="1403"/>
                  </a:lnTo>
                  <a:lnTo>
                    <a:pt x="615" y="614"/>
                  </a:lnTo>
                  <a:lnTo>
                    <a:pt x="527" y="219"/>
                  </a:lnTo>
                  <a:lnTo>
                    <a:pt x="483" y="88"/>
                  </a:lnTo>
                  <a:lnTo>
                    <a:pt x="396" y="44"/>
                  </a:lnTo>
                  <a:lnTo>
                    <a:pt x="3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2"/>
            <p:cNvSpPr/>
            <p:nvPr/>
          </p:nvSpPr>
          <p:spPr>
            <a:xfrm>
              <a:off x="2073945" y="2123413"/>
              <a:ext cx="86258" cy="51755"/>
            </a:xfrm>
            <a:custGeom>
              <a:avLst/>
              <a:gdLst/>
              <a:ahLst/>
              <a:cxnLst/>
              <a:rect l="l" t="t" r="r" b="b"/>
              <a:pathLst>
                <a:path w="3510" h="2106" extrusionOk="0">
                  <a:moveTo>
                    <a:pt x="220" y="0"/>
                  </a:moveTo>
                  <a:lnTo>
                    <a:pt x="132" y="44"/>
                  </a:lnTo>
                  <a:lnTo>
                    <a:pt x="45" y="132"/>
                  </a:lnTo>
                  <a:lnTo>
                    <a:pt x="1" y="219"/>
                  </a:lnTo>
                  <a:lnTo>
                    <a:pt x="1" y="351"/>
                  </a:lnTo>
                  <a:lnTo>
                    <a:pt x="45" y="439"/>
                  </a:lnTo>
                  <a:lnTo>
                    <a:pt x="132" y="482"/>
                  </a:lnTo>
                  <a:lnTo>
                    <a:pt x="220" y="526"/>
                  </a:lnTo>
                  <a:lnTo>
                    <a:pt x="878" y="702"/>
                  </a:lnTo>
                  <a:lnTo>
                    <a:pt x="1273" y="833"/>
                  </a:lnTo>
                  <a:lnTo>
                    <a:pt x="1711" y="965"/>
                  </a:lnTo>
                  <a:lnTo>
                    <a:pt x="2106" y="1184"/>
                  </a:lnTo>
                  <a:lnTo>
                    <a:pt x="2501" y="1403"/>
                  </a:lnTo>
                  <a:lnTo>
                    <a:pt x="2807" y="1666"/>
                  </a:lnTo>
                  <a:lnTo>
                    <a:pt x="2939" y="1798"/>
                  </a:lnTo>
                  <a:lnTo>
                    <a:pt x="3027" y="1930"/>
                  </a:lnTo>
                  <a:lnTo>
                    <a:pt x="3114" y="2061"/>
                  </a:lnTo>
                  <a:lnTo>
                    <a:pt x="3246" y="2105"/>
                  </a:lnTo>
                  <a:lnTo>
                    <a:pt x="3378" y="2061"/>
                  </a:lnTo>
                  <a:lnTo>
                    <a:pt x="3465" y="2017"/>
                  </a:lnTo>
                  <a:lnTo>
                    <a:pt x="3509" y="1930"/>
                  </a:lnTo>
                  <a:lnTo>
                    <a:pt x="3509" y="1798"/>
                  </a:lnTo>
                  <a:lnTo>
                    <a:pt x="3509" y="1710"/>
                  </a:lnTo>
                  <a:lnTo>
                    <a:pt x="3334" y="1491"/>
                  </a:lnTo>
                  <a:lnTo>
                    <a:pt x="3202" y="1272"/>
                  </a:lnTo>
                  <a:lnTo>
                    <a:pt x="2983" y="1096"/>
                  </a:lnTo>
                  <a:lnTo>
                    <a:pt x="2764" y="921"/>
                  </a:lnTo>
                  <a:lnTo>
                    <a:pt x="2237" y="614"/>
                  </a:lnTo>
                  <a:lnTo>
                    <a:pt x="1711" y="395"/>
                  </a:lnTo>
                  <a:lnTo>
                    <a:pt x="1229" y="219"/>
                  </a:lnTo>
                  <a:lnTo>
                    <a:pt x="790" y="132"/>
                  </a:lnTo>
                  <a:lnTo>
                    <a:pt x="3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2"/>
            <p:cNvSpPr/>
            <p:nvPr/>
          </p:nvSpPr>
          <p:spPr>
            <a:xfrm>
              <a:off x="2311046" y="2162193"/>
              <a:ext cx="70088" cy="52836"/>
            </a:xfrm>
            <a:custGeom>
              <a:avLst/>
              <a:gdLst/>
              <a:ahLst/>
              <a:cxnLst/>
              <a:rect l="l" t="t" r="r" b="b"/>
              <a:pathLst>
                <a:path w="2852" h="2150" extrusionOk="0">
                  <a:moveTo>
                    <a:pt x="2500" y="1"/>
                  </a:moveTo>
                  <a:lnTo>
                    <a:pt x="2237" y="88"/>
                  </a:lnTo>
                  <a:lnTo>
                    <a:pt x="1930" y="220"/>
                  </a:lnTo>
                  <a:lnTo>
                    <a:pt x="1579" y="395"/>
                  </a:lnTo>
                  <a:lnTo>
                    <a:pt x="1229" y="615"/>
                  </a:lnTo>
                  <a:lnTo>
                    <a:pt x="790" y="922"/>
                  </a:lnTo>
                  <a:lnTo>
                    <a:pt x="439" y="1316"/>
                  </a:lnTo>
                  <a:lnTo>
                    <a:pt x="45" y="1755"/>
                  </a:lnTo>
                  <a:lnTo>
                    <a:pt x="1" y="1843"/>
                  </a:lnTo>
                  <a:lnTo>
                    <a:pt x="1" y="1930"/>
                  </a:lnTo>
                  <a:lnTo>
                    <a:pt x="45" y="2018"/>
                  </a:lnTo>
                  <a:lnTo>
                    <a:pt x="132" y="2106"/>
                  </a:lnTo>
                  <a:lnTo>
                    <a:pt x="264" y="2150"/>
                  </a:lnTo>
                  <a:lnTo>
                    <a:pt x="395" y="2150"/>
                  </a:lnTo>
                  <a:lnTo>
                    <a:pt x="527" y="2062"/>
                  </a:lnTo>
                  <a:lnTo>
                    <a:pt x="834" y="1667"/>
                  </a:lnTo>
                  <a:lnTo>
                    <a:pt x="1185" y="1316"/>
                  </a:lnTo>
                  <a:lnTo>
                    <a:pt x="1536" y="1053"/>
                  </a:lnTo>
                  <a:lnTo>
                    <a:pt x="1886" y="878"/>
                  </a:lnTo>
                  <a:lnTo>
                    <a:pt x="2456" y="615"/>
                  </a:lnTo>
                  <a:lnTo>
                    <a:pt x="2676" y="527"/>
                  </a:lnTo>
                  <a:lnTo>
                    <a:pt x="2763" y="439"/>
                  </a:lnTo>
                  <a:lnTo>
                    <a:pt x="2851" y="395"/>
                  </a:lnTo>
                  <a:lnTo>
                    <a:pt x="2851" y="264"/>
                  </a:lnTo>
                  <a:lnTo>
                    <a:pt x="2851" y="176"/>
                  </a:lnTo>
                  <a:lnTo>
                    <a:pt x="2807" y="88"/>
                  </a:lnTo>
                  <a:lnTo>
                    <a:pt x="2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2"/>
            <p:cNvSpPr/>
            <p:nvPr/>
          </p:nvSpPr>
          <p:spPr>
            <a:xfrm>
              <a:off x="1904746" y="2240883"/>
              <a:ext cx="81933" cy="35585"/>
            </a:xfrm>
            <a:custGeom>
              <a:avLst/>
              <a:gdLst/>
              <a:ahLst/>
              <a:cxnLst/>
              <a:rect l="l" t="t" r="r" b="b"/>
              <a:pathLst>
                <a:path w="3334" h="1448" extrusionOk="0">
                  <a:moveTo>
                    <a:pt x="264" y="0"/>
                  </a:moveTo>
                  <a:lnTo>
                    <a:pt x="132" y="44"/>
                  </a:lnTo>
                  <a:lnTo>
                    <a:pt x="89" y="88"/>
                  </a:lnTo>
                  <a:lnTo>
                    <a:pt x="1" y="176"/>
                  </a:lnTo>
                  <a:lnTo>
                    <a:pt x="1" y="263"/>
                  </a:lnTo>
                  <a:lnTo>
                    <a:pt x="1" y="395"/>
                  </a:lnTo>
                  <a:lnTo>
                    <a:pt x="45" y="482"/>
                  </a:lnTo>
                  <a:lnTo>
                    <a:pt x="132" y="526"/>
                  </a:lnTo>
                  <a:lnTo>
                    <a:pt x="264" y="570"/>
                  </a:lnTo>
                  <a:lnTo>
                    <a:pt x="834" y="570"/>
                  </a:lnTo>
                  <a:lnTo>
                    <a:pt x="1623" y="702"/>
                  </a:lnTo>
                  <a:lnTo>
                    <a:pt x="1974" y="833"/>
                  </a:lnTo>
                  <a:lnTo>
                    <a:pt x="2325" y="965"/>
                  </a:lnTo>
                  <a:lnTo>
                    <a:pt x="2632" y="1140"/>
                  </a:lnTo>
                  <a:lnTo>
                    <a:pt x="2807" y="1360"/>
                  </a:lnTo>
                  <a:lnTo>
                    <a:pt x="2939" y="1447"/>
                  </a:lnTo>
                  <a:lnTo>
                    <a:pt x="3071" y="1447"/>
                  </a:lnTo>
                  <a:lnTo>
                    <a:pt x="3202" y="1403"/>
                  </a:lnTo>
                  <a:lnTo>
                    <a:pt x="3290" y="1360"/>
                  </a:lnTo>
                  <a:lnTo>
                    <a:pt x="3334" y="1272"/>
                  </a:lnTo>
                  <a:lnTo>
                    <a:pt x="3334" y="1140"/>
                  </a:lnTo>
                  <a:lnTo>
                    <a:pt x="3290" y="1053"/>
                  </a:lnTo>
                  <a:lnTo>
                    <a:pt x="3158" y="877"/>
                  </a:lnTo>
                  <a:lnTo>
                    <a:pt x="2983" y="702"/>
                  </a:lnTo>
                  <a:lnTo>
                    <a:pt x="2807" y="570"/>
                  </a:lnTo>
                  <a:lnTo>
                    <a:pt x="2588" y="482"/>
                  </a:lnTo>
                  <a:lnTo>
                    <a:pt x="2106" y="307"/>
                  </a:lnTo>
                  <a:lnTo>
                    <a:pt x="1623" y="176"/>
                  </a:lnTo>
                  <a:lnTo>
                    <a:pt x="1141" y="88"/>
                  </a:lnTo>
                  <a:lnTo>
                    <a:pt x="746" y="44"/>
                  </a:lnTo>
                  <a:lnTo>
                    <a:pt x="2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2"/>
            <p:cNvSpPr/>
            <p:nvPr/>
          </p:nvSpPr>
          <p:spPr>
            <a:xfrm>
              <a:off x="2065344" y="1978984"/>
              <a:ext cx="47430" cy="42048"/>
            </a:xfrm>
            <a:custGeom>
              <a:avLst/>
              <a:gdLst/>
              <a:ahLst/>
              <a:cxnLst/>
              <a:rect l="l" t="t" r="r" b="b"/>
              <a:pathLst>
                <a:path w="1930" h="1711" extrusionOk="0">
                  <a:moveTo>
                    <a:pt x="1579" y="1"/>
                  </a:moveTo>
                  <a:lnTo>
                    <a:pt x="1491" y="88"/>
                  </a:lnTo>
                  <a:lnTo>
                    <a:pt x="132" y="1229"/>
                  </a:lnTo>
                  <a:lnTo>
                    <a:pt x="44" y="1316"/>
                  </a:lnTo>
                  <a:lnTo>
                    <a:pt x="0" y="1404"/>
                  </a:lnTo>
                  <a:lnTo>
                    <a:pt x="44" y="1536"/>
                  </a:lnTo>
                  <a:lnTo>
                    <a:pt x="88" y="1623"/>
                  </a:lnTo>
                  <a:lnTo>
                    <a:pt x="175" y="1667"/>
                  </a:lnTo>
                  <a:lnTo>
                    <a:pt x="307" y="1711"/>
                  </a:lnTo>
                  <a:lnTo>
                    <a:pt x="395" y="1711"/>
                  </a:lnTo>
                  <a:lnTo>
                    <a:pt x="439" y="1667"/>
                  </a:lnTo>
                  <a:lnTo>
                    <a:pt x="1842" y="483"/>
                  </a:lnTo>
                  <a:lnTo>
                    <a:pt x="1930" y="395"/>
                  </a:lnTo>
                  <a:lnTo>
                    <a:pt x="1930" y="308"/>
                  </a:lnTo>
                  <a:lnTo>
                    <a:pt x="1930" y="176"/>
                  </a:lnTo>
                  <a:lnTo>
                    <a:pt x="1886" y="88"/>
                  </a:lnTo>
                  <a:lnTo>
                    <a:pt x="1798" y="45"/>
                  </a:lnTo>
                  <a:lnTo>
                    <a:pt x="17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2"/>
            <p:cNvSpPr/>
            <p:nvPr/>
          </p:nvSpPr>
          <p:spPr>
            <a:xfrm>
              <a:off x="1188087" y="1808702"/>
              <a:ext cx="1307267" cy="85177"/>
            </a:xfrm>
            <a:custGeom>
              <a:avLst/>
              <a:gdLst/>
              <a:ahLst/>
              <a:cxnLst/>
              <a:rect l="l" t="t" r="r" b="b"/>
              <a:pathLst>
                <a:path w="53195" h="3466" extrusionOk="0">
                  <a:moveTo>
                    <a:pt x="0" y="1"/>
                  </a:moveTo>
                  <a:lnTo>
                    <a:pt x="0" y="3465"/>
                  </a:lnTo>
                  <a:lnTo>
                    <a:pt x="53195" y="3465"/>
                  </a:lnTo>
                  <a:lnTo>
                    <a:pt x="531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2"/>
            <p:cNvSpPr/>
            <p:nvPr/>
          </p:nvSpPr>
          <p:spPr>
            <a:xfrm>
              <a:off x="1188087" y="1808702"/>
              <a:ext cx="94859" cy="85177"/>
            </a:xfrm>
            <a:custGeom>
              <a:avLst/>
              <a:gdLst/>
              <a:ahLst/>
              <a:cxnLst/>
              <a:rect l="l" t="t" r="r" b="b"/>
              <a:pathLst>
                <a:path w="3860" h="3466" extrusionOk="0">
                  <a:moveTo>
                    <a:pt x="0" y="1"/>
                  </a:moveTo>
                  <a:lnTo>
                    <a:pt x="0" y="3465"/>
                  </a:lnTo>
                  <a:lnTo>
                    <a:pt x="2368" y="3465"/>
                  </a:lnTo>
                  <a:lnTo>
                    <a:pt x="385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2"/>
            <p:cNvSpPr/>
            <p:nvPr/>
          </p:nvSpPr>
          <p:spPr>
            <a:xfrm>
              <a:off x="2382166" y="1808702"/>
              <a:ext cx="144452" cy="85177"/>
            </a:xfrm>
            <a:custGeom>
              <a:avLst/>
              <a:gdLst/>
              <a:ahLst/>
              <a:cxnLst/>
              <a:rect l="l" t="t" r="r" b="b"/>
              <a:pathLst>
                <a:path w="5878" h="3466" extrusionOk="0">
                  <a:moveTo>
                    <a:pt x="1492" y="1"/>
                  </a:moveTo>
                  <a:lnTo>
                    <a:pt x="1" y="3465"/>
                  </a:lnTo>
                  <a:lnTo>
                    <a:pt x="5877" y="3465"/>
                  </a:lnTo>
                  <a:lnTo>
                    <a:pt x="5877"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2"/>
            <p:cNvSpPr/>
            <p:nvPr/>
          </p:nvSpPr>
          <p:spPr>
            <a:xfrm>
              <a:off x="1760342" y="1808702"/>
              <a:ext cx="161679" cy="85177"/>
            </a:xfrm>
            <a:custGeom>
              <a:avLst/>
              <a:gdLst/>
              <a:ahLst/>
              <a:cxnLst/>
              <a:rect l="l" t="t" r="r" b="b"/>
              <a:pathLst>
                <a:path w="6579" h="3466" extrusionOk="0">
                  <a:moveTo>
                    <a:pt x="0" y="1"/>
                  </a:moveTo>
                  <a:lnTo>
                    <a:pt x="0" y="3465"/>
                  </a:lnTo>
                  <a:lnTo>
                    <a:pt x="6579" y="3465"/>
                  </a:lnTo>
                  <a:lnTo>
                    <a:pt x="657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2"/>
            <p:cNvSpPr/>
            <p:nvPr/>
          </p:nvSpPr>
          <p:spPr>
            <a:xfrm>
              <a:off x="1795903" y="1374383"/>
              <a:ext cx="91640" cy="974276"/>
            </a:xfrm>
            <a:custGeom>
              <a:avLst/>
              <a:gdLst/>
              <a:ahLst/>
              <a:cxnLst/>
              <a:rect l="l" t="t" r="r" b="b"/>
              <a:pathLst>
                <a:path w="3729" h="39645" extrusionOk="0">
                  <a:moveTo>
                    <a:pt x="1" y="1"/>
                  </a:moveTo>
                  <a:lnTo>
                    <a:pt x="1" y="39644"/>
                  </a:lnTo>
                  <a:lnTo>
                    <a:pt x="3728" y="39644"/>
                  </a:lnTo>
                  <a:lnTo>
                    <a:pt x="3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2"/>
            <p:cNvSpPr/>
            <p:nvPr/>
          </p:nvSpPr>
          <p:spPr>
            <a:xfrm>
              <a:off x="1795903" y="1374383"/>
              <a:ext cx="91640" cy="170305"/>
            </a:xfrm>
            <a:custGeom>
              <a:avLst/>
              <a:gdLst/>
              <a:ahLst/>
              <a:cxnLst/>
              <a:rect l="l" t="t" r="r" b="b"/>
              <a:pathLst>
                <a:path w="3729" h="6930" extrusionOk="0">
                  <a:moveTo>
                    <a:pt x="1" y="1"/>
                  </a:moveTo>
                  <a:lnTo>
                    <a:pt x="1" y="6930"/>
                  </a:lnTo>
                  <a:lnTo>
                    <a:pt x="3728" y="3816"/>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2"/>
            <p:cNvSpPr/>
            <p:nvPr/>
          </p:nvSpPr>
          <p:spPr>
            <a:xfrm>
              <a:off x="1795903" y="2147103"/>
              <a:ext cx="91640" cy="201564"/>
            </a:xfrm>
            <a:custGeom>
              <a:avLst/>
              <a:gdLst/>
              <a:ahLst/>
              <a:cxnLst/>
              <a:rect l="l" t="t" r="r" b="b"/>
              <a:pathLst>
                <a:path w="3729" h="8202" extrusionOk="0">
                  <a:moveTo>
                    <a:pt x="3728" y="1"/>
                  </a:moveTo>
                  <a:lnTo>
                    <a:pt x="1" y="3114"/>
                  </a:lnTo>
                  <a:lnTo>
                    <a:pt x="1" y="8201"/>
                  </a:lnTo>
                  <a:lnTo>
                    <a:pt x="3728" y="8201"/>
                  </a:lnTo>
                  <a:lnTo>
                    <a:pt x="372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2"/>
            <p:cNvSpPr/>
            <p:nvPr/>
          </p:nvSpPr>
          <p:spPr>
            <a:xfrm>
              <a:off x="1088926" y="1291417"/>
              <a:ext cx="1505587" cy="1119735"/>
            </a:xfrm>
            <a:custGeom>
              <a:avLst/>
              <a:gdLst/>
              <a:ahLst/>
              <a:cxnLst/>
              <a:rect l="l" t="t" r="r" b="b"/>
              <a:pathLst>
                <a:path w="61265" h="45564" extrusionOk="0">
                  <a:moveTo>
                    <a:pt x="56396" y="4868"/>
                  </a:moveTo>
                  <a:lnTo>
                    <a:pt x="56396" y="40740"/>
                  </a:lnTo>
                  <a:lnTo>
                    <a:pt x="4825" y="40740"/>
                  </a:lnTo>
                  <a:lnTo>
                    <a:pt x="4825" y="4868"/>
                  </a:lnTo>
                  <a:close/>
                  <a:moveTo>
                    <a:pt x="1" y="0"/>
                  </a:moveTo>
                  <a:lnTo>
                    <a:pt x="1" y="45564"/>
                  </a:lnTo>
                  <a:lnTo>
                    <a:pt x="61264" y="45564"/>
                  </a:lnTo>
                  <a:lnTo>
                    <a:pt x="612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2"/>
            <p:cNvSpPr/>
            <p:nvPr/>
          </p:nvSpPr>
          <p:spPr>
            <a:xfrm>
              <a:off x="1207477" y="1411025"/>
              <a:ext cx="1267406" cy="881604"/>
            </a:xfrm>
            <a:custGeom>
              <a:avLst/>
              <a:gdLst/>
              <a:ahLst/>
              <a:cxnLst/>
              <a:rect l="l" t="t" r="r" b="b"/>
              <a:pathLst>
                <a:path w="51573" h="35874" fill="none" extrusionOk="0">
                  <a:moveTo>
                    <a:pt x="51572" y="1"/>
                  </a:moveTo>
                  <a:lnTo>
                    <a:pt x="51572" y="35873"/>
                  </a:lnTo>
                  <a:lnTo>
                    <a:pt x="1" y="35873"/>
                  </a:lnTo>
                  <a:lnTo>
                    <a:pt x="1" y="1"/>
                  </a:lnTo>
                  <a:lnTo>
                    <a:pt x="51572"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2"/>
            <p:cNvSpPr/>
            <p:nvPr/>
          </p:nvSpPr>
          <p:spPr>
            <a:xfrm>
              <a:off x="1153583" y="1350693"/>
              <a:ext cx="1376249" cy="1001186"/>
            </a:xfrm>
            <a:custGeom>
              <a:avLst/>
              <a:gdLst/>
              <a:ahLst/>
              <a:cxnLst/>
              <a:rect l="l" t="t" r="r" b="b"/>
              <a:pathLst>
                <a:path w="56002" h="40740" extrusionOk="0">
                  <a:moveTo>
                    <a:pt x="55651" y="351"/>
                  </a:moveTo>
                  <a:lnTo>
                    <a:pt x="55651" y="40389"/>
                  </a:lnTo>
                  <a:lnTo>
                    <a:pt x="308" y="40389"/>
                  </a:lnTo>
                  <a:lnTo>
                    <a:pt x="308" y="351"/>
                  </a:lnTo>
                  <a:close/>
                  <a:moveTo>
                    <a:pt x="1" y="0"/>
                  </a:moveTo>
                  <a:lnTo>
                    <a:pt x="1" y="40740"/>
                  </a:lnTo>
                  <a:lnTo>
                    <a:pt x="56002" y="40740"/>
                  </a:lnTo>
                  <a:lnTo>
                    <a:pt x="560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9" name="Google Shape;1499;p42"/>
            <p:cNvCxnSpPr/>
            <p:nvPr/>
          </p:nvCxnSpPr>
          <p:spPr>
            <a:xfrm>
              <a:off x="357270" y="4093465"/>
              <a:ext cx="39345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9957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0800" y="351687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Objectives </a:t>
            </a:r>
            <a:endParaRPr lang="en-P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9866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8756" y="365560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Participatory Learning F-TARL</a:t>
            </a:r>
            <a:endParaRPr lang="en-P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41196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5" name="Google Shape;1605;p45"/>
          <p:cNvSpPr txBox="1">
            <a:spLocks noGrp="1"/>
          </p:cNvSpPr>
          <p:nvPr>
            <p:ph type="title"/>
          </p:nvPr>
        </p:nvSpPr>
        <p:spPr>
          <a:xfrm>
            <a:off x="720001" y="478632"/>
            <a:ext cx="7704000" cy="572700"/>
          </a:xfrm>
          <a:prstGeom prst="rect">
            <a:avLst/>
          </a:prstGeom>
        </p:spPr>
        <p:txBody>
          <a:bodyPr spcFirstLastPara="1" wrap="square" lIns="91425" tIns="91425" rIns="91425" bIns="91425" anchor="t" anchorCtr="0">
            <a:noAutofit/>
          </a:bodyPr>
          <a:lstStyle/>
          <a:p>
            <a:pPr lvl="0"/>
            <a:r>
              <a:rPr lang="en-US" sz="3200" b="1" dirty="0"/>
              <a:t>Applying TARL in Context</a:t>
            </a:r>
          </a:p>
        </p:txBody>
      </p:sp>
      <p:sp>
        <p:nvSpPr>
          <p:cNvPr id="1607" name="Google Shape;1607;p45"/>
          <p:cNvSpPr txBox="1">
            <a:spLocks noGrp="1"/>
          </p:cNvSpPr>
          <p:nvPr>
            <p:ph type="subTitle" idx="2"/>
          </p:nvPr>
        </p:nvSpPr>
        <p:spPr>
          <a:xfrm>
            <a:off x="720001" y="1207295"/>
            <a:ext cx="8115434" cy="3357562"/>
          </a:xfrm>
          <a:prstGeom prst="rect">
            <a:avLst/>
          </a:prstGeom>
        </p:spPr>
        <p:txBody>
          <a:bodyPr spcFirstLastPara="1" wrap="square" lIns="91425" tIns="91425" rIns="91425" bIns="91425" anchor="t" anchorCtr="0">
            <a:noAutofit/>
          </a:bodyPr>
          <a:lstStyle/>
          <a:p>
            <a:pPr marL="342900" lvl="0" indent="-342900">
              <a:buFont typeface="Arial" panose="020B0604020202020204" pitchFamily="34" charset="0"/>
              <a:buChar char="•"/>
            </a:pPr>
            <a:r>
              <a:rPr lang="en-US" sz="2000" dirty="0"/>
              <a:t>Separate in 8 groups. </a:t>
            </a:r>
          </a:p>
          <a:p>
            <a:pPr marL="342900" lvl="0" indent="-342900">
              <a:buFont typeface="Arial" panose="020B0604020202020204" pitchFamily="34" charset="0"/>
              <a:buChar char="•"/>
            </a:pPr>
            <a:r>
              <a:rPr lang="en-US" sz="2000" dirty="0"/>
              <a:t>In groups, participants will use the TARL model to plan an intervention for a specific are they have studied during this workshop. </a:t>
            </a:r>
          </a:p>
          <a:p>
            <a:pPr marL="342900" lvl="0" indent="-342900">
              <a:buFont typeface="Arial" panose="020B0604020202020204" pitchFamily="34" charset="0"/>
              <a:buChar char="•"/>
            </a:pPr>
            <a:r>
              <a:rPr lang="en-US" sz="2000" dirty="0"/>
              <a:t>They will outline how to apply the entire TARL cycle to address their chosen area.</a:t>
            </a:r>
          </a:p>
          <a:p>
            <a:pPr marL="342900" lvl="0" indent="-342900">
              <a:buFont typeface="Arial" panose="020B0604020202020204" pitchFamily="34" charset="0"/>
              <a:buChar char="•"/>
            </a:pPr>
            <a:r>
              <a:rPr lang="en-US" sz="2000" dirty="0"/>
              <a:t>Groups will create a plan on chart paper, detailing the steps of the TARL cycle they will use and how they will apply it to their selected area.</a:t>
            </a:r>
          </a:p>
        </p:txBody>
      </p:sp>
    </p:spTree>
    <p:extLst>
      <p:ext uri="{BB962C8B-B14F-4D97-AF65-F5344CB8AC3E}">
        <p14:creationId xmlns:p14="http://schemas.microsoft.com/office/powerpoint/2010/main" val="44699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1607" name="Google Shape;1607;p45"/>
          <p:cNvSpPr txBox="1">
            <a:spLocks noGrp="1"/>
          </p:cNvSpPr>
          <p:nvPr>
            <p:ph type="subTitle" idx="2"/>
          </p:nvPr>
        </p:nvSpPr>
        <p:spPr>
          <a:xfrm>
            <a:off x="845775" y="264090"/>
            <a:ext cx="7863929" cy="460509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100" dirty="0"/>
              <a:t>• Explore and apply guided writing techniques to support students in developing their writing from sentences to paragraphs.</a:t>
            </a:r>
          </a:p>
          <a:p>
            <a:pPr marL="0" lvl="0" indent="0" algn="l" rtl="0">
              <a:spcBef>
                <a:spcPts val="0"/>
              </a:spcBef>
              <a:spcAft>
                <a:spcPts val="0"/>
              </a:spcAft>
              <a:buNone/>
            </a:pPr>
            <a:r>
              <a:rPr lang="en-US" sz="2100" dirty="0"/>
              <a:t>• Use creative writing, including poems, to engage students and enhance their writing skills.</a:t>
            </a:r>
          </a:p>
          <a:p>
            <a:pPr marL="0" lvl="0" indent="0" algn="l" rtl="0">
              <a:spcBef>
                <a:spcPts val="0"/>
              </a:spcBef>
              <a:spcAft>
                <a:spcPts val="0"/>
              </a:spcAft>
              <a:buNone/>
            </a:pPr>
            <a:r>
              <a:rPr lang="en-US" sz="2100" dirty="0"/>
              <a:t>• Gain hands-on experience in writing paragraphs, focusing on topic sentences, supporting details, and overall structure.</a:t>
            </a:r>
          </a:p>
          <a:p>
            <a:pPr marL="0" lvl="0" indent="0" algn="l" rtl="0">
              <a:spcBef>
                <a:spcPts val="0"/>
              </a:spcBef>
              <a:spcAft>
                <a:spcPts val="0"/>
              </a:spcAft>
              <a:buNone/>
            </a:pPr>
            <a:r>
              <a:rPr lang="en-US" sz="2100" dirty="0"/>
              <a:t>• Engage in practical exercises to understand and apply the stages of the process approach (pre-writing, drafting, revising, editing) to enhance writing instruction.</a:t>
            </a:r>
          </a:p>
          <a:p>
            <a:pPr marL="0" lvl="0" indent="0" algn="l" rtl="0">
              <a:spcBef>
                <a:spcPts val="0"/>
              </a:spcBef>
              <a:spcAft>
                <a:spcPts val="0"/>
              </a:spcAft>
              <a:buNone/>
            </a:pPr>
            <a:r>
              <a:rPr lang="en-US" sz="2100" dirty="0"/>
              <a:t>• Design effective writing lessons incorporating guided writing, process approach strategies, and TARL principles.</a:t>
            </a:r>
          </a:p>
        </p:txBody>
      </p:sp>
    </p:spTree>
    <p:extLst>
      <p:ext uri="{BB962C8B-B14F-4D97-AF65-F5344CB8AC3E}">
        <p14:creationId xmlns:p14="http://schemas.microsoft.com/office/powerpoint/2010/main" val="2726062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815"/>
        <p:cNvGrpSpPr/>
        <p:nvPr/>
      </p:nvGrpSpPr>
      <p:grpSpPr>
        <a:xfrm>
          <a:off x="0" y="0"/>
          <a:ext cx="0" cy="0"/>
          <a:chOff x="0" y="0"/>
          <a:chExt cx="0" cy="0"/>
        </a:xfrm>
      </p:grpSpPr>
      <p:sp>
        <p:nvSpPr>
          <p:cNvPr id="1816" name="Google Shape;1816;p52"/>
          <p:cNvSpPr txBox="1">
            <a:spLocks noGrp="1"/>
          </p:cNvSpPr>
          <p:nvPr>
            <p:ph type="title"/>
          </p:nvPr>
        </p:nvSpPr>
        <p:spPr>
          <a:xfrm>
            <a:off x="1248756" y="3655605"/>
            <a:ext cx="6662400" cy="1087200"/>
          </a:xfrm>
          <a:prstGeom prst="rect">
            <a:avLst/>
          </a:prstGeom>
        </p:spPr>
        <p:txBody>
          <a:bodyPr spcFirstLastPara="1" wrap="square" lIns="91425" tIns="91425" rIns="91425" bIns="91425" anchor="ctr" anchorCtr="0">
            <a:noAutofit/>
          </a:bodyPr>
          <a:lstStyle/>
          <a:p>
            <a:pPr>
              <a:lnSpc>
                <a:spcPct val="107000"/>
              </a:lnSpc>
              <a:spcAft>
                <a:spcPts val="800"/>
              </a:spcAft>
            </a:pPr>
            <a:r>
              <a:rPr lang="en-US" sz="4000" b="1" kern="1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Participatory Learning B- Poem Parade </a:t>
            </a:r>
            <a:endParaRPr lang="en-P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17" name="Google Shape;1817;p52"/>
          <p:cNvGrpSpPr/>
          <p:nvPr/>
        </p:nvGrpSpPr>
        <p:grpSpPr>
          <a:xfrm>
            <a:off x="2950825" y="539498"/>
            <a:ext cx="3242786" cy="2698376"/>
            <a:chOff x="2784758" y="539500"/>
            <a:chExt cx="3574500" cy="2974400"/>
          </a:xfrm>
        </p:grpSpPr>
        <p:sp>
          <p:nvSpPr>
            <p:cNvPr id="1818" name="Google Shape;1818;p52"/>
            <p:cNvSpPr/>
            <p:nvPr/>
          </p:nvSpPr>
          <p:spPr>
            <a:xfrm>
              <a:off x="4503700" y="3132275"/>
              <a:ext cx="689900" cy="295250"/>
            </a:xfrm>
            <a:custGeom>
              <a:avLst/>
              <a:gdLst/>
              <a:ahLst/>
              <a:cxnLst/>
              <a:rect l="l" t="t" r="r" b="b"/>
              <a:pathLst>
                <a:path w="27596" h="11810" extrusionOk="0">
                  <a:moveTo>
                    <a:pt x="12132" y="1"/>
                  </a:moveTo>
                  <a:lnTo>
                    <a:pt x="11931" y="41"/>
                  </a:lnTo>
                  <a:lnTo>
                    <a:pt x="11730" y="81"/>
                  </a:lnTo>
                  <a:lnTo>
                    <a:pt x="11569" y="161"/>
                  </a:lnTo>
                  <a:lnTo>
                    <a:pt x="11409" y="282"/>
                  </a:lnTo>
                  <a:lnTo>
                    <a:pt x="11248" y="402"/>
                  </a:lnTo>
                  <a:lnTo>
                    <a:pt x="11127" y="563"/>
                  </a:lnTo>
                  <a:lnTo>
                    <a:pt x="11047" y="724"/>
                  </a:lnTo>
                  <a:lnTo>
                    <a:pt x="10967" y="924"/>
                  </a:lnTo>
                  <a:lnTo>
                    <a:pt x="10806" y="1607"/>
                  </a:lnTo>
                  <a:lnTo>
                    <a:pt x="10565" y="2250"/>
                  </a:lnTo>
                  <a:lnTo>
                    <a:pt x="10284" y="2893"/>
                  </a:lnTo>
                  <a:lnTo>
                    <a:pt x="10003" y="3495"/>
                  </a:lnTo>
                  <a:lnTo>
                    <a:pt x="9641" y="4057"/>
                  </a:lnTo>
                  <a:lnTo>
                    <a:pt x="9280" y="4580"/>
                  </a:lnTo>
                  <a:lnTo>
                    <a:pt x="8918" y="5062"/>
                  </a:lnTo>
                  <a:lnTo>
                    <a:pt x="8516" y="5544"/>
                  </a:lnTo>
                  <a:lnTo>
                    <a:pt x="8075" y="6026"/>
                  </a:lnTo>
                  <a:lnTo>
                    <a:pt x="7633" y="6427"/>
                  </a:lnTo>
                  <a:lnTo>
                    <a:pt x="7151" y="6829"/>
                  </a:lnTo>
                  <a:lnTo>
                    <a:pt x="6709" y="7231"/>
                  </a:lnTo>
                  <a:lnTo>
                    <a:pt x="5745" y="7873"/>
                  </a:lnTo>
                  <a:lnTo>
                    <a:pt x="4821" y="8476"/>
                  </a:lnTo>
                  <a:lnTo>
                    <a:pt x="3857" y="8958"/>
                  </a:lnTo>
                  <a:lnTo>
                    <a:pt x="2973" y="9400"/>
                  </a:lnTo>
                  <a:lnTo>
                    <a:pt x="2170" y="9721"/>
                  </a:lnTo>
                  <a:lnTo>
                    <a:pt x="1447" y="10002"/>
                  </a:lnTo>
                  <a:lnTo>
                    <a:pt x="403" y="10324"/>
                  </a:lnTo>
                  <a:lnTo>
                    <a:pt x="1" y="10404"/>
                  </a:lnTo>
                  <a:lnTo>
                    <a:pt x="1" y="11810"/>
                  </a:lnTo>
                  <a:lnTo>
                    <a:pt x="27596" y="11810"/>
                  </a:lnTo>
                  <a:lnTo>
                    <a:pt x="27596" y="10404"/>
                  </a:lnTo>
                  <a:lnTo>
                    <a:pt x="27194" y="10324"/>
                  </a:lnTo>
                  <a:lnTo>
                    <a:pt x="26110" y="10002"/>
                  </a:lnTo>
                  <a:lnTo>
                    <a:pt x="25387" y="9721"/>
                  </a:lnTo>
                  <a:lnTo>
                    <a:pt x="24583" y="9400"/>
                  </a:lnTo>
                  <a:lnTo>
                    <a:pt x="23700" y="8958"/>
                  </a:lnTo>
                  <a:lnTo>
                    <a:pt x="22776" y="8476"/>
                  </a:lnTo>
                  <a:lnTo>
                    <a:pt x="21812" y="7873"/>
                  </a:lnTo>
                  <a:lnTo>
                    <a:pt x="20888" y="7231"/>
                  </a:lnTo>
                  <a:lnTo>
                    <a:pt x="20406" y="6829"/>
                  </a:lnTo>
                  <a:lnTo>
                    <a:pt x="19964" y="6427"/>
                  </a:lnTo>
                  <a:lnTo>
                    <a:pt x="19522" y="6026"/>
                  </a:lnTo>
                  <a:lnTo>
                    <a:pt x="19080" y="5544"/>
                  </a:lnTo>
                  <a:lnTo>
                    <a:pt x="18679" y="5062"/>
                  </a:lnTo>
                  <a:lnTo>
                    <a:pt x="18277" y="4580"/>
                  </a:lnTo>
                  <a:lnTo>
                    <a:pt x="17916" y="4057"/>
                  </a:lnTo>
                  <a:lnTo>
                    <a:pt x="17594" y="3495"/>
                  </a:lnTo>
                  <a:lnTo>
                    <a:pt x="17273" y="2893"/>
                  </a:lnTo>
                  <a:lnTo>
                    <a:pt x="17032" y="2250"/>
                  </a:lnTo>
                  <a:lnTo>
                    <a:pt x="16791" y="1607"/>
                  </a:lnTo>
                  <a:lnTo>
                    <a:pt x="16590" y="924"/>
                  </a:lnTo>
                  <a:lnTo>
                    <a:pt x="16550" y="724"/>
                  </a:lnTo>
                  <a:lnTo>
                    <a:pt x="16429" y="563"/>
                  </a:lnTo>
                  <a:lnTo>
                    <a:pt x="16309" y="402"/>
                  </a:lnTo>
                  <a:lnTo>
                    <a:pt x="16188" y="282"/>
                  </a:lnTo>
                  <a:lnTo>
                    <a:pt x="16028" y="161"/>
                  </a:lnTo>
                  <a:lnTo>
                    <a:pt x="15827" y="81"/>
                  </a:lnTo>
                  <a:lnTo>
                    <a:pt x="15626" y="41"/>
                  </a:lnTo>
                  <a:lnTo>
                    <a:pt x="154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2"/>
            <p:cNvSpPr/>
            <p:nvPr/>
          </p:nvSpPr>
          <p:spPr>
            <a:xfrm>
              <a:off x="4503700" y="3392350"/>
              <a:ext cx="689900" cy="35175"/>
            </a:xfrm>
            <a:custGeom>
              <a:avLst/>
              <a:gdLst/>
              <a:ahLst/>
              <a:cxnLst/>
              <a:rect l="l" t="t" r="r" b="b"/>
              <a:pathLst>
                <a:path w="27596" h="1407" extrusionOk="0">
                  <a:moveTo>
                    <a:pt x="1" y="1"/>
                  </a:moveTo>
                  <a:lnTo>
                    <a:pt x="1" y="1407"/>
                  </a:lnTo>
                  <a:lnTo>
                    <a:pt x="27596" y="1407"/>
                  </a:lnTo>
                  <a:lnTo>
                    <a:pt x="27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20" name="Google Shape;1820;p52"/>
            <p:cNvCxnSpPr/>
            <p:nvPr/>
          </p:nvCxnSpPr>
          <p:spPr>
            <a:xfrm>
              <a:off x="2784758" y="3418490"/>
              <a:ext cx="3574500" cy="0"/>
            </a:xfrm>
            <a:prstGeom prst="straightConnector1">
              <a:avLst/>
            </a:prstGeom>
            <a:noFill/>
            <a:ln w="9525" cap="flat" cmpd="sng">
              <a:solidFill>
                <a:schemeClr val="dk1"/>
              </a:solidFill>
              <a:prstDash val="solid"/>
              <a:round/>
              <a:headEnd type="none" w="med" len="med"/>
              <a:tailEnd type="none" w="med" len="med"/>
            </a:ln>
          </p:spPr>
        </p:cxnSp>
        <p:sp>
          <p:nvSpPr>
            <p:cNvPr id="1821" name="Google Shape;1821;p52"/>
            <p:cNvSpPr/>
            <p:nvPr/>
          </p:nvSpPr>
          <p:spPr>
            <a:xfrm>
              <a:off x="2971325" y="539500"/>
              <a:ext cx="3201350" cy="2199175"/>
            </a:xfrm>
            <a:custGeom>
              <a:avLst/>
              <a:gdLst/>
              <a:ahLst/>
              <a:cxnLst/>
              <a:rect l="l" t="t" r="r" b="b"/>
              <a:pathLst>
                <a:path w="128054" h="87967" extrusionOk="0">
                  <a:moveTo>
                    <a:pt x="61858" y="0"/>
                  </a:move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2"/>
            <p:cNvSpPr/>
            <p:nvPr/>
          </p:nvSpPr>
          <p:spPr>
            <a:xfrm>
              <a:off x="2971325" y="539500"/>
              <a:ext cx="3201350" cy="2199175"/>
            </a:xfrm>
            <a:custGeom>
              <a:avLst/>
              <a:gdLst/>
              <a:ahLst/>
              <a:cxnLst/>
              <a:rect l="l" t="t" r="r" b="b"/>
              <a:pathLst>
                <a:path w="128054" h="87967" fill="none" extrusionOk="0">
                  <a:moveTo>
                    <a:pt x="64027" y="0"/>
                  </a:moveTo>
                  <a:lnTo>
                    <a:pt x="64027" y="0"/>
                  </a:lnTo>
                  <a:lnTo>
                    <a:pt x="61858" y="0"/>
                  </a:lnTo>
                  <a:lnTo>
                    <a:pt x="59729" y="81"/>
                  </a:lnTo>
                  <a:lnTo>
                    <a:pt x="57641" y="201"/>
                  </a:lnTo>
                  <a:lnTo>
                    <a:pt x="55552" y="362"/>
                  </a:lnTo>
                  <a:lnTo>
                    <a:pt x="53504" y="563"/>
                  </a:lnTo>
                  <a:lnTo>
                    <a:pt x="51495" y="804"/>
                  </a:lnTo>
                  <a:lnTo>
                    <a:pt x="49527" y="1125"/>
                  </a:lnTo>
                  <a:lnTo>
                    <a:pt x="47559" y="1446"/>
                  </a:lnTo>
                  <a:lnTo>
                    <a:pt x="45631" y="1848"/>
                  </a:lnTo>
                  <a:lnTo>
                    <a:pt x="43743" y="2250"/>
                  </a:lnTo>
                  <a:lnTo>
                    <a:pt x="41895" y="2732"/>
                  </a:lnTo>
                  <a:lnTo>
                    <a:pt x="40088" y="3214"/>
                  </a:lnTo>
                  <a:lnTo>
                    <a:pt x="38320" y="3736"/>
                  </a:lnTo>
                  <a:lnTo>
                    <a:pt x="36553" y="4338"/>
                  </a:lnTo>
                  <a:lnTo>
                    <a:pt x="34826" y="4941"/>
                  </a:lnTo>
                  <a:lnTo>
                    <a:pt x="33179" y="5584"/>
                  </a:lnTo>
                  <a:lnTo>
                    <a:pt x="31532" y="6307"/>
                  </a:lnTo>
                  <a:lnTo>
                    <a:pt x="29925" y="7030"/>
                  </a:lnTo>
                  <a:lnTo>
                    <a:pt x="28359" y="7753"/>
                  </a:lnTo>
                  <a:lnTo>
                    <a:pt x="26832" y="8556"/>
                  </a:lnTo>
                  <a:lnTo>
                    <a:pt x="25306" y="9399"/>
                  </a:lnTo>
                  <a:lnTo>
                    <a:pt x="23860" y="10243"/>
                  </a:lnTo>
                  <a:lnTo>
                    <a:pt x="22454" y="11167"/>
                  </a:lnTo>
                  <a:lnTo>
                    <a:pt x="21089" y="12091"/>
                  </a:lnTo>
                  <a:lnTo>
                    <a:pt x="19723" y="13014"/>
                  </a:lnTo>
                  <a:lnTo>
                    <a:pt x="18438" y="14019"/>
                  </a:lnTo>
                  <a:lnTo>
                    <a:pt x="17192" y="15023"/>
                  </a:lnTo>
                  <a:lnTo>
                    <a:pt x="15947" y="16067"/>
                  </a:lnTo>
                  <a:lnTo>
                    <a:pt x="14782" y="17152"/>
                  </a:lnTo>
                  <a:lnTo>
                    <a:pt x="13658" y="18236"/>
                  </a:lnTo>
                  <a:lnTo>
                    <a:pt x="12573" y="19361"/>
                  </a:lnTo>
                  <a:lnTo>
                    <a:pt x="11489" y="20526"/>
                  </a:lnTo>
                  <a:lnTo>
                    <a:pt x="10484" y="21690"/>
                  </a:lnTo>
                  <a:lnTo>
                    <a:pt x="9520" y="22896"/>
                  </a:lnTo>
                  <a:lnTo>
                    <a:pt x="8597" y="24101"/>
                  </a:lnTo>
                  <a:lnTo>
                    <a:pt x="7713" y="25386"/>
                  </a:lnTo>
                  <a:lnTo>
                    <a:pt x="6910" y="26631"/>
                  </a:lnTo>
                  <a:lnTo>
                    <a:pt x="6106" y="27916"/>
                  </a:lnTo>
                  <a:lnTo>
                    <a:pt x="5383" y="29242"/>
                  </a:lnTo>
                  <a:lnTo>
                    <a:pt x="4660" y="30567"/>
                  </a:lnTo>
                  <a:lnTo>
                    <a:pt x="4017" y="31933"/>
                  </a:lnTo>
                  <a:lnTo>
                    <a:pt x="3415" y="33299"/>
                  </a:lnTo>
                  <a:lnTo>
                    <a:pt x="2853" y="34705"/>
                  </a:lnTo>
                  <a:lnTo>
                    <a:pt x="2371" y="36110"/>
                  </a:lnTo>
                  <a:lnTo>
                    <a:pt x="1889" y="37516"/>
                  </a:lnTo>
                  <a:lnTo>
                    <a:pt x="1487" y="38962"/>
                  </a:lnTo>
                  <a:lnTo>
                    <a:pt x="1125" y="40408"/>
                  </a:lnTo>
                  <a:lnTo>
                    <a:pt x="804" y="41895"/>
                  </a:lnTo>
                  <a:lnTo>
                    <a:pt x="563" y="43381"/>
                  </a:lnTo>
                  <a:lnTo>
                    <a:pt x="322" y="44867"/>
                  </a:lnTo>
                  <a:lnTo>
                    <a:pt x="161" y="46393"/>
                  </a:lnTo>
                  <a:lnTo>
                    <a:pt x="81" y="47920"/>
                  </a:lnTo>
                  <a:lnTo>
                    <a:pt x="1" y="49446"/>
                  </a:lnTo>
                  <a:lnTo>
                    <a:pt x="1" y="50972"/>
                  </a:lnTo>
                  <a:lnTo>
                    <a:pt x="41" y="52539"/>
                  </a:lnTo>
                  <a:lnTo>
                    <a:pt x="121" y="54105"/>
                  </a:lnTo>
                  <a:lnTo>
                    <a:pt x="282" y="55672"/>
                  </a:lnTo>
                  <a:lnTo>
                    <a:pt x="483" y="57279"/>
                  </a:lnTo>
                  <a:lnTo>
                    <a:pt x="764" y="58845"/>
                  </a:lnTo>
                  <a:lnTo>
                    <a:pt x="1085" y="60452"/>
                  </a:lnTo>
                  <a:lnTo>
                    <a:pt x="1447" y="62058"/>
                  </a:lnTo>
                  <a:lnTo>
                    <a:pt x="1848" y="63665"/>
                  </a:lnTo>
                  <a:lnTo>
                    <a:pt x="2330" y="65272"/>
                  </a:lnTo>
                  <a:lnTo>
                    <a:pt x="2893" y="66878"/>
                  </a:lnTo>
                  <a:lnTo>
                    <a:pt x="2893" y="66878"/>
                  </a:lnTo>
                  <a:lnTo>
                    <a:pt x="3455" y="68445"/>
                  </a:lnTo>
                  <a:lnTo>
                    <a:pt x="4058" y="69931"/>
                  </a:lnTo>
                  <a:lnTo>
                    <a:pt x="4700" y="71377"/>
                  </a:lnTo>
                  <a:lnTo>
                    <a:pt x="5343" y="72703"/>
                  </a:lnTo>
                  <a:lnTo>
                    <a:pt x="6026" y="73988"/>
                  </a:lnTo>
                  <a:lnTo>
                    <a:pt x="6709" y="75193"/>
                  </a:lnTo>
                  <a:lnTo>
                    <a:pt x="7472" y="76358"/>
                  </a:lnTo>
                  <a:lnTo>
                    <a:pt x="8195" y="77442"/>
                  </a:lnTo>
                  <a:lnTo>
                    <a:pt x="8998" y="78447"/>
                  </a:lnTo>
                  <a:lnTo>
                    <a:pt x="9761" y="79411"/>
                  </a:lnTo>
                  <a:lnTo>
                    <a:pt x="10605" y="80294"/>
                  </a:lnTo>
                  <a:lnTo>
                    <a:pt x="11448" y="81138"/>
                  </a:lnTo>
                  <a:lnTo>
                    <a:pt x="12292" y="81901"/>
                  </a:lnTo>
                  <a:lnTo>
                    <a:pt x="13176" y="82624"/>
                  </a:lnTo>
                  <a:lnTo>
                    <a:pt x="14059" y="83307"/>
                  </a:lnTo>
                  <a:lnTo>
                    <a:pt x="14943" y="83909"/>
                  </a:lnTo>
                  <a:lnTo>
                    <a:pt x="15907" y="84472"/>
                  </a:lnTo>
                  <a:lnTo>
                    <a:pt x="16831" y="84994"/>
                  </a:lnTo>
                  <a:lnTo>
                    <a:pt x="17795" y="85476"/>
                  </a:lnTo>
                  <a:lnTo>
                    <a:pt x="18759" y="85877"/>
                  </a:lnTo>
                  <a:lnTo>
                    <a:pt x="19723" y="86279"/>
                  </a:lnTo>
                  <a:lnTo>
                    <a:pt x="20727" y="86600"/>
                  </a:lnTo>
                  <a:lnTo>
                    <a:pt x="21731" y="86922"/>
                  </a:lnTo>
                  <a:lnTo>
                    <a:pt x="22776" y="87163"/>
                  </a:lnTo>
                  <a:lnTo>
                    <a:pt x="23780" y="87364"/>
                  </a:lnTo>
                  <a:lnTo>
                    <a:pt x="24824" y="87564"/>
                  </a:lnTo>
                  <a:lnTo>
                    <a:pt x="25868" y="87685"/>
                  </a:lnTo>
                  <a:lnTo>
                    <a:pt x="26913" y="87805"/>
                  </a:lnTo>
                  <a:lnTo>
                    <a:pt x="27997" y="87886"/>
                  </a:lnTo>
                  <a:lnTo>
                    <a:pt x="29042" y="87966"/>
                  </a:lnTo>
                  <a:lnTo>
                    <a:pt x="30126" y="87966"/>
                  </a:lnTo>
                  <a:lnTo>
                    <a:pt x="31211" y="87966"/>
                  </a:lnTo>
                  <a:lnTo>
                    <a:pt x="33380" y="87886"/>
                  </a:lnTo>
                  <a:lnTo>
                    <a:pt x="35549" y="87725"/>
                  </a:lnTo>
                  <a:lnTo>
                    <a:pt x="37758" y="87484"/>
                  </a:lnTo>
                  <a:lnTo>
                    <a:pt x="39927" y="87163"/>
                  </a:lnTo>
                  <a:lnTo>
                    <a:pt x="42136" y="86801"/>
                  </a:lnTo>
                  <a:lnTo>
                    <a:pt x="44305" y="86440"/>
                  </a:lnTo>
                  <a:lnTo>
                    <a:pt x="48563" y="85596"/>
                  </a:lnTo>
                  <a:lnTo>
                    <a:pt x="52740" y="84753"/>
                  </a:lnTo>
                  <a:lnTo>
                    <a:pt x="54749" y="84351"/>
                  </a:lnTo>
                  <a:lnTo>
                    <a:pt x="56717" y="84030"/>
                  </a:lnTo>
                  <a:lnTo>
                    <a:pt x="58645" y="83749"/>
                  </a:lnTo>
                  <a:lnTo>
                    <a:pt x="60493" y="83508"/>
                  </a:lnTo>
                  <a:lnTo>
                    <a:pt x="62300" y="83387"/>
                  </a:lnTo>
                  <a:lnTo>
                    <a:pt x="63184" y="83347"/>
                  </a:lnTo>
                  <a:lnTo>
                    <a:pt x="64027" y="83307"/>
                  </a:lnTo>
                  <a:lnTo>
                    <a:pt x="64027" y="83307"/>
                  </a:lnTo>
                  <a:lnTo>
                    <a:pt x="64871" y="83347"/>
                  </a:lnTo>
                  <a:lnTo>
                    <a:pt x="65755" y="83387"/>
                  </a:lnTo>
                  <a:lnTo>
                    <a:pt x="67562" y="83508"/>
                  </a:lnTo>
                  <a:lnTo>
                    <a:pt x="69410" y="83749"/>
                  </a:lnTo>
                  <a:lnTo>
                    <a:pt x="71338" y="84030"/>
                  </a:lnTo>
                  <a:lnTo>
                    <a:pt x="73306" y="84351"/>
                  </a:lnTo>
                  <a:lnTo>
                    <a:pt x="75314" y="84753"/>
                  </a:lnTo>
                  <a:lnTo>
                    <a:pt x="79492" y="85596"/>
                  </a:lnTo>
                  <a:lnTo>
                    <a:pt x="83750" y="86440"/>
                  </a:lnTo>
                  <a:lnTo>
                    <a:pt x="85919" y="86801"/>
                  </a:lnTo>
                  <a:lnTo>
                    <a:pt x="88128" y="87163"/>
                  </a:lnTo>
                  <a:lnTo>
                    <a:pt x="90297" y="87484"/>
                  </a:lnTo>
                  <a:lnTo>
                    <a:pt x="92506" y="87725"/>
                  </a:lnTo>
                  <a:lnTo>
                    <a:pt x="94675" y="87886"/>
                  </a:lnTo>
                  <a:lnTo>
                    <a:pt x="96844" y="87966"/>
                  </a:lnTo>
                  <a:lnTo>
                    <a:pt x="97929" y="87966"/>
                  </a:lnTo>
                  <a:lnTo>
                    <a:pt x="99013" y="87966"/>
                  </a:lnTo>
                  <a:lnTo>
                    <a:pt x="100057" y="87886"/>
                  </a:lnTo>
                  <a:lnTo>
                    <a:pt x="101142" y="87805"/>
                  </a:lnTo>
                  <a:lnTo>
                    <a:pt x="102186" y="87685"/>
                  </a:lnTo>
                  <a:lnTo>
                    <a:pt x="103231" y="87564"/>
                  </a:lnTo>
                  <a:lnTo>
                    <a:pt x="104275" y="87364"/>
                  </a:lnTo>
                  <a:lnTo>
                    <a:pt x="105319" y="87163"/>
                  </a:lnTo>
                  <a:lnTo>
                    <a:pt x="106324" y="86922"/>
                  </a:lnTo>
                  <a:lnTo>
                    <a:pt x="107328" y="86600"/>
                  </a:lnTo>
                  <a:lnTo>
                    <a:pt x="108332" y="86279"/>
                  </a:lnTo>
                  <a:lnTo>
                    <a:pt x="109296" y="85877"/>
                  </a:lnTo>
                  <a:lnTo>
                    <a:pt x="110260" y="85476"/>
                  </a:lnTo>
                  <a:lnTo>
                    <a:pt x="111224" y="84994"/>
                  </a:lnTo>
                  <a:lnTo>
                    <a:pt x="112188" y="84472"/>
                  </a:lnTo>
                  <a:lnTo>
                    <a:pt x="113112" y="83909"/>
                  </a:lnTo>
                  <a:lnTo>
                    <a:pt x="113995" y="83307"/>
                  </a:lnTo>
                  <a:lnTo>
                    <a:pt x="114879" y="82624"/>
                  </a:lnTo>
                  <a:lnTo>
                    <a:pt x="115763" y="81901"/>
                  </a:lnTo>
                  <a:lnTo>
                    <a:pt x="116647" y="81138"/>
                  </a:lnTo>
                  <a:lnTo>
                    <a:pt x="117450" y="80294"/>
                  </a:lnTo>
                  <a:lnTo>
                    <a:pt x="118293" y="79411"/>
                  </a:lnTo>
                  <a:lnTo>
                    <a:pt x="119057" y="78447"/>
                  </a:lnTo>
                  <a:lnTo>
                    <a:pt x="119860" y="77442"/>
                  </a:lnTo>
                  <a:lnTo>
                    <a:pt x="120583" y="76358"/>
                  </a:lnTo>
                  <a:lnTo>
                    <a:pt x="121346" y="75193"/>
                  </a:lnTo>
                  <a:lnTo>
                    <a:pt x="122029" y="73988"/>
                  </a:lnTo>
                  <a:lnTo>
                    <a:pt x="122712" y="72703"/>
                  </a:lnTo>
                  <a:lnTo>
                    <a:pt x="123395" y="71377"/>
                  </a:lnTo>
                  <a:lnTo>
                    <a:pt x="123997" y="69931"/>
                  </a:lnTo>
                  <a:lnTo>
                    <a:pt x="124600" y="68445"/>
                  </a:lnTo>
                  <a:lnTo>
                    <a:pt x="125202" y="66878"/>
                  </a:lnTo>
                  <a:lnTo>
                    <a:pt x="125202" y="66878"/>
                  </a:lnTo>
                  <a:lnTo>
                    <a:pt x="125724" y="65272"/>
                  </a:lnTo>
                  <a:lnTo>
                    <a:pt x="126206" y="63665"/>
                  </a:lnTo>
                  <a:lnTo>
                    <a:pt x="126608" y="62058"/>
                  </a:lnTo>
                  <a:lnTo>
                    <a:pt x="127010" y="60452"/>
                  </a:lnTo>
                  <a:lnTo>
                    <a:pt x="127291" y="58845"/>
                  </a:lnTo>
                  <a:lnTo>
                    <a:pt x="127572" y="57279"/>
                  </a:lnTo>
                  <a:lnTo>
                    <a:pt x="127773" y="55672"/>
                  </a:lnTo>
                  <a:lnTo>
                    <a:pt x="127934" y="54105"/>
                  </a:lnTo>
                  <a:lnTo>
                    <a:pt x="128014" y="52539"/>
                  </a:lnTo>
                  <a:lnTo>
                    <a:pt x="128054" y="50972"/>
                  </a:lnTo>
                  <a:lnTo>
                    <a:pt x="128054" y="49446"/>
                  </a:lnTo>
                  <a:lnTo>
                    <a:pt x="128014" y="47920"/>
                  </a:lnTo>
                  <a:lnTo>
                    <a:pt x="127893" y="46393"/>
                  </a:lnTo>
                  <a:lnTo>
                    <a:pt x="127733" y="44867"/>
                  </a:lnTo>
                  <a:lnTo>
                    <a:pt x="127492" y="43381"/>
                  </a:lnTo>
                  <a:lnTo>
                    <a:pt x="127251" y="41895"/>
                  </a:lnTo>
                  <a:lnTo>
                    <a:pt x="126929" y="40408"/>
                  </a:lnTo>
                  <a:lnTo>
                    <a:pt x="126568" y="38962"/>
                  </a:lnTo>
                  <a:lnTo>
                    <a:pt x="126166" y="37516"/>
                  </a:lnTo>
                  <a:lnTo>
                    <a:pt x="125684" y="36110"/>
                  </a:lnTo>
                  <a:lnTo>
                    <a:pt x="125202" y="34705"/>
                  </a:lnTo>
                  <a:lnTo>
                    <a:pt x="124640" y="33299"/>
                  </a:lnTo>
                  <a:lnTo>
                    <a:pt x="124037" y="31933"/>
                  </a:lnTo>
                  <a:lnTo>
                    <a:pt x="123395" y="30567"/>
                  </a:lnTo>
                  <a:lnTo>
                    <a:pt x="122672" y="29242"/>
                  </a:lnTo>
                  <a:lnTo>
                    <a:pt x="121949" y="27916"/>
                  </a:lnTo>
                  <a:lnTo>
                    <a:pt x="121145" y="26631"/>
                  </a:lnTo>
                  <a:lnTo>
                    <a:pt x="120342" y="25386"/>
                  </a:lnTo>
                  <a:lnTo>
                    <a:pt x="119458" y="24101"/>
                  </a:lnTo>
                  <a:lnTo>
                    <a:pt x="118534" y="22896"/>
                  </a:lnTo>
                  <a:lnTo>
                    <a:pt x="117570" y="21690"/>
                  </a:lnTo>
                  <a:lnTo>
                    <a:pt x="116566" y="20526"/>
                  </a:lnTo>
                  <a:lnTo>
                    <a:pt x="115522" y="19361"/>
                  </a:lnTo>
                  <a:lnTo>
                    <a:pt x="114397" y="18236"/>
                  </a:lnTo>
                  <a:lnTo>
                    <a:pt x="113272" y="17152"/>
                  </a:lnTo>
                  <a:lnTo>
                    <a:pt x="112108" y="16067"/>
                  </a:lnTo>
                  <a:lnTo>
                    <a:pt x="110862" y="15023"/>
                  </a:lnTo>
                  <a:lnTo>
                    <a:pt x="109617" y="14019"/>
                  </a:lnTo>
                  <a:lnTo>
                    <a:pt x="108332" y="13014"/>
                  </a:lnTo>
                  <a:lnTo>
                    <a:pt x="106966" y="12091"/>
                  </a:lnTo>
                  <a:lnTo>
                    <a:pt x="105601" y="11167"/>
                  </a:lnTo>
                  <a:lnTo>
                    <a:pt x="104195" y="10243"/>
                  </a:lnTo>
                  <a:lnTo>
                    <a:pt x="102749" y="9399"/>
                  </a:lnTo>
                  <a:lnTo>
                    <a:pt x="101222" y="8556"/>
                  </a:lnTo>
                  <a:lnTo>
                    <a:pt x="99696" y="7753"/>
                  </a:lnTo>
                  <a:lnTo>
                    <a:pt x="98129" y="7030"/>
                  </a:lnTo>
                  <a:lnTo>
                    <a:pt x="96523" y="6307"/>
                  </a:lnTo>
                  <a:lnTo>
                    <a:pt x="94876" y="5584"/>
                  </a:lnTo>
                  <a:lnTo>
                    <a:pt x="93229" y="4941"/>
                  </a:lnTo>
                  <a:lnTo>
                    <a:pt x="91502" y="4338"/>
                  </a:lnTo>
                  <a:lnTo>
                    <a:pt x="89734" y="3736"/>
                  </a:lnTo>
                  <a:lnTo>
                    <a:pt x="87967" y="3214"/>
                  </a:lnTo>
                  <a:lnTo>
                    <a:pt x="86160" y="2732"/>
                  </a:lnTo>
                  <a:lnTo>
                    <a:pt x="84312" y="2250"/>
                  </a:lnTo>
                  <a:lnTo>
                    <a:pt x="82424" y="1848"/>
                  </a:lnTo>
                  <a:lnTo>
                    <a:pt x="80496" y="1446"/>
                  </a:lnTo>
                  <a:lnTo>
                    <a:pt x="78568" y="1125"/>
                  </a:lnTo>
                  <a:lnTo>
                    <a:pt x="76560" y="804"/>
                  </a:lnTo>
                  <a:lnTo>
                    <a:pt x="74551" y="563"/>
                  </a:lnTo>
                  <a:lnTo>
                    <a:pt x="72503" y="362"/>
                  </a:lnTo>
                  <a:lnTo>
                    <a:pt x="70454" y="201"/>
                  </a:lnTo>
                  <a:lnTo>
                    <a:pt x="68325" y="81"/>
                  </a:lnTo>
                  <a:lnTo>
                    <a:pt x="66196" y="0"/>
                  </a:lnTo>
                  <a:lnTo>
                    <a:pt x="64027"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2"/>
            <p:cNvSpPr/>
            <p:nvPr/>
          </p:nvSpPr>
          <p:spPr>
            <a:xfrm>
              <a:off x="3801800" y="2724575"/>
              <a:ext cx="358500" cy="124550"/>
            </a:xfrm>
            <a:custGeom>
              <a:avLst/>
              <a:gdLst/>
              <a:ahLst/>
              <a:cxnLst/>
              <a:rect l="l" t="t" r="r" b="b"/>
              <a:pathLst>
                <a:path w="14340" h="4982" extrusionOk="0">
                  <a:moveTo>
                    <a:pt x="0" y="1"/>
                  </a:moveTo>
                  <a:lnTo>
                    <a:pt x="0" y="4982"/>
                  </a:lnTo>
                  <a:lnTo>
                    <a:pt x="14340" y="4982"/>
                  </a:lnTo>
                  <a:lnTo>
                    <a:pt x="14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2"/>
            <p:cNvSpPr/>
            <p:nvPr/>
          </p:nvSpPr>
          <p:spPr>
            <a:xfrm>
              <a:off x="3716425" y="2399225"/>
              <a:ext cx="529225" cy="133575"/>
            </a:xfrm>
            <a:custGeom>
              <a:avLst/>
              <a:gdLst/>
              <a:ahLst/>
              <a:cxnLst/>
              <a:rect l="l" t="t" r="r" b="b"/>
              <a:pathLst>
                <a:path w="21169" h="5343" extrusionOk="0">
                  <a:moveTo>
                    <a:pt x="2451" y="1"/>
                  </a:moveTo>
                  <a:lnTo>
                    <a:pt x="2210" y="41"/>
                  </a:lnTo>
                  <a:lnTo>
                    <a:pt x="1929" y="121"/>
                  </a:lnTo>
                  <a:lnTo>
                    <a:pt x="1688" y="202"/>
                  </a:lnTo>
                  <a:lnTo>
                    <a:pt x="1447" y="322"/>
                  </a:lnTo>
                  <a:lnTo>
                    <a:pt x="1206" y="443"/>
                  </a:lnTo>
                  <a:lnTo>
                    <a:pt x="1005" y="603"/>
                  </a:lnTo>
                  <a:lnTo>
                    <a:pt x="804" y="804"/>
                  </a:lnTo>
                  <a:lnTo>
                    <a:pt x="644" y="1005"/>
                  </a:lnTo>
                  <a:lnTo>
                    <a:pt x="483" y="1206"/>
                  </a:lnTo>
                  <a:lnTo>
                    <a:pt x="322" y="1447"/>
                  </a:lnTo>
                  <a:lnTo>
                    <a:pt x="242" y="1648"/>
                  </a:lnTo>
                  <a:lnTo>
                    <a:pt x="121" y="1929"/>
                  </a:lnTo>
                  <a:lnTo>
                    <a:pt x="81" y="2170"/>
                  </a:lnTo>
                  <a:lnTo>
                    <a:pt x="41" y="2451"/>
                  </a:lnTo>
                  <a:lnTo>
                    <a:pt x="1" y="2732"/>
                  </a:lnTo>
                  <a:lnTo>
                    <a:pt x="1" y="3013"/>
                  </a:lnTo>
                  <a:lnTo>
                    <a:pt x="41" y="3254"/>
                  </a:lnTo>
                  <a:lnTo>
                    <a:pt x="121" y="3495"/>
                  </a:lnTo>
                  <a:lnTo>
                    <a:pt x="202" y="3736"/>
                  </a:lnTo>
                  <a:lnTo>
                    <a:pt x="322" y="3977"/>
                  </a:lnTo>
                  <a:lnTo>
                    <a:pt x="443" y="4178"/>
                  </a:lnTo>
                  <a:lnTo>
                    <a:pt x="764" y="4580"/>
                  </a:lnTo>
                  <a:lnTo>
                    <a:pt x="1166" y="4901"/>
                  </a:lnTo>
                  <a:lnTo>
                    <a:pt x="1367" y="5022"/>
                  </a:lnTo>
                  <a:lnTo>
                    <a:pt x="1608" y="5142"/>
                  </a:lnTo>
                  <a:lnTo>
                    <a:pt x="1849" y="5222"/>
                  </a:lnTo>
                  <a:lnTo>
                    <a:pt x="2090" y="5263"/>
                  </a:lnTo>
                  <a:lnTo>
                    <a:pt x="2331" y="5303"/>
                  </a:lnTo>
                  <a:lnTo>
                    <a:pt x="2612" y="5343"/>
                  </a:lnTo>
                  <a:lnTo>
                    <a:pt x="18598" y="5343"/>
                  </a:lnTo>
                  <a:lnTo>
                    <a:pt x="18839" y="5303"/>
                  </a:lnTo>
                  <a:lnTo>
                    <a:pt x="19120" y="5263"/>
                  </a:lnTo>
                  <a:lnTo>
                    <a:pt x="19361" y="5222"/>
                  </a:lnTo>
                  <a:lnTo>
                    <a:pt x="19602" y="5142"/>
                  </a:lnTo>
                  <a:lnTo>
                    <a:pt x="19803" y="5022"/>
                  </a:lnTo>
                  <a:lnTo>
                    <a:pt x="20044" y="4901"/>
                  </a:lnTo>
                  <a:lnTo>
                    <a:pt x="20406" y="4580"/>
                  </a:lnTo>
                  <a:lnTo>
                    <a:pt x="20727" y="4178"/>
                  </a:lnTo>
                  <a:lnTo>
                    <a:pt x="20848" y="3977"/>
                  </a:lnTo>
                  <a:lnTo>
                    <a:pt x="20968" y="3736"/>
                  </a:lnTo>
                  <a:lnTo>
                    <a:pt x="21049" y="3495"/>
                  </a:lnTo>
                  <a:lnTo>
                    <a:pt x="21129" y="3254"/>
                  </a:lnTo>
                  <a:lnTo>
                    <a:pt x="21169" y="3013"/>
                  </a:lnTo>
                  <a:lnTo>
                    <a:pt x="21169" y="2732"/>
                  </a:lnTo>
                  <a:lnTo>
                    <a:pt x="21169" y="2451"/>
                  </a:lnTo>
                  <a:lnTo>
                    <a:pt x="21129" y="2170"/>
                  </a:lnTo>
                  <a:lnTo>
                    <a:pt x="21049" y="1929"/>
                  </a:lnTo>
                  <a:lnTo>
                    <a:pt x="20968" y="1648"/>
                  </a:lnTo>
                  <a:lnTo>
                    <a:pt x="20848" y="1447"/>
                  </a:lnTo>
                  <a:lnTo>
                    <a:pt x="20687" y="1206"/>
                  </a:lnTo>
                  <a:lnTo>
                    <a:pt x="20526" y="1005"/>
                  </a:lnTo>
                  <a:lnTo>
                    <a:pt x="20366" y="804"/>
                  </a:lnTo>
                  <a:lnTo>
                    <a:pt x="20165" y="603"/>
                  </a:lnTo>
                  <a:lnTo>
                    <a:pt x="19964" y="443"/>
                  </a:lnTo>
                  <a:lnTo>
                    <a:pt x="19723" y="322"/>
                  </a:lnTo>
                  <a:lnTo>
                    <a:pt x="19482" y="202"/>
                  </a:lnTo>
                  <a:lnTo>
                    <a:pt x="19241" y="121"/>
                  </a:lnTo>
                  <a:lnTo>
                    <a:pt x="19000" y="41"/>
                  </a:lnTo>
                  <a:lnTo>
                    <a:pt x="187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2"/>
            <p:cNvSpPr/>
            <p:nvPr/>
          </p:nvSpPr>
          <p:spPr>
            <a:xfrm>
              <a:off x="3765650" y="2531775"/>
              <a:ext cx="431800" cy="31150"/>
            </a:xfrm>
            <a:custGeom>
              <a:avLst/>
              <a:gdLst/>
              <a:ahLst/>
              <a:cxnLst/>
              <a:rect l="l" t="t" r="r" b="b"/>
              <a:pathLst>
                <a:path w="17272" h="1246" extrusionOk="0">
                  <a:moveTo>
                    <a:pt x="0" y="1"/>
                  </a:moveTo>
                  <a:lnTo>
                    <a:pt x="0" y="1246"/>
                  </a:lnTo>
                  <a:lnTo>
                    <a:pt x="17272" y="1246"/>
                  </a:lnTo>
                  <a:lnTo>
                    <a:pt x="172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2"/>
            <p:cNvSpPr/>
            <p:nvPr/>
          </p:nvSpPr>
          <p:spPr>
            <a:xfrm>
              <a:off x="3728475" y="2562900"/>
              <a:ext cx="506150" cy="855600"/>
            </a:xfrm>
            <a:custGeom>
              <a:avLst/>
              <a:gdLst/>
              <a:ahLst/>
              <a:cxnLst/>
              <a:rect l="l" t="t" r="r" b="b"/>
              <a:pathLst>
                <a:path w="20246" h="34224" extrusionOk="0">
                  <a:moveTo>
                    <a:pt x="1849" y="1"/>
                  </a:moveTo>
                  <a:lnTo>
                    <a:pt x="1" y="34223"/>
                  </a:lnTo>
                  <a:lnTo>
                    <a:pt x="1728" y="34223"/>
                  </a:lnTo>
                  <a:lnTo>
                    <a:pt x="5102" y="1"/>
                  </a:lnTo>
                  <a:close/>
                  <a:moveTo>
                    <a:pt x="15104" y="1"/>
                  </a:moveTo>
                  <a:lnTo>
                    <a:pt x="18478" y="34223"/>
                  </a:lnTo>
                  <a:lnTo>
                    <a:pt x="20245" y="34223"/>
                  </a:lnTo>
                  <a:lnTo>
                    <a:pt x="18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2"/>
            <p:cNvSpPr/>
            <p:nvPr/>
          </p:nvSpPr>
          <p:spPr>
            <a:xfrm>
              <a:off x="3074750" y="726275"/>
              <a:ext cx="621625" cy="604525"/>
            </a:xfrm>
            <a:custGeom>
              <a:avLst/>
              <a:gdLst/>
              <a:ahLst/>
              <a:cxnLst/>
              <a:rect l="l" t="t" r="r" b="b"/>
              <a:pathLst>
                <a:path w="24865" h="24181" extrusionOk="0">
                  <a:moveTo>
                    <a:pt x="1" y="0"/>
                  </a:move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2"/>
            <p:cNvSpPr/>
            <p:nvPr/>
          </p:nvSpPr>
          <p:spPr>
            <a:xfrm>
              <a:off x="3074750" y="726275"/>
              <a:ext cx="621625" cy="604525"/>
            </a:xfrm>
            <a:custGeom>
              <a:avLst/>
              <a:gdLst/>
              <a:ahLst/>
              <a:cxnLst/>
              <a:rect l="l" t="t" r="r" b="b"/>
              <a:pathLst>
                <a:path w="24865" h="24181" fill="none" extrusionOk="0">
                  <a:moveTo>
                    <a:pt x="24865" y="0"/>
                  </a:moveTo>
                  <a:lnTo>
                    <a:pt x="1" y="0"/>
                  </a:lnTo>
                  <a:lnTo>
                    <a:pt x="1" y="24181"/>
                  </a:lnTo>
                  <a:lnTo>
                    <a:pt x="1" y="24181"/>
                  </a:lnTo>
                  <a:lnTo>
                    <a:pt x="483" y="23257"/>
                  </a:lnTo>
                  <a:lnTo>
                    <a:pt x="925" y="22333"/>
                  </a:lnTo>
                  <a:lnTo>
                    <a:pt x="1969" y="20486"/>
                  </a:lnTo>
                  <a:lnTo>
                    <a:pt x="3054" y="18718"/>
                  </a:lnTo>
                  <a:lnTo>
                    <a:pt x="4259" y="16951"/>
                  </a:lnTo>
                  <a:lnTo>
                    <a:pt x="5544" y="15264"/>
                  </a:lnTo>
                  <a:lnTo>
                    <a:pt x="6870" y="13577"/>
                  </a:lnTo>
                  <a:lnTo>
                    <a:pt x="8316" y="11970"/>
                  </a:lnTo>
                  <a:lnTo>
                    <a:pt x="9842" y="10444"/>
                  </a:lnTo>
                  <a:lnTo>
                    <a:pt x="11449" y="8917"/>
                  </a:lnTo>
                  <a:lnTo>
                    <a:pt x="13136" y="7471"/>
                  </a:lnTo>
                  <a:lnTo>
                    <a:pt x="14903" y="6066"/>
                  </a:lnTo>
                  <a:lnTo>
                    <a:pt x="16751" y="4740"/>
                  </a:lnTo>
                  <a:lnTo>
                    <a:pt x="18679" y="3455"/>
                  </a:lnTo>
                  <a:lnTo>
                    <a:pt x="20647" y="2250"/>
                  </a:lnTo>
                  <a:lnTo>
                    <a:pt x="22736" y="1085"/>
                  </a:lnTo>
                  <a:lnTo>
                    <a:pt x="24865"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2"/>
            <p:cNvSpPr/>
            <p:nvPr/>
          </p:nvSpPr>
          <p:spPr>
            <a:xfrm>
              <a:off x="3074750" y="726275"/>
              <a:ext cx="929900" cy="1413900"/>
            </a:xfrm>
            <a:custGeom>
              <a:avLst/>
              <a:gdLst/>
              <a:ahLst/>
              <a:cxnLst/>
              <a:rect l="l" t="t" r="r" b="b"/>
              <a:pathLst>
                <a:path w="37196" h="56556" extrusionOk="0">
                  <a:moveTo>
                    <a:pt x="24865" y="0"/>
                  </a:moveTo>
                  <a:lnTo>
                    <a:pt x="22736" y="1085"/>
                  </a:lnTo>
                  <a:lnTo>
                    <a:pt x="20647" y="2250"/>
                  </a:lnTo>
                  <a:lnTo>
                    <a:pt x="18679" y="3455"/>
                  </a:lnTo>
                  <a:lnTo>
                    <a:pt x="16751" y="4740"/>
                  </a:lnTo>
                  <a:lnTo>
                    <a:pt x="14903" y="6066"/>
                  </a:lnTo>
                  <a:lnTo>
                    <a:pt x="13136" y="7471"/>
                  </a:lnTo>
                  <a:lnTo>
                    <a:pt x="11449" y="8917"/>
                  </a:lnTo>
                  <a:lnTo>
                    <a:pt x="9842" y="10444"/>
                  </a:lnTo>
                  <a:lnTo>
                    <a:pt x="8316" y="11970"/>
                  </a:lnTo>
                  <a:lnTo>
                    <a:pt x="6870" y="13577"/>
                  </a:lnTo>
                  <a:lnTo>
                    <a:pt x="5544" y="15264"/>
                  </a:lnTo>
                  <a:lnTo>
                    <a:pt x="4259" y="16951"/>
                  </a:lnTo>
                  <a:lnTo>
                    <a:pt x="3054" y="18718"/>
                  </a:lnTo>
                  <a:lnTo>
                    <a:pt x="1969" y="20486"/>
                  </a:lnTo>
                  <a:lnTo>
                    <a:pt x="925" y="22333"/>
                  </a:lnTo>
                  <a:lnTo>
                    <a:pt x="483" y="23257"/>
                  </a:lnTo>
                  <a:lnTo>
                    <a:pt x="1" y="24181"/>
                  </a:lnTo>
                  <a:lnTo>
                    <a:pt x="1" y="56556"/>
                  </a:lnTo>
                  <a:lnTo>
                    <a:pt x="37196" y="56556"/>
                  </a:lnTo>
                  <a:lnTo>
                    <a:pt x="37196"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2"/>
            <p:cNvSpPr/>
            <p:nvPr/>
          </p:nvSpPr>
          <p:spPr>
            <a:xfrm>
              <a:off x="3036600" y="687100"/>
              <a:ext cx="929900" cy="1413925"/>
            </a:xfrm>
            <a:custGeom>
              <a:avLst/>
              <a:gdLst/>
              <a:ahLst/>
              <a:cxnLst/>
              <a:rect l="l" t="t" r="r" b="b"/>
              <a:pathLst>
                <a:path w="37196" h="56557" extrusionOk="0">
                  <a:moveTo>
                    <a:pt x="1" y="1"/>
                  </a:moveTo>
                  <a:lnTo>
                    <a:pt x="1" y="56556"/>
                  </a:lnTo>
                  <a:lnTo>
                    <a:pt x="37196" y="56556"/>
                  </a:lnTo>
                  <a:lnTo>
                    <a:pt x="37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2"/>
            <p:cNvSpPr/>
            <p:nvPr/>
          </p:nvSpPr>
          <p:spPr>
            <a:xfrm>
              <a:off x="3036600" y="687100"/>
              <a:ext cx="929900" cy="1413925"/>
            </a:xfrm>
            <a:custGeom>
              <a:avLst/>
              <a:gdLst/>
              <a:ahLst/>
              <a:cxnLst/>
              <a:rect l="l" t="t" r="r" b="b"/>
              <a:pathLst>
                <a:path w="37196" h="56557" extrusionOk="0">
                  <a:moveTo>
                    <a:pt x="35388" y="1"/>
                  </a:moveTo>
                  <a:lnTo>
                    <a:pt x="1" y="46153"/>
                  </a:lnTo>
                  <a:lnTo>
                    <a:pt x="1" y="56556"/>
                  </a:lnTo>
                  <a:lnTo>
                    <a:pt x="5865" y="56556"/>
                  </a:lnTo>
                  <a:lnTo>
                    <a:pt x="37196" y="15746"/>
                  </a:lnTo>
                  <a:lnTo>
                    <a:pt x="37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2"/>
            <p:cNvSpPr/>
            <p:nvPr/>
          </p:nvSpPr>
          <p:spPr>
            <a:xfrm>
              <a:off x="3257525" y="1177150"/>
              <a:ext cx="708975" cy="923875"/>
            </a:xfrm>
            <a:custGeom>
              <a:avLst/>
              <a:gdLst/>
              <a:ahLst/>
              <a:cxnLst/>
              <a:rect l="l" t="t" r="r" b="b"/>
              <a:pathLst>
                <a:path w="28359" h="36955" extrusionOk="0">
                  <a:moveTo>
                    <a:pt x="28359" y="0"/>
                  </a:moveTo>
                  <a:lnTo>
                    <a:pt x="0" y="36954"/>
                  </a:lnTo>
                  <a:lnTo>
                    <a:pt x="6949" y="36954"/>
                  </a:lnTo>
                  <a:lnTo>
                    <a:pt x="28359" y="9038"/>
                  </a:lnTo>
                  <a:lnTo>
                    <a:pt x="28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2"/>
            <p:cNvSpPr/>
            <p:nvPr/>
          </p:nvSpPr>
          <p:spPr>
            <a:xfrm>
              <a:off x="3036600" y="687100"/>
              <a:ext cx="677850" cy="883700"/>
            </a:xfrm>
            <a:custGeom>
              <a:avLst/>
              <a:gdLst/>
              <a:ahLst/>
              <a:cxnLst/>
              <a:rect l="l" t="t" r="r" b="b"/>
              <a:pathLst>
                <a:path w="27114" h="35348" extrusionOk="0">
                  <a:moveTo>
                    <a:pt x="23619" y="1"/>
                  </a:moveTo>
                  <a:lnTo>
                    <a:pt x="1" y="30849"/>
                  </a:lnTo>
                  <a:lnTo>
                    <a:pt x="1" y="35348"/>
                  </a:lnTo>
                  <a:lnTo>
                    <a:pt x="271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2"/>
            <p:cNvSpPr/>
            <p:nvPr/>
          </p:nvSpPr>
          <p:spPr>
            <a:xfrm>
              <a:off x="4350075" y="3015800"/>
              <a:ext cx="294250" cy="498100"/>
            </a:xfrm>
            <a:custGeom>
              <a:avLst/>
              <a:gdLst/>
              <a:ahLst/>
              <a:cxnLst/>
              <a:rect l="l" t="t" r="r" b="b"/>
              <a:pathLst>
                <a:path w="11770" h="19924" extrusionOk="0">
                  <a:moveTo>
                    <a:pt x="5664" y="0"/>
                  </a:moveTo>
                  <a:lnTo>
                    <a:pt x="0" y="362"/>
                  </a:lnTo>
                  <a:lnTo>
                    <a:pt x="523" y="2290"/>
                  </a:lnTo>
                  <a:lnTo>
                    <a:pt x="1005" y="4298"/>
                  </a:lnTo>
                  <a:lnTo>
                    <a:pt x="1567" y="6628"/>
                  </a:lnTo>
                  <a:lnTo>
                    <a:pt x="2089" y="9038"/>
                  </a:lnTo>
                  <a:lnTo>
                    <a:pt x="2531" y="11247"/>
                  </a:lnTo>
                  <a:lnTo>
                    <a:pt x="2651" y="12171"/>
                  </a:lnTo>
                  <a:lnTo>
                    <a:pt x="2732" y="12974"/>
                  </a:lnTo>
                  <a:lnTo>
                    <a:pt x="2732" y="13537"/>
                  </a:lnTo>
                  <a:lnTo>
                    <a:pt x="2732" y="13778"/>
                  </a:lnTo>
                  <a:lnTo>
                    <a:pt x="2692" y="13938"/>
                  </a:lnTo>
                  <a:lnTo>
                    <a:pt x="2451" y="14460"/>
                  </a:lnTo>
                  <a:lnTo>
                    <a:pt x="2330" y="14983"/>
                  </a:lnTo>
                  <a:lnTo>
                    <a:pt x="2290" y="15465"/>
                  </a:lnTo>
                  <a:lnTo>
                    <a:pt x="2290" y="15706"/>
                  </a:lnTo>
                  <a:lnTo>
                    <a:pt x="2330" y="15947"/>
                  </a:lnTo>
                  <a:lnTo>
                    <a:pt x="2370" y="16188"/>
                  </a:lnTo>
                  <a:lnTo>
                    <a:pt x="2451" y="16388"/>
                  </a:lnTo>
                  <a:lnTo>
                    <a:pt x="2571" y="16589"/>
                  </a:lnTo>
                  <a:lnTo>
                    <a:pt x="2692" y="16750"/>
                  </a:lnTo>
                  <a:lnTo>
                    <a:pt x="2892" y="16911"/>
                  </a:lnTo>
                  <a:lnTo>
                    <a:pt x="3093" y="17031"/>
                  </a:lnTo>
                  <a:lnTo>
                    <a:pt x="3334" y="17152"/>
                  </a:lnTo>
                  <a:lnTo>
                    <a:pt x="3575" y="17232"/>
                  </a:lnTo>
                  <a:lnTo>
                    <a:pt x="4178" y="17393"/>
                  </a:lnTo>
                  <a:lnTo>
                    <a:pt x="4820" y="17593"/>
                  </a:lnTo>
                  <a:lnTo>
                    <a:pt x="6066" y="18116"/>
                  </a:lnTo>
                  <a:lnTo>
                    <a:pt x="7351" y="18678"/>
                  </a:lnTo>
                  <a:lnTo>
                    <a:pt x="8516" y="19160"/>
                  </a:lnTo>
                  <a:lnTo>
                    <a:pt x="9641" y="19562"/>
                  </a:lnTo>
                  <a:lnTo>
                    <a:pt x="10163" y="19762"/>
                  </a:lnTo>
                  <a:lnTo>
                    <a:pt x="10685" y="19883"/>
                  </a:lnTo>
                  <a:lnTo>
                    <a:pt x="10926" y="19923"/>
                  </a:lnTo>
                  <a:lnTo>
                    <a:pt x="11127" y="19923"/>
                  </a:lnTo>
                  <a:lnTo>
                    <a:pt x="11287" y="19883"/>
                  </a:lnTo>
                  <a:lnTo>
                    <a:pt x="11448" y="19843"/>
                  </a:lnTo>
                  <a:lnTo>
                    <a:pt x="11569" y="19722"/>
                  </a:lnTo>
                  <a:lnTo>
                    <a:pt x="11689" y="19602"/>
                  </a:lnTo>
                  <a:lnTo>
                    <a:pt x="11729" y="19401"/>
                  </a:lnTo>
                  <a:lnTo>
                    <a:pt x="11769" y="19200"/>
                  </a:lnTo>
                  <a:lnTo>
                    <a:pt x="11729" y="19039"/>
                  </a:lnTo>
                  <a:lnTo>
                    <a:pt x="11689" y="18919"/>
                  </a:lnTo>
                  <a:lnTo>
                    <a:pt x="11528" y="18557"/>
                  </a:lnTo>
                  <a:lnTo>
                    <a:pt x="11247" y="18156"/>
                  </a:lnTo>
                  <a:lnTo>
                    <a:pt x="10926" y="17714"/>
                  </a:lnTo>
                  <a:lnTo>
                    <a:pt x="10524" y="17272"/>
                  </a:lnTo>
                  <a:lnTo>
                    <a:pt x="10123" y="16870"/>
                  </a:lnTo>
                  <a:lnTo>
                    <a:pt x="9681" y="16469"/>
                  </a:lnTo>
                  <a:lnTo>
                    <a:pt x="9319" y="16147"/>
                  </a:lnTo>
                  <a:lnTo>
                    <a:pt x="8877" y="15786"/>
                  </a:lnTo>
                  <a:lnTo>
                    <a:pt x="8395" y="15304"/>
                  </a:lnTo>
                  <a:lnTo>
                    <a:pt x="7913" y="14782"/>
                  </a:lnTo>
                  <a:lnTo>
                    <a:pt x="7391" y="14219"/>
                  </a:lnTo>
                  <a:lnTo>
                    <a:pt x="6949" y="13697"/>
                  </a:lnTo>
                  <a:lnTo>
                    <a:pt x="6588" y="13175"/>
                  </a:lnTo>
                  <a:lnTo>
                    <a:pt x="6347" y="12733"/>
                  </a:lnTo>
                  <a:lnTo>
                    <a:pt x="6266" y="12532"/>
                  </a:lnTo>
                  <a:lnTo>
                    <a:pt x="6226" y="12372"/>
                  </a:lnTo>
                  <a:lnTo>
                    <a:pt x="566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2"/>
            <p:cNvSpPr/>
            <p:nvPr/>
          </p:nvSpPr>
          <p:spPr>
            <a:xfrm>
              <a:off x="3724475" y="2791850"/>
              <a:ext cx="304275" cy="546300"/>
            </a:xfrm>
            <a:custGeom>
              <a:avLst/>
              <a:gdLst/>
              <a:ahLst/>
              <a:cxnLst/>
              <a:rect l="l" t="t" r="r" b="b"/>
              <a:pathLst>
                <a:path w="12171" h="21852" extrusionOk="0">
                  <a:moveTo>
                    <a:pt x="6306" y="1"/>
                  </a:moveTo>
                  <a:lnTo>
                    <a:pt x="5744" y="1487"/>
                  </a:lnTo>
                  <a:lnTo>
                    <a:pt x="4419" y="4741"/>
                  </a:lnTo>
                  <a:lnTo>
                    <a:pt x="3655" y="6548"/>
                  </a:lnTo>
                  <a:lnTo>
                    <a:pt x="2932" y="8155"/>
                  </a:lnTo>
                  <a:lnTo>
                    <a:pt x="2330" y="9400"/>
                  </a:lnTo>
                  <a:lnTo>
                    <a:pt x="2129" y="9802"/>
                  </a:lnTo>
                  <a:lnTo>
                    <a:pt x="1928" y="10043"/>
                  </a:lnTo>
                  <a:lnTo>
                    <a:pt x="1607" y="10324"/>
                  </a:lnTo>
                  <a:lnTo>
                    <a:pt x="1286" y="10605"/>
                  </a:lnTo>
                  <a:lnTo>
                    <a:pt x="964" y="10846"/>
                  </a:lnTo>
                  <a:lnTo>
                    <a:pt x="643" y="11127"/>
                  </a:lnTo>
                  <a:lnTo>
                    <a:pt x="362" y="11489"/>
                  </a:lnTo>
                  <a:lnTo>
                    <a:pt x="241" y="11649"/>
                  </a:lnTo>
                  <a:lnTo>
                    <a:pt x="161" y="11850"/>
                  </a:lnTo>
                  <a:lnTo>
                    <a:pt x="81" y="12051"/>
                  </a:lnTo>
                  <a:lnTo>
                    <a:pt x="40" y="12292"/>
                  </a:lnTo>
                  <a:lnTo>
                    <a:pt x="0" y="12533"/>
                  </a:lnTo>
                  <a:lnTo>
                    <a:pt x="0" y="12814"/>
                  </a:lnTo>
                  <a:lnTo>
                    <a:pt x="81" y="13296"/>
                  </a:lnTo>
                  <a:lnTo>
                    <a:pt x="161" y="13618"/>
                  </a:lnTo>
                  <a:lnTo>
                    <a:pt x="281" y="13859"/>
                  </a:lnTo>
                  <a:lnTo>
                    <a:pt x="402" y="14019"/>
                  </a:lnTo>
                  <a:lnTo>
                    <a:pt x="482" y="14220"/>
                  </a:lnTo>
                  <a:lnTo>
                    <a:pt x="563" y="14461"/>
                  </a:lnTo>
                  <a:lnTo>
                    <a:pt x="643" y="14782"/>
                  </a:lnTo>
                  <a:lnTo>
                    <a:pt x="643" y="15264"/>
                  </a:lnTo>
                  <a:lnTo>
                    <a:pt x="603" y="15546"/>
                  </a:lnTo>
                  <a:lnTo>
                    <a:pt x="563" y="15827"/>
                  </a:lnTo>
                  <a:lnTo>
                    <a:pt x="442" y="16429"/>
                  </a:lnTo>
                  <a:lnTo>
                    <a:pt x="281" y="17032"/>
                  </a:lnTo>
                  <a:lnTo>
                    <a:pt x="121" y="17674"/>
                  </a:lnTo>
                  <a:lnTo>
                    <a:pt x="40" y="18317"/>
                  </a:lnTo>
                  <a:lnTo>
                    <a:pt x="0" y="18639"/>
                  </a:lnTo>
                  <a:lnTo>
                    <a:pt x="40" y="18960"/>
                  </a:lnTo>
                  <a:lnTo>
                    <a:pt x="81" y="19321"/>
                  </a:lnTo>
                  <a:lnTo>
                    <a:pt x="201" y="19643"/>
                  </a:lnTo>
                  <a:lnTo>
                    <a:pt x="362" y="20004"/>
                  </a:lnTo>
                  <a:lnTo>
                    <a:pt x="563" y="20366"/>
                  </a:lnTo>
                  <a:lnTo>
                    <a:pt x="804" y="20687"/>
                  </a:lnTo>
                  <a:lnTo>
                    <a:pt x="1045" y="20968"/>
                  </a:lnTo>
                  <a:lnTo>
                    <a:pt x="1245" y="21169"/>
                  </a:lnTo>
                  <a:lnTo>
                    <a:pt x="1486" y="21370"/>
                  </a:lnTo>
                  <a:lnTo>
                    <a:pt x="1727" y="21531"/>
                  </a:lnTo>
                  <a:lnTo>
                    <a:pt x="1928" y="21651"/>
                  </a:lnTo>
                  <a:lnTo>
                    <a:pt x="2330" y="21772"/>
                  </a:lnTo>
                  <a:lnTo>
                    <a:pt x="2651" y="21852"/>
                  </a:lnTo>
                  <a:lnTo>
                    <a:pt x="2932" y="21852"/>
                  </a:lnTo>
                  <a:lnTo>
                    <a:pt x="3173" y="21812"/>
                  </a:lnTo>
                  <a:lnTo>
                    <a:pt x="3495" y="18880"/>
                  </a:lnTo>
                  <a:lnTo>
                    <a:pt x="4780" y="11971"/>
                  </a:lnTo>
                  <a:lnTo>
                    <a:pt x="12171"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2"/>
            <p:cNvSpPr/>
            <p:nvPr/>
          </p:nvSpPr>
          <p:spPr>
            <a:xfrm>
              <a:off x="3724475" y="3042900"/>
              <a:ext cx="95425" cy="295250"/>
            </a:xfrm>
            <a:custGeom>
              <a:avLst/>
              <a:gdLst/>
              <a:ahLst/>
              <a:cxnLst/>
              <a:rect l="l" t="t" r="r" b="b"/>
              <a:pathLst>
                <a:path w="3817" h="11810" extrusionOk="0">
                  <a:moveTo>
                    <a:pt x="1928" y="1"/>
                  </a:moveTo>
                  <a:lnTo>
                    <a:pt x="1607" y="282"/>
                  </a:lnTo>
                  <a:lnTo>
                    <a:pt x="1286" y="563"/>
                  </a:lnTo>
                  <a:lnTo>
                    <a:pt x="964" y="804"/>
                  </a:lnTo>
                  <a:lnTo>
                    <a:pt x="643" y="1085"/>
                  </a:lnTo>
                  <a:lnTo>
                    <a:pt x="362" y="1447"/>
                  </a:lnTo>
                  <a:lnTo>
                    <a:pt x="241" y="1607"/>
                  </a:lnTo>
                  <a:lnTo>
                    <a:pt x="161" y="1808"/>
                  </a:lnTo>
                  <a:lnTo>
                    <a:pt x="81" y="2009"/>
                  </a:lnTo>
                  <a:lnTo>
                    <a:pt x="40" y="2250"/>
                  </a:lnTo>
                  <a:lnTo>
                    <a:pt x="0" y="2491"/>
                  </a:lnTo>
                  <a:lnTo>
                    <a:pt x="0" y="2772"/>
                  </a:lnTo>
                  <a:lnTo>
                    <a:pt x="81" y="3254"/>
                  </a:lnTo>
                  <a:lnTo>
                    <a:pt x="161" y="3576"/>
                  </a:lnTo>
                  <a:lnTo>
                    <a:pt x="281" y="3817"/>
                  </a:lnTo>
                  <a:lnTo>
                    <a:pt x="402" y="3977"/>
                  </a:lnTo>
                  <a:lnTo>
                    <a:pt x="482" y="4178"/>
                  </a:lnTo>
                  <a:lnTo>
                    <a:pt x="563" y="4419"/>
                  </a:lnTo>
                  <a:lnTo>
                    <a:pt x="643" y="4740"/>
                  </a:lnTo>
                  <a:lnTo>
                    <a:pt x="643" y="5222"/>
                  </a:lnTo>
                  <a:lnTo>
                    <a:pt x="603" y="5504"/>
                  </a:lnTo>
                  <a:lnTo>
                    <a:pt x="563" y="5785"/>
                  </a:lnTo>
                  <a:lnTo>
                    <a:pt x="442" y="6387"/>
                  </a:lnTo>
                  <a:lnTo>
                    <a:pt x="281" y="6990"/>
                  </a:lnTo>
                  <a:lnTo>
                    <a:pt x="121" y="7632"/>
                  </a:lnTo>
                  <a:lnTo>
                    <a:pt x="40" y="8275"/>
                  </a:lnTo>
                  <a:lnTo>
                    <a:pt x="0" y="8597"/>
                  </a:lnTo>
                  <a:lnTo>
                    <a:pt x="40" y="8918"/>
                  </a:lnTo>
                  <a:lnTo>
                    <a:pt x="81" y="9279"/>
                  </a:lnTo>
                  <a:lnTo>
                    <a:pt x="201" y="9601"/>
                  </a:lnTo>
                  <a:lnTo>
                    <a:pt x="362" y="9962"/>
                  </a:lnTo>
                  <a:lnTo>
                    <a:pt x="563" y="10324"/>
                  </a:lnTo>
                  <a:lnTo>
                    <a:pt x="804" y="10645"/>
                  </a:lnTo>
                  <a:lnTo>
                    <a:pt x="1045" y="10926"/>
                  </a:lnTo>
                  <a:lnTo>
                    <a:pt x="1245" y="11127"/>
                  </a:lnTo>
                  <a:lnTo>
                    <a:pt x="1486" y="11328"/>
                  </a:lnTo>
                  <a:lnTo>
                    <a:pt x="1727" y="11489"/>
                  </a:lnTo>
                  <a:lnTo>
                    <a:pt x="1928" y="11609"/>
                  </a:lnTo>
                  <a:lnTo>
                    <a:pt x="2330" y="11730"/>
                  </a:lnTo>
                  <a:lnTo>
                    <a:pt x="2651" y="11810"/>
                  </a:lnTo>
                  <a:lnTo>
                    <a:pt x="2932" y="11810"/>
                  </a:lnTo>
                  <a:lnTo>
                    <a:pt x="3173" y="11770"/>
                  </a:lnTo>
                  <a:lnTo>
                    <a:pt x="3495" y="8838"/>
                  </a:lnTo>
                  <a:lnTo>
                    <a:pt x="3816" y="7030"/>
                  </a:lnTo>
                  <a:lnTo>
                    <a:pt x="3575" y="6950"/>
                  </a:lnTo>
                  <a:lnTo>
                    <a:pt x="3374" y="6829"/>
                  </a:lnTo>
                  <a:lnTo>
                    <a:pt x="3173" y="6709"/>
                  </a:lnTo>
                  <a:lnTo>
                    <a:pt x="3013" y="6548"/>
                  </a:lnTo>
                  <a:lnTo>
                    <a:pt x="2852" y="6387"/>
                  </a:lnTo>
                  <a:lnTo>
                    <a:pt x="2732" y="6186"/>
                  </a:lnTo>
                  <a:lnTo>
                    <a:pt x="2531" y="5785"/>
                  </a:lnTo>
                  <a:lnTo>
                    <a:pt x="2410" y="5383"/>
                  </a:lnTo>
                  <a:lnTo>
                    <a:pt x="2290" y="4981"/>
                  </a:lnTo>
                  <a:lnTo>
                    <a:pt x="2209" y="4660"/>
                  </a:lnTo>
                  <a:lnTo>
                    <a:pt x="2089" y="4419"/>
                  </a:lnTo>
                  <a:lnTo>
                    <a:pt x="1968" y="4098"/>
                  </a:lnTo>
                  <a:lnTo>
                    <a:pt x="1848" y="3696"/>
                  </a:lnTo>
                  <a:lnTo>
                    <a:pt x="1768" y="3174"/>
                  </a:lnTo>
                  <a:lnTo>
                    <a:pt x="1687" y="2612"/>
                  </a:lnTo>
                  <a:lnTo>
                    <a:pt x="1647" y="1969"/>
                  </a:lnTo>
                  <a:lnTo>
                    <a:pt x="1687" y="1326"/>
                  </a:lnTo>
                  <a:lnTo>
                    <a:pt x="1768" y="643"/>
                  </a:lnTo>
                  <a:lnTo>
                    <a:pt x="19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2"/>
            <p:cNvSpPr/>
            <p:nvPr/>
          </p:nvSpPr>
          <p:spPr>
            <a:xfrm>
              <a:off x="3811825" y="2082925"/>
              <a:ext cx="693925" cy="960000"/>
            </a:xfrm>
            <a:custGeom>
              <a:avLst/>
              <a:gdLst/>
              <a:ahLst/>
              <a:cxnLst/>
              <a:rect l="l" t="t" r="r" b="b"/>
              <a:pathLst>
                <a:path w="27757" h="38400"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27" y="22494"/>
                  </a:lnTo>
                  <a:lnTo>
                    <a:pt x="16268" y="23819"/>
                  </a:lnTo>
                  <a:lnTo>
                    <a:pt x="16791" y="26631"/>
                  </a:lnTo>
                  <a:lnTo>
                    <a:pt x="17313" y="29161"/>
                  </a:lnTo>
                  <a:lnTo>
                    <a:pt x="17474" y="30166"/>
                  </a:lnTo>
                  <a:lnTo>
                    <a:pt x="17594" y="30889"/>
                  </a:lnTo>
                  <a:lnTo>
                    <a:pt x="17674" y="32415"/>
                  </a:lnTo>
                  <a:lnTo>
                    <a:pt x="17835" y="34463"/>
                  </a:lnTo>
                  <a:lnTo>
                    <a:pt x="17956" y="35548"/>
                  </a:lnTo>
                  <a:lnTo>
                    <a:pt x="18116" y="36592"/>
                  </a:lnTo>
                  <a:lnTo>
                    <a:pt x="18277" y="37556"/>
                  </a:lnTo>
                  <a:lnTo>
                    <a:pt x="18478" y="38400"/>
                  </a:lnTo>
                  <a:lnTo>
                    <a:pt x="27636" y="38400"/>
                  </a:lnTo>
                  <a:lnTo>
                    <a:pt x="27596" y="36833"/>
                  </a:lnTo>
                  <a:lnTo>
                    <a:pt x="27596" y="35227"/>
                  </a:lnTo>
                  <a:lnTo>
                    <a:pt x="27636" y="33419"/>
                  </a:lnTo>
                  <a:lnTo>
                    <a:pt x="27676" y="31250"/>
                  </a:lnTo>
                  <a:lnTo>
                    <a:pt x="27756" y="28639"/>
                  </a:lnTo>
                  <a:lnTo>
                    <a:pt x="27756" y="25747"/>
                  </a:lnTo>
                  <a:lnTo>
                    <a:pt x="27716" y="24221"/>
                  </a:lnTo>
                  <a:lnTo>
                    <a:pt x="27636" y="22694"/>
                  </a:lnTo>
                  <a:lnTo>
                    <a:pt x="27555" y="20967"/>
                  </a:lnTo>
                  <a:lnTo>
                    <a:pt x="27475" y="19200"/>
                  </a:lnTo>
                  <a:lnTo>
                    <a:pt x="27355" y="15786"/>
                  </a:lnTo>
                  <a:lnTo>
                    <a:pt x="27274" y="14179"/>
                  </a:lnTo>
                  <a:lnTo>
                    <a:pt x="27154" y="12653"/>
                  </a:lnTo>
                  <a:lnTo>
                    <a:pt x="26953" y="11287"/>
                  </a:lnTo>
                  <a:lnTo>
                    <a:pt x="26832" y="1064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2"/>
            <p:cNvSpPr/>
            <p:nvPr/>
          </p:nvSpPr>
          <p:spPr>
            <a:xfrm>
              <a:off x="3811825" y="2082925"/>
              <a:ext cx="678850" cy="603525"/>
            </a:xfrm>
            <a:custGeom>
              <a:avLst/>
              <a:gdLst/>
              <a:ahLst/>
              <a:cxnLst/>
              <a:rect l="l" t="t" r="r" b="b"/>
              <a:pathLst>
                <a:path w="27154" h="24141" extrusionOk="0">
                  <a:moveTo>
                    <a:pt x="1929" y="0"/>
                  </a:moveTo>
                  <a:lnTo>
                    <a:pt x="1607" y="683"/>
                  </a:lnTo>
                  <a:lnTo>
                    <a:pt x="1246" y="1446"/>
                  </a:lnTo>
                  <a:lnTo>
                    <a:pt x="844" y="2410"/>
                  </a:lnTo>
                  <a:lnTo>
                    <a:pt x="483" y="3575"/>
                  </a:lnTo>
                  <a:lnTo>
                    <a:pt x="322" y="4218"/>
                  </a:lnTo>
                  <a:lnTo>
                    <a:pt x="161" y="4860"/>
                  </a:lnTo>
                  <a:lnTo>
                    <a:pt x="81" y="5543"/>
                  </a:lnTo>
                  <a:lnTo>
                    <a:pt x="1" y="6186"/>
                  </a:lnTo>
                  <a:lnTo>
                    <a:pt x="1" y="6869"/>
                  </a:lnTo>
                  <a:lnTo>
                    <a:pt x="41" y="7551"/>
                  </a:lnTo>
                  <a:lnTo>
                    <a:pt x="161" y="8837"/>
                  </a:lnTo>
                  <a:lnTo>
                    <a:pt x="282" y="9439"/>
                  </a:lnTo>
                  <a:lnTo>
                    <a:pt x="402" y="10042"/>
                  </a:lnTo>
                  <a:lnTo>
                    <a:pt x="563" y="10564"/>
                  </a:lnTo>
                  <a:lnTo>
                    <a:pt x="764" y="11086"/>
                  </a:lnTo>
                  <a:lnTo>
                    <a:pt x="965" y="11568"/>
                  </a:lnTo>
                  <a:lnTo>
                    <a:pt x="1246" y="12010"/>
                  </a:lnTo>
                  <a:lnTo>
                    <a:pt x="1527" y="12452"/>
                  </a:lnTo>
                  <a:lnTo>
                    <a:pt x="1848" y="12813"/>
                  </a:lnTo>
                  <a:lnTo>
                    <a:pt x="2250" y="13175"/>
                  </a:lnTo>
                  <a:lnTo>
                    <a:pt x="2692" y="13496"/>
                  </a:lnTo>
                  <a:lnTo>
                    <a:pt x="3174" y="13818"/>
                  </a:lnTo>
                  <a:lnTo>
                    <a:pt x="3696" y="14059"/>
                  </a:lnTo>
                  <a:lnTo>
                    <a:pt x="4299" y="14300"/>
                  </a:lnTo>
                  <a:lnTo>
                    <a:pt x="4941" y="14460"/>
                  </a:lnTo>
                  <a:lnTo>
                    <a:pt x="6428" y="14822"/>
                  </a:lnTo>
                  <a:lnTo>
                    <a:pt x="8074" y="15103"/>
                  </a:lnTo>
                  <a:lnTo>
                    <a:pt x="9721" y="15384"/>
                  </a:lnTo>
                  <a:lnTo>
                    <a:pt x="11328" y="15625"/>
                  </a:lnTo>
                  <a:lnTo>
                    <a:pt x="13939" y="15946"/>
                  </a:lnTo>
                  <a:lnTo>
                    <a:pt x="14983" y="16067"/>
                  </a:lnTo>
                  <a:lnTo>
                    <a:pt x="15304" y="17674"/>
                  </a:lnTo>
                  <a:lnTo>
                    <a:pt x="15586" y="19361"/>
                  </a:lnTo>
                  <a:lnTo>
                    <a:pt x="15867" y="21369"/>
                  </a:lnTo>
                  <a:lnTo>
                    <a:pt x="16068" y="22654"/>
                  </a:lnTo>
                  <a:lnTo>
                    <a:pt x="16309" y="24140"/>
                  </a:lnTo>
                  <a:lnTo>
                    <a:pt x="16750" y="23498"/>
                  </a:lnTo>
                  <a:lnTo>
                    <a:pt x="17032" y="23176"/>
                  </a:lnTo>
                  <a:lnTo>
                    <a:pt x="17353" y="22815"/>
                  </a:lnTo>
                  <a:lnTo>
                    <a:pt x="17715" y="22494"/>
                  </a:lnTo>
                  <a:lnTo>
                    <a:pt x="18116" y="22132"/>
                  </a:lnTo>
                  <a:lnTo>
                    <a:pt x="18558" y="21811"/>
                  </a:lnTo>
                  <a:lnTo>
                    <a:pt x="19080" y="21530"/>
                  </a:lnTo>
                  <a:lnTo>
                    <a:pt x="19482" y="21289"/>
                  </a:lnTo>
                  <a:lnTo>
                    <a:pt x="19884" y="21007"/>
                  </a:lnTo>
                  <a:lnTo>
                    <a:pt x="20245" y="20686"/>
                  </a:lnTo>
                  <a:lnTo>
                    <a:pt x="20566" y="20325"/>
                  </a:lnTo>
                  <a:lnTo>
                    <a:pt x="20848" y="19963"/>
                  </a:lnTo>
                  <a:lnTo>
                    <a:pt x="21129" y="19561"/>
                  </a:lnTo>
                  <a:lnTo>
                    <a:pt x="21370" y="19160"/>
                  </a:lnTo>
                  <a:lnTo>
                    <a:pt x="21571" y="18718"/>
                  </a:lnTo>
                  <a:lnTo>
                    <a:pt x="21932" y="17834"/>
                  </a:lnTo>
                  <a:lnTo>
                    <a:pt x="22253" y="16910"/>
                  </a:lnTo>
                  <a:lnTo>
                    <a:pt x="22494" y="15987"/>
                  </a:lnTo>
                  <a:lnTo>
                    <a:pt x="22735" y="15103"/>
                  </a:lnTo>
                  <a:lnTo>
                    <a:pt x="22856" y="14701"/>
                  </a:lnTo>
                  <a:lnTo>
                    <a:pt x="23017" y="14380"/>
                  </a:lnTo>
                  <a:lnTo>
                    <a:pt x="23217" y="14139"/>
                  </a:lnTo>
                  <a:lnTo>
                    <a:pt x="23499" y="13978"/>
                  </a:lnTo>
                  <a:lnTo>
                    <a:pt x="23780" y="13858"/>
                  </a:lnTo>
                  <a:lnTo>
                    <a:pt x="24061" y="13818"/>
                  </a:lnTo>
                  <a:lnTo>
                    <a:pt x="24422" y="13777"/>
                  </a:lnTo>
                  <a:lnTo>
                    <a:pt x="24744" y="13737"/>
                  </a:lnTo>
                  <a:lnTo>
                    <a:pt x="25427" y="13737"/>
                  </a:lnTo>
                  <a:lnTo>
                    <a:pt x="25788" y="13697"/>
                  </a:lnTo>
                  <a:lnTo>
                    <a:pt x="26109" y="13657"/>
                  </a:lnTo>
                  <a:lnTo>
                    <a:pt x="26391" y="13536"/>
                  </a:lnTo>
                  <a:lnTo>
                    <a:pt x="26672" y="13416"/>
                  </a:lnTo>
                  <a:lnTo>
                    <a:pt x="26953" y="13215"/>
                  </a:lnTo>
                  <a:lnTo>
                    <a:pt x="27154" y="12934"/>
                  </a:lnTo>
                  <a:lnTo>
                    <a:pt x="27073" y="12130"/>
                  </a:lnTo>
                  <a:lnTo>
                    <a:pt x="26993" y="11407"/>
                  </a:lnTo>
                  <a:lnTo>
                    <a:pt x="26873" y="10684"/>
                  </a:lnTo>
                  <a:lnTo>
                    <a:pt x="26712" y="10042"/>
                  </a:lnTo>
                  <a:lnTo>
                    <a:pt x="26591" y="9720"/>
                  </a:lnTo>
                  <a:lnTo>
                    <a:pt x="26471" y="9439"/>
                  </a:lnTo>
                  <a:lnTo>
                    <a:pt x="26190" y="8877"/>
                  </a:lnTo>
                  <a:lnTo>
                    <a:pt x="25828" y="8355"/>
                  </a:lnTo>
                  <a:lnTo>
                    <a:pt x="25507" y="7953"/>
                  </a:lnTo>
                  <a:lnTo>
                    <a:pt x="25145" y="7592"/>
                  </a:lnTo>
                  <a:lnTo>
                    <a:pt x="24864" y="7351"/>
                  </a:lnTo>
                  <a:lnTo>
                    <a:pt x="24623" y="7150"/>
                  </a:lnTo>
                  <a:lnTo>
                    <a:pt x="13296" y="321"/>
                  </a:lnTo>
                  <a:lnTo>
                    <a:pt x="1929"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2"/>
            <p:cNvSpPr/>
            <p:nvPr/>
          </p:nvSpPr>
          <p:spPr>
            <a:xfrm>
              <a:off x="3538700" y="1693300"/>
              <a:ext cx="356500" cy="357500"/>
            </a:xfrm>
            <a:custGeom>
              <a:avLst/>
              <a:gdLst/>
              <a:ahLst/>
              <a:cxnLst/>
              <a:rect l="l" t="t" r="r" b="b"/>
              <a:pathLst>
                <a:path w="14260" h="14300" extrusionOk="0">
                  <a:moveTo>
                    <a:pt x="7552" y="0"/>
                  </a:moveTo>
                  <a:lnTo>
                    <a:pt x="6507" y="1848"/>
                  </a:lnTo>
                  <a:lnTo>
                    <a:pt x="4137" y="6065"/>
                  </a:lnTo>
                  <a:lnTo>
                    <a:pt x="2812" y="8516"/>
                  </a:lnTo>
                  <a:lnTo>
                    <a:pt x="1607" y="10845"/>
                  </a:lnTo>
                  <a:lnTo>
                    <a:pt x="603" y="12854"/>
                  </a:lnTo>
                  <a:lnTo>
                    <a:pt x="241" y="13657"/>
                  </a:lnTo>
                  <a:lnTo>
                    <a:pt x="0" y="14300"/>
                  </a:lnTo>
                  <a:lnTo>
                    <a:pt x="6387" y="13416"/>
                  </a:lnTo>
                  <a:lnTo>
                    <a:pt x="14260" y="4298"/>
                  </a:lnTo>
                  <a:lnTo>
                    <a:pt x="13657" y="2209"/>
                  </a:lnTo>
                  <a:lnTo>
                    <a:pt x="7552"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2"/>
            <p:cNvSpPr/>
            <p:nvPr/>
          </p:nvSpPr>
          <p:spPr>
            <a:xfrm>
              <a:off x="3549750" y="1888100"/>
              <a:ext cx="270150" cy="161700"/>
            </a:xfrm>
            <a:custGeom>
              <a:avLst/>
              <a:gdLst/>
              <a:ahLst/>
              <a:cxnLst/>
              <a:rect l="l" t="t" r="r" b="b"/>
              <a:pathLst>
                <a:path w="10806" h="6468" extrusionOk="0">
                  <a:moveTo>
                    <a:pt x="10805" y="1"/>
                  </a:moveTo>
                  <a:lnTo>
                    <a:pt x="9921" y="242"/>
                  </a:lnTo>
                  <a:lnTo>
                    <a:pt x="8636" y="603"/>
                  </a:lnTo>
                  <a:lnTo>
                    <a:pt x="7150" y="1085"/>
                  </a:lnTo>
                  <a:lnTo>
                    <a:pt x="6347" y="1406"/>
                  </a:lnTo>
                  <a:lnTo>
                    <a:pt x="5543" y="1728"/>
                  </a:lnTo>
                  <a:lnTo>
                    <a:pt x="4700" y="2089"/>
                  </a:lnTo>
                  <a:lnTo>
                    <a:pt x="3896" y="2491"/>
                  </a:lnTo>
                  <a:lnTo>
                    <a:pt x="3133" y="2933"/>
                  </a:lnTo>
                  <a:lnTo>
                    <a:pt x="2410" y="3415"/>
                  </a:lnTo>
                  <a:lnTo>
                    <a:pt x="1727" y="3897"/>
                  </a:lnTo>
                  <a:lnTo>
                    <a:pt x="1125" y="4419"/>
                  </a:lnTo>
                  <a:lnTo>
                    <a:pt x="884" y="4700"/>
                  </a:lnTo>
                  <a:lnTo>
                    <a:pt x="643" y="4981"/>
                  </a:lnTo>
                  <a:lnTo>
                    <a:pt x="442" y="5303"/>
                  </a:lnTo>
                  <a:lnTo>
                    <a:pt x="241" y="5584"/>
                  </a:lnTo>
                  <a:lnTo>
                    <a:pt x="121" y="5865"/>
                  </a:lnTo>
                  <a:lnTo>
                    <a:pt x="40" y="6106"/>
                  </a:lnTo>
                  <a:lnTo>
                    <a:pt x="0" y="6307"/>
                  </a:lnTo>
                  <a:lnTo>
                    <a:pt x="40" y="6468"/>
                  </a:lnTo>
                  <a:lnTo>
                    <a:pt x="3655" y="5945"/>
                  </a:lnTo>
                  <a:lnTo>
                    <a:pt x="5342" y="5222"/>
                  </a:lnTo>
                  <a:lnTo>
                    <a:pt x="6989" y="4459"/>
                  </a:lnTo>
                  <a:lnTo>
                    <a:pt x="10805"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2"/>
            <p:cNvSpPr/>
            <p:nvPr/>
          </p:nvSpPr>
          <p:spPr>
            <a:xfrm>
              <a:off x="3686300" y="1693300"/>
              <a:ext cx="208900" cy="163700"/>
            </a:xfrm>
            <a:custGeom>
              <a:avLst/>
              <a:gdLst/>
              <a:ahLst/>
              <a:cxnLst/>
              <a:rect l="l" t="t" r="r" b="b"/>
              <a:pathLst>
                <a:path w="8356" h="6548" extrusionOk="0">
                  <a:moveTo>
                    <a:pt x="1648" y="0"/>
                  </a:moveTo>
                  <a:lnTo>
                    <a:pt x="1" y="2932"/>
                  </a:lnTo>
                  <a:lnTo>
                    <a:pt x="322" y="3254"/>
                  </a:lnTo>
                  <a:lnTo>
                    <a:pt x="724" y="3615"/>
                  </a:lnTo>
                  <a:lnTo>
                    <a:pt x="1246" y="4017"/>
                  </a:lnTo>
                  <a:lnTo>
                    <a:pt x="1849" y="4378"/>
                  </a:lnTo>
                  <a:lnTo>
                    <a:pt x="2572" y="4700"/>
                  </a:lnTo>
                  <a:lnTo>
                    <a:pt x="3455" y="5021"/>
                  </a:lnTo>
                  <a:lnTo>
                    <a:pt x="4459" y="5302"/>
                  </a:lnTo>
                  <a:lnTo>
                    <a:pt x="5584" y="5543"/>
                  </a:lnTo>
                  <a:lnTo>
                    <a:pt x="6428" y="6547"/>
                  </a:lnTo>
                  <a:lnTo>
                    <a:pt x="8356" y="4298"/>
                  </a:lnTo>
                  <a:lnTo>
                    <a:pt x="7753" y="2209"/>
                  </a:lnTo>
                  <a:lnTo>
                    <a:pt x="1648"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2"/>
            <p:cNvSpPr/>
            <p:nvPr/>
          </p:nvSpPr>
          <p:spPr>
            <a:xfrm>
              <a:off x="3676275" y="1412125"/>
              <a:ext cx="1021275" cy="721025"/>
            </a:xfrm>
            <a:custGeom>
              <a:avLst/>
              <a:gdLst/>
              <a:ahLst/>
              <a:cxnLst/>
              <a:rect l="l" t="t" r="r" b="b"/>
              <a:pathLst>
                <a:path w="40851" h="28841" extrusionOk="0">
                  <a:moveTo>
                    <a:pt x="11850" y="0"/>
                  </a:moveTo>
                  <a:lnTo>
                    <a:pt x="11247" y="161"/>
                  </a:lnTo>
                  <a:lnTo>
                    <a:pt x="10484" y="362"/>
                  </a:lnTo>
                  <a:lnTo>
                    <a:pt x="9680" y="683"/>
                  </a:lnTo>
                  <a:lnTo>
                    <a:pt x="8797" y="1125"/>
                  </a:lnTo>
                  <a:lnTo>
                    <a:pt x="8355" y="1366"/>
                  </a:lnTo>
                  <a:lnTo>
                    <a:pt x="7953" y="1647"/>
                  </a:lnTo>
                  <a:lnTo>
                    <a:pt x="7511" y="1969"/>
                  </a:lnTo>
                  <a:lnTo>
                    <a:pt x="7150" y="2290"/>
                  </a:lnTo>
                  <a:lnTo>
                    <a:pt x="6748" y="2651"/>
                  </a:lnTo>
                  <a:lnTo>
                    <a:pt x="6387" y="3053"/>
                  </a:lnTo>
                  <a:lnTo>
                    <a:pt x="5784" y="3816"/>
                  </a:lnTo>
                  <a:lnTo>
                    <a:pt x="5302" y="4499"/>
                  </a:lnTo>
                  <a:lnTo>
                    <a:pt x="4499" y="5664"/>
                  </a:lnTo>
                  <a:lnTo>
                    <a:pt x="3896" y="6588"/>
                  </a:lnTo>
                  <a:lnTo>
                    <a:pt x="3575" y="7030"/>
                  </a:lnTo>
                  <a:lnTo>
                    <a:pt x="3254" y="7391"/>
                  </a:lnTo>
                  <a:lnTo>
                    <a:pt x="2410" y="8195"/>
                  </a:lnTo>
                  <a:lnTo>
                    <a:pt x="1486" y="9118"/>
                  </a:lnTo>
                  <a:lnTo>
                    <a:pt x="1045" y="9600"/>
                  </a:lnTo>
                  <a:lnTo>
                    <a:pt x="603" y="10123"/>
                  </a:lnTo>
                  <a:lnTo>
                    <a:pt x="281" y="10685"/>
                  </a:lnTo>
                  <a:lnTo>
                    <a:pt x="0" y="11207"/>
                  </a:lnTo>
                  <a:lnTo>
                    <a:pt x="161" y="11247"/>
                  </a:lnTo>
                  <a:lnTo>
                    <a:pt x="603" y="11368"/>
                  </a:lnTo>
                  <a:lnTo>
                    <a:pt x="884" y="11488"/>
                  </a:lnTo>
                  <a:lnTo>
                    <a:pt x="1205" y="11649"/>
                  </a:lnTo>
                  <a:lnTo>
                    <a:pt x="1486" y="11810"/>
                  </a:lnTo>
                  <a:lnTo>
                    <a:pt x="1768" y="12051"/>
                  </a:lnTo>
                  <a:lnTo>
                    <a:pt x="2370" y="12613"/>
                  </a:lnTo>
                  <a:lnTo>
                    <a:pt x="2732" y="12934"/>
                  </a:lnTo>
                  <a:lnTo>
                    <a:pt x="3133" y="13215"/>
                  </a:lnTo>
                  <a:lnTo>
                    <a:pt x="3615" y="13497"/>
                  </a:lnTo>
                  <a:lnTo>
                    <a:pt x="4178" y="13738"/>
                  </a:lnTo>
                  <a:lnTo>
                    <a:pt x="4459" y="13818"/>
                  </a:lnTo>
                  <a:lnTo>
                    <a:pt x="4780" y="13898"/>
                  </a:lnTo>
                  <a:lnTo>
                    <a:pt x="5142" y="13938"/>
                  </a:lnTo>
                  <a:lnTo>
                    <a:pt x="5543" y="13979"/>
                  </a:lnTo>
                  <a:lnTo>
                    <a:pt x="7230" y="13979"/>
                  </a:lnTo>
                  <a:lnTo>
                    <a:pt x="7150" y="14260"/>
                  </a:lnTo>
                  <a:lnTo>
                    <a:pt x="7110" y="14581"/>
                  </a:lnTo>
                  <a:lnTo>
                    <a:pt x="7029" y="14983"/>
                  </a:lnTo>
                  <a:lnTo>
                    <a:pt x="7029" y="15425"/>
                  </a:lnTo>
                  <a:lnTo>
                    <a:pt x="7070" y="15866"/>
                  </a:lnTo>
                  <a:lnTo>
                    <a:pt x="7110" y="16107"/>
                  </a:lnTo>
                  <a:lnTo>
                    <a:pt x="7190" y="16308"/>
                  </a:lnTo>
                  <a:lnTo>
                    <a:pt x="7270" y="16509"/>
                  </a:lnTo>
                  <a:lnTo>
                    <a:pt x="7391" y="16670"/>
                  </a:lnTo>
                  <a:lnTo>
                    <a:pt x="7672" y="17031"/>
                  </a:lnTo>
                  <a:lnTo>
                    <a:pt x="7913" y="17433"/>
                  </a:lnTo>
                  <a:lnTo>
                    <a:pt x="8114" y="17915"/>
                  </a:lnTo>
                  <a:lnTo>
                    <a:pt x="8234" y="18357"/>
                  </a:lnTo>
                  <a:lnTo>
                    <a:pt x="8315" y="18839"/>
                  </a:lnTo>
                  <a:lnTo>
                    <a:pt x="8355" y="19321"/>
                  </a:lnTo>
                  <a:lnTo>
                    <a:pt x="8275" y="19763"/>
                  </a:lnTo>
                  <a:lnTo>
                    <a:pt x="8234" y="19963"/>
                  </a:lnTo>
                  <a:lnTo>
                    <a:pt x="8154" y="20124"/>
                  </a:lnTo>
                  <a:lnTo>
                    <a:pt x="7431" y="21450"/>
                  </a:lnTo>
                  <a:lnTo>
                    <a:pt x="6427" y="23538"/>
                  </a:lnTo>
                  <a:lnTo>
                    <a:pt x="5905" y="24623"/>
                  </a:lnTo>
                  <a:lnTo>
                    <a:pt x="5463" y="25667"/>
                  </a:lnTo>
                  <a:lnTo>
                    <a:pt x="5142" y="26471"/>
                  </a:lnTo>
                  <a:lnTo>
                    <a:pt x="5061" y="26792"/>
                  </a:lnTo>
                  <a:lnTo>
                    <a:pt x="4981" y="27033"/>
                  </a:lnTo>
                  <a:lnTo>
                    <a:pt x="4981" y="27274"/>
                  </a:lnTo>
                  <a:lnTo>
                    <a:pt x="5021" y="27435"/>
                  </a:lnTo>
                  <a:lnTo>
                    <a:pt x="5142" y="27635"/>
                  </a:lnTo>
                  <a:lnTo>
                    <a:pt x="5302" y="27836"/>
                  </a:lnTo>
                  <a:lnTo>
                    <a:pt x="5503" y="27997"/>
                  </a:lnTo>
                  <a:lnTo>
                    <a:pt x="5744" y="28158"/>
                  </a:lnTo>
                  <a:lnTo>
                    <a:pt x="6025" y="28318"/>
                  </a:lnTo>
                  <a:lnTo>
                    <a:pt x="6347" y="28439"/>
                  </a:lnTo>
                  <a:lnTo>
                    <a:pt x="6708" y="28559"/>
                  </a:lnTo>
                  <a:lnTo>
                    <a:pt x="7110" y="28680"/>
                  </a:lnTo>
                  <a:lnTo>
                    <a:pt x="7552" y="28760"/>
                  </a:lnTo>
                  <a:lnTo>
                    <a:pt x="8034" y="28800"/>
                  </a:lnTo>
                  <a:lnTo>
                    <a:pt x="8516" y="28840"/>
                  </a:lnTo>
                  <a:lnTo>
                    <a:pt x="9600" y="28840"/>
                  </a:lnTo>
                  <a:lnTo>
                    <a:pt x="10162" y="28800"/>
                  </a:lnTo>
                  <a:lnTo>
                    <a:pt x="11448" y="28640"/>
                  </a:lnTo>
                  <a:lnTo>
                    <a:pt x="12934" y="28479"/>
                  </a:lnTo>
                  <a:lnTo>
                    <a:pt x="14621" y="28278"/>
                  </a:lnTo>
                  <a:lnTo>
                    <a:pt x="16348" y="28077"/>
                  </a:lnTo>
                  <a:lnTo>
                    <a:pt x="18116" y="27957"/>
                  </a:lnTo>
                  <a:lnTo>
                    <a:pt x="18999" y="27917"/>
                  </a:lnTo>
                  <a:lnTo>
                    <a:pt x="19883" y="27917"/>
                  </a:lnTo>
                  <a:lnTo>
                    <a:pt x="20726" y="27957"/>
                  </a:lnTo>
                  <a:lnTo>
                    <a:pt x="21530" y="27997"/>
                  </a:lnTo>
                  <a:lnTo>
                    <a:pt x="22293" y="28117"/>
                  </a:lnTo>
                  <a:lnTo>
                    <a:pt x="23016" y="28278"/>
                  </a:lnTo>
                  <a:lnTo>
                    <a:pt x="24261" y="28559"/>
                  </a:lnTo>
                  <a:lnTo>
                    <a:pt x="25265" y="28760"/>
                  </a:lnTo>
                  <a:lnTo>
                    <a:pt x="26069" y="28840"/>
                  </a:lnTo>
                  <a:lnTo>
                    <a:pt x="26430" y="28840"/>
                  </a:lnTo>
                  <a:lnTo>
                    <a:pt x="26711" y="28800"/>
                  </a:lnTo>
                  <a:lnTo>
                    <a:pt x="26952" y="28760"/>
                  </a:lnTo>
                  <a:lnTo>
                    <a:pt x="27193" y="28680"/>
                  </a:lnTo>
                  <a:lnTo>
                    <a:pt x="27354" y="28559"/>
                  </a:lnTo>
                  <a:lnTo>
                    <a:pt x="27515" y="28439"/>
                  </a:lnTo>
                  <a:lnTo>
                    <a:pt x="27635" y="28278"/>
                  </a:lnTo>
                  <a:lnTo>
                    <a:pt x="27756" y="28077"/>
                  </a:lnTo>
                  <a:lnTo>
                    <a:pt x="27836" y="27836"/>
                  </a:lnTo>
                  <a:lnTo>
                    <a:pt x="27916" y="27555"/>
                  </a:lnTo>
                  <a:lnTo>
                    <a:pt x="27997" y="27033"/>
                  </a:lnTo>
                  <a:lnTo>
                    <a:pt x="27997" y="26511"/>
                  </a:lnTo>
                  <a:lnTo>
                    <a:pt x="27957" y="25507"/>
                  </a:lnTo>
                  <a:lnTo>
                    <a:pt x="27957" y="25025"/>
                  </a:lnTo>
                  <a:lnTo>
                    <a:pt x="27997" y="24543"/>
                  </a:lnTo>
                  <a:lnTo>
                    <a:pt x="28077" y="24020"/>
                  </a:lnTo>
                  <a:lnTo>
                    <a:pt x="28157" y="23779"/>
                  </a:lnTo>
                  <a:lnTo>
                    <a:pt x="28278" y="23498"/>
                  </a:lnTo>
                  <a:lnTo>
                    <a:pt x="28559" y="23016"/>
                  </a:lnTo>
                  <a:lnTo>
                    <a:pt x="28800" y="22655"/>
                  </a:lnTo>
                  <a:lnTo>
                    <a:pt x="29242" y="21972"/>
                  </a:lnTo>
                  <a:lnTo>
                    <a:pt x="29483" y="21610"/>
                  </a:lnTo>
                  <a:lnTo>
                    <a:pt x="29724" y="21128"/>
                  </a:lnTo>
                  <a:lnTo>
                    <a:pt x="29965" y="20526"/>
                  </a:lnTo>
                  <a:lnTo>
                    <a:pt x="30246" y="19763"/>
                  </a:lnTo>
                  <a:lnTo>
                    <a:pt x="30407" y="19321"/>
                  </a:lnTo>
                  <a:lnTo>
                    <a:pt x="30608" y="18879"/>
                  </a:lnTo>
                  <a:lnTo>
                    <a:pt x="30808" y="18437"/>
                  </a:lnTo>
                  <a:lnTo>
                    <a:pt x="31049" y="17995"/>
                  </a:lnTo>
                  <a:lnTo>
                    <a:pt x="31290" y="17594"/>
                  </a:lnTo>
                  <a:lnTo>
                    <a:pt x="31572" y="17192"/>
                  </a:lnTo>
                  <a:lnTo>
                    <a:pt x="31893" y="16830"/>
                  </a:lnTo>
                  <a:lnTo>
                    <a:pt x="32174" y="16469"/>
                  </a:lnTo>
                  <a:lnTo>
                    <a:pt x="32495" y="16148"/>
                  </a:lnTo>
                  <a:lnTo>
                    <a:pt x="32817" y="15826"/>
                  </a:lnTo>
                  <a:lnTo>
                    <a:pt x="33178" y="15545"/>
                  </a:lnTo>
                  <a:lnTo>
                    <a:pt x="33500" y="15304"/>
                  </a:lnTo>
                  <a:lnTo>
                    <a:pt x="33861" y="15103"/>
                  </a:lnTo>
                  <a:lnTo>
                    <a:pt x="34223" y="14983"/>
                  </a:lnTo>
                  <a:lnTo>
                    <a:pt x="34584" y="14862"/>
                  </a:lnTo>
                  <a:lnTo>
                    <a:pt x="34906" y="14782"/>
                  </a:lnTo>
                  <a:lnTo>
                    <a:pt x="35508" y="14702"/>
                  </a:lnTo>
                  <a:lnTo>
                    <a:pt x="36111" y="14581"/>
                  </a:lnTo>
                  <a:lnTo>
                    <a:pt x="36673" y="14461"/>
                  </a:lnTo>
                  <a:lnTo>
                    <a:pt x="37195" y="14300"/>
                  </a:lnTo>
                  <a:lnTo>
                    <a:pt x="37677" y="14099"/>
                  </a:lnTo>
                  <a:lnTo>
                    <a:pt x="38119" y="13898"/>
                  </a:lnTo>
                  <a:lnTo>
                    <a:pt x="38962" y="13497"/>
                  </a:lnTo>
                  <a:lnTo>
                    <a:pt x="39645" y="13095"/>
                  </a:lnTo>
                  <a:lnTo>
                    <a:pt x="40208" y="12693"/>
                  </a:lnTo>
                  <a:lnTo>
                    <a:pt x="40569" y="12412"/>
                  </a:lnTo>
                  <a:lnTo>
                    <a:pt x="40810" y="12211"/>
                  </a:lnTo>
                  <a:lnTo>
                    <a:pt x="40850" y="12131"/>
                  </a:lnTo>
                  <a:lnTo>
                    <a:pt x="40850" y="12051"/>
                  </a:lnTo>
                  <a:lnTo>
                    <a:pt x="40770" y="11689"/>
                  </a:lnTo>
                  <a:lnTo>
                    <a:pt x="40609" y="11207"/>
                  </a:lnTo>
                  <a:lnTo>
                    <a:pt x="40368" y="10605"/>
                  </a:lnTo>
                  <a:lnTo>
                    <a:pt x="40047" y="9922"/>
                  </a:lnTo>
                  <a:lnTo>
                    <a:pt x="39645" y="9118"/>
                  </a:lnTo>
                  <a:lnTo>
                    <a:pt x="39163" y="8315"/>
                  </a:lnTo>
                  <a:lnTo>
                    <a:pt x="38641" y="7431"/>
                  </a:lnTo>
                  <a:lnTo>
                    <a:pt x="38079" y="6548"/>
                  </a:lnTo>
                  <a:lnTo>
                    <a:pt x="37436" y="5664"/>
                  </a:lnTo>
                  <a:lnTo>
                    <a:pt x="36793" y="4780"/>
                  </a:lnTo>
                  <a:lnTo>
                    <a:pt x="36111" y="3977"/>
                  </a:lnTo>
                  <a:lnTo>
                    <a:pt x="35428" y="3214"/>
                  </a:lnTo>
                  <a:lnTo>
                    <a:pt x="34745" y="2531"/>
                  </a:lnTo>
                  <a:lnTo>
                    <a:pt x="34022" y="1969"/>
                  </a:lnTo>
                  <a:lnTo>
                    <a:pt x="33660" y="1728"/>
                  </a:lnTo>
                  <a:lnTo>
                    <a:pt x="33339" y="1527"/>
                  </a:lnTo>
                  <a:lnTo>
                    <a:pt x="32736" y="1246"/>
                  </a:lnTo>
                  <a:lnTo>
                    <a:pt x="32013" y="924"/>
                  </a:lnTo>
                  <a:lnTo>
                    <a:pt x="31250" y="643"/>
                  </a:lnTo>
                  <a:lnTo>
                    <a:pt x="30447" y="402"/>
                  </a:lnTo>
                  <a:lnTo>
                    <a:pt x="29644" y="201"/>
                  </a:lnTo>
                  <a:lnTo>
                    <a:pt x="28880" y="81"/>
                  </a:lnTo>
                  <a:lnTo>
                    <a:pt x="27876" y="81"/>
                  </a:lnTo>
                  <a:lnTo>
                    <a:pt x="27595" y="161"/>
                  </a:lnTo>
                  <a:lnTo>
                    <a:pt x="27193" y="241"/>
                  </a:lnTo>
                  <a:lnTo>
                    <a:pt x="26591" y="362"/>
                  </a:lnTo>
                  <a:lnTo>
                    <a:pt x="24824" y="603"/>
                  </a:lnTo>
                  <a:lnTo>
                    <a:pt x="20164" y="1205"/>
                  </a:lnTo>
                  <a:lnTo>
                    <a:pt x="13778" y="1928"/>
                  </a:lnTo>
                  <a:lnTo>
                    <a:pt x="13617" y="1406"/>
                  </a:lnTo>
                  <a:lnTo>
                    <a:pt x="13496" y="1085"/>
                  </a:lnTo>
                  <a:lnTo>
                    <a:pt x="13376" y="764"/>
                  </a:lnTo>
                  <a:lnTo>
                    <a:pt x="13175" y="482"/>
                  </a:lnTo>
                  <a:lnTo>
                    <a:pt x="12934" y="201"/>
                  </a:lnTo>
                  <a:lnTo>
                    <a:pt x="12814" y="121"/>
                  </a:lnTo>
                  <a:lnTo>
                    <a:pt x="12653" y="41"/>
                  </a:lnTo>
                  <a:lnTo>
                    <a:pt x="12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2"/>
            <p:cNvSpPr/>
            <p:nvPr/>
          </p:nvSpPr>
          <p:spPr>
            <a:xfrm>
              <a:off x="3800775" y="1895125"/>
              <a:ext cx="232000" cy="228975"/>
            </a:xfrm>
            <a:custGeom>
              <a:avLst/>
              <a:gdLst/>
              <a:ahLst/>
              <a:cxnLst/>
              <a:rect l="l" t="t" r="r" b="b"/>
              <a:pathLst>
                <a:path w="9280" h="9159" extrusionOk="0">
                  <a:moveTo>
                    <a:pt x="7111" y="1"/>
                  </a:moveTo>
                  <a:lnTo>
                    <a:pt x="2612" y="1848"/>
                  </a:lnTo>
                  <a:lnTo>
                    <a:pt x="1849" y="3375"/>
                  </a:lnTo>
                  <a:lnTo>
                    <a:pt x="1005" y="5142"/>
                  </a:lnTo>
                  <a:lnTo>
                    <a:pt x="362" y="6709"/>
                  </a:lnTo>
                  <a:lnTo>
                    <a:pt x="121" y="7311"/>
                  </a:lnTo>
                  <a:lnTo>
                    <a:pt x="1" y="7713"/>
                  </a:lnTo>
                  <a:lnTo>
                    <a:pt x="1" y="7954"/>
                  </a:lnTo>
                  <a:lnTo>
                    <a:pt x="41" y="8155"/>
                  </a:lnTo>
                  <a:lnTo>
                    <a:pt x="162" y="8315"/>
                  </a:lnTo>
                  <a:lnTo>
                    <a:pt x="322" y="8516"/>
                  </a:lnTo>
                  <a:lnTo>
                    <a:pt x="523" y="8717"/>
                  </a:lnTo>
                  <a:lnTo>
                    <a:pt x="804" y="8878"/>
                  </a:lnTo>
                  <a:lnTo>
                    <a:pt x="1085" y="8998"/>
                  </a:lnTo>
                  <a:lnTo>
                    <a:pt x="1447" y="9159"/>
                  </a:lnTo>
                  <a:lnTo>
                    <a:pt x="1969" y="8838"/>
                  </a:lnTo>
                  <a:lnTo>
                    <a:pt x="2531" y="8436"/>
                  </a:lnTo>
                  <a:lnTo>
                    <a:pt x="3134" y="7954"/>
                  </a:lnTo>
                  <a:lnTo>
                    <a:pt x="3777" y="7432"/>
                  </a:lnTo>
                  <a:lnTo>
                    <a:pt x="5102" y="6307"/>
                  </a:lnTo>
                  <a:lnTo>
                    <a:pt x="6347" y="5182"/>
                  </a:lnTo>
                  <a:lnTo>
                    <a:pt x="7472" y="4058"/>
                  </a:lnTo>
                  <a:lnTo>
                    <a:pt x="8396" y="3174"/>
                  </a:lnTo>
                  <a:lnTo>
                    <a:pt x="9280" y="2330"/>
                  </a:lnTo>
                  <a:lnTo>
                    <a:pt x="7111"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2"/>
            <p:cNvSpPr/>
            <p:nvPr/>
          </p:nvSpPr>
          <p:spPr>
            <a:xfrm>
              <a:off x="4043800" y="1026525"/>
              <a:ext cx="446875" cy="359525"/>
            </a:xfrm>
            <a:custGeom>
              <a:avLst/>
              <a:gdLst/>
              <a:ahLst/>
              <a:cxnLst/>
              <a:rect l="l" t="t" r="r" b="b"/>
              <a:pathLst>
                <a:path w="17875" h="14381" extrusionOk="0">
                  <a:moveTo>
                    <a:pt x="8837" y="0"/>
                  </a:moveTo>
                  <a:lnTo>
                    <a:pt x="8476" y="81"/>
                  </a:lnTo>
                  <a:lnTo>
                    <a:pt x="8114" y="121"/>
                  </a:lnTo>
                  <a:lnTo>
                    <a:pt x="7753" y="241"/>
                  </a:lnTo>
                  <a:lnTo>
                    <a:pt x="7431" y="362"/>
                  </a:lnTo>
                  <a:lnTo>
                    <a:pt x="7110" y="522"/>
                  </a:lnTo>
                  <a:lnTo>
                    <a:pt x="6829" y="683"/>
                  </a:lnTo>
                  <a:lnTo>
                    <a:pt x="6548" y="844"/>
                  </a:lnTo>
                  <a:lnTo>
                    <a:pt x="6266" y="1045"/>
                  </a:lnTo>
                  <a:lnTo>
                    <a:pt x="6025" y="1286"/>
                  </a:lnTo>
                  <a:lnTo>
                    <a:pt x="5624" y="1727"/>
                  </a:lnTo>
                  <a:lnTo>
                    <a:pt x="5262" y="2250"/>
                  </a:lnTo>
                  <a:lnTo>
                    <a:pt x="5021" y="2812"/>
                  </a:lnTo>
                  <a:lnTo>
                    <a:pt x="4820" y="3374"/>
                  </a:lnTo>
                  <a:lnTo>
                    <a:pt x="4700" y="3816"/>
                  </a:lnTo>
                  <a:lnTo>
                    <a:pt x="4539" y="4218"/>
                  </a:lnTo>
                  <a:lnTo>
                    <a:pt x="4419" y="4539"/>
                  </a:lnTo>
                  <a:lnTo>
                    <a:pt x="4178" y="4901"/>
                  </a:lnTo>
                  <a:lnTo>
                    <a:pt x="3856" y="5222"/>
                  </a:lnTo>
                  <a:lnTo>
                    <a:pt x="3374" y="5584"/>
                  </a:lnTo>
                  <a:lnTo>
                    <a:pt x="2692" y="6025"/>
                  </a:lnTo>
                  <a:lnTo>
                    <a:pt x="2370" y="6226"/>
                  </a:lnTo>
                  <a:lnTo>
                    <a:pt x="2089" y="6507"/>
                  </a:lnTo>
                  <a:lnTo>
                    <a:pt x="1848" y="6829"/>
                  </a:lnTo>
                  <a:lnTo>
                    <a:pt x="1647" y="7150"/>
                  </a:lnTo>
                  <a:lnTo>
                    <a:pt x="1527" y="7471"/>
                  </a:lnTo>
                  <a:lnTo>
                    <a:pt x="1406" y="7833"/>
                  </a:lnTo>
                  <a:lnTo>
                    <a:pt x="1366" y="8154"/>
                  </a:lnTo>
                  <a:lnTo>
                    <a:pt x="1326" y="8516"/>
                  </a:lnTo>
                  <a:lnTo>
                    <a:pt x="1246" y="9158"/>
                  </a:lnTo>
                  <a:lnTo>
                    <a:pt x="1205" y="9761"/>
                  </a:lnTo>
                  <a:lnTo>
                    <a:pt x="1165" y="10203"/>
                  </a:lnTo>
                  <a:lnTo>
                    <a:pt x="1085" y="10363"/>
                  </a:lnTo>
                  <a:lnTo>
                    <a:pt x="1005" y="10444"/>
                  </a:lnTo>
                  <a:lnTo>
                    <a:pt x="764" y="10645"/>
                  </a:lnTo>
                  <a:lnTo>
                    <a:pt x="563" y="10845"/>
                  </a:lnTo>
                  <a:lnTo>
                    <a:pt x="402" y="11046"/>
                  </a:lnTo>
                  <a:lnTo>
                    <a:pt x="282" y="11287"/>
                  </a:lnTo>
                  <a:lnTo>
                    <a:pt x="161" y="11488"/>
                  </a:lnTo>
                  <a:lnTo>
                    <a:pt x="81" y="11689"/>
                  </a:lnTo>
                  <a:lnTo>
                    <a:pt x="0" y="12091"/>
                  </a:lnTo>
                  <a:lnTo>
                    <a:pt x="0" y="12452"/>
                  </a:lnTo>
                  <a:lnTo>
                    <a:pt x="0" y="12733"/>
                  </a:lnTo>
                  <a:lnTo>
                    <a:pt x="41" y="13014"/>
                  </a:lnTo>
                  <a:lnTo>
                    <a:pt x="402" y="12854"/>
                  </a:lnTo>
                  <a:lnTo>
                    <a:pt x="723" y="12814"/>
                  </a:lnTo>
                  <a:lnTo>
                    <a:pt x="1045" y="12814"/>
                  </a:lnTo>
                  <a:lnTo>
                    <a:pt x="1366" y="12894"/>
                  </a:lnTo>
                  <a:lnTo>
                    <a:pt x="2169" y="13135"/>
                  </a:lnTo>
                  <a:lnTo>
                    <a:pt x="2692" y="13336"/>
                  </a:lnTo>
                  <a:lnTo>
                    <a:pt x="3374" y="13496"/>
                  </a:lnTo>
                  <a:lnTo>
                    <a:pt x="3856" y="13577"/>
                  </a:lnTo>
                  <a:lnTo>
                    <a:pt x="4579" y="13697"/>
                  </a:lnTo>
                  <a:lnTo>
                    <a:pt x="6467" y="13858"/>
                  </a:lnTo>
                  <a:lnTo>
                    <a:pt x="8837" y="14019"/>
                  </a:lnTo>
                  <a:lnTo>
                    <a:pt x="11368" y="14139"/>
                  </a:lnTo>
                  <a:lnTo>
                    <a:pt x="15866" y="14300"/>
                  </a:lnTo>
                  <a:lnTo>
                    <a:pt x="17835" y="14380"/>
                  </a:lnTo>
                  <a:lnTo>
                    <a:pt x="17875" y="14059"/>
                  </a:lnTo>
                  <a:lnTo>
                    <a:pt x="17875" y="13737"/>
                  </a:lnTo>
                  <a:lnTo>
                    <a:pt x="17835" y="13456"/>
                  </a:lnTo>
                  <a:lnTo>
                    <a:pt x="17794" y="13215"/>
                  </a:lnTo>
                  <a:lnTo>
                    <a:pt x="17634" y="12733"/>
                  </a:lnTo>
                  <a:lnTo>
                    <a:pt x="17433" y="12372"/>
                  </a:lnTo>
                  <a:lnTo>
                    <a:pt x="17192" y="12010"/>
                  </a:lnTo>
                  <a:lnTo>
                    <a:pt x="16991" y="11649"/>
                  </a:lnTo>
                  <a:lnTo>
                    <a:pt x="16871" y="11287"/>
                  </a:lnTo>
                  <a:lnTo>
                    <a:pt x="16830" y="11086"/>
                  </a:lnTo>
                  <a:lnTo>
                    <a:pt x="16830" y="10886"/>
                  </a:lnTo>
                  <a:lnTo>
                    <a:pt x="16911" y="10404"/>
                  </a:lnTo>
                  <a:lnTo>
                    <a:pt x="16991" y="9922"/>
                  </a:lnTo>
                  <a:lnTo>
                    <a:pt x="17192" y="8958"/>
                  </a:lnTo>
                  <a:lnTo>
                    <a:pt x="17232" y="8476"/>
                  </a:lnTo>
                  <a:lnTo>
                    <a:pt x="17192" y="8074"/>
                  </a:lnTo>
                  <a:lnTo>
                    <a:pt x="17152" y="7833"/>
                  </a:lnTo>
                  <a:lnTo>
                    <a:pt x="17071" y="7672"/>
                  </a:lnTo>
                  <a:lnTo>
                    <a:pt x="16991" y="7471"/>
                  </a:lnTo>
                  <a:lnTo>
                    <a:pt x="16830" y="7311"/>
                  </a:lnTo>
                  <a:lnTo>
                    <a:pt x="16549" y="7030"/>
                  </a:lnTo>
                  <a:lnTo>
                    <a:pt x="16268" y="6708"/>
                  </a:lnTo>
                  <a:lnTo>
                    <a:pt x="16027" y="6307"/>
                  </a:lnTo>
                  <a:lnTo>
                    <a:pt x="15786" y="5905"/>
                  </a:lnTo>
                  <a:lnTo>
                    <a:pt x="15585" y="5423"/>
                  </a:lnTo>
                  <a:lnTo>
                    <a:pt x="15425" y="4861"/>
                  </a:lnTo>
                  <a:lnTo>
                    <a:pt x="15224" y="4218"/>
                  </a:lnTo>
                  <a:lnTo>
                    <a:pt x="15063" y="3495"/>
                  </a:lnTo>
                  <a:lnTo>
                    <a:pt x="14943" y="3093"/>
                  </a:lnTo>
                  <a:lnTo>
                    <a:pt x="14822" y="2732"/>
                  </a:lnTo>
                  <a:lnTo>
                    <a:pt x="14621" y="2410"/>
                  </a:lnTo>
                  <a:lnTo>
                    <a:pt x="14420" y="2049"/>
                  </a:lnTo>
                  <a:lnTo>
                    <a:pt x="14179" y="1727"/>
                  </a:lnTo>
                  <a:lnTo>
                    <a:pt x="13938" y="1446"/>
                  </a:lnTo>
                  <a:lnTo>
                    <a:pt x="13617" y="1165"/>
                  </a:lnTo>
                  <a:lnTo>
                    <a:pt x="13296" y="924"/>
                  </a:lnTo>
                  <a:lnTo>
                    <a:pt x="12894" y="723"/>
                  </a:lnTo>
                  <a:lnTo>
                    <a:pt x="12492" y="522"/>
                  </a:lnTo>
                  <a:lnTo>
                    <a:pt x="12051" y="362"/>
                  </a:lnTo>
                  <a:lnTo>
                    <a:pt x="11569" y="201"/>
                  </a:lnTo>
                  <a:lnTo>
                    <a:pt x="11046" y="121"/>
                  </a:lnTo>
                  <a:lnTo>
                    <a:pt x="10484" y="40"/>
                  </a:lnTo>
                  <a:lnTo>
                    <a:pt x="98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2"/>
            <p:cNvSpPr/>
            <p:nvPr/>
          </p:nvSpPr>
          <p:spPr>
            <a:xfrm>
              <a:off x="3995600" y="1317725"/>
              <a:ext cx="331400" cy="265125"/>
            </a:xfrm>
            <a:custGeom>
              <a:avLst/>
              <a:gdLst/>
              <a:ahLst/>
              <a:cxnLst/>
              <a:rect l="l" t="t" r="r" b="b"/>
              <a:pathLst>
                <a:path w="13256" h="10605" extrusionOk="0">
                  <a:moveTo>
                    <a:pt x="12693" y="1"/>
                  </a:moveTo>
                  <a:lnTo>
                    <a:pt x="7150" y="402"/>
                  </a:lnTo>
                  <a:lnTo>
                    <a:pt x="7030" y="884"/>
                  </a:lnTo>
                  <a:lnTo>
                    <a:pt x="6708" y="1929"/>
                  </a:lnTo>
                  <a:lnTo>
                    <a:pt x="6467" y="2531"/>
                  </a:lnTo>
                  <a:lnTo>
                    <a:pt x="6226" y="3053"/>
                  </a:lnTo>
                  <a:lnTo>
                    <a:pt x="6106" y="3294"/>
                  </a:lnTo>
                  <a:lnTo>
                    <a:pt x="5945" y="3495"/>
                  </a:lnTo>
                  <a:lnTo>
                    <a:pt x="5784" y="3656"/>
                  </a:lnTo>
                  <a:lnTo>
                    <a:pt x="5624" y="3776"/>
                  </a:lnTo>
                  <a:lnTo>
                    <a:pt x="5302" y="3897"/>
                  </a:lnTo>
                  <a:lnTo>
                    <a:pt x="4820" y="4017"/>
                  </a:lnTo>
                  <a:lnTo>
                    <a:pt x="3455" y="4339"/>
                  </a:lnTo>
                  <a:lnTo>
                    <a:pt x="643" y="4901"/>
                  </a:lnTo>
                  <a:lnTo>
                    <a:pt x="482" y="4941"/>
                  </a:lnTo>
                  <a:lnTo>
                    <a:pt x="322" y="5062"/>
                  </a:lnTo>
                  <a:lnTo>
                    <a:pt x="201" y="5142"/>
                  </a:lnTo>
                  <a:lnTo>
                    <a:pt x="81" y="5303"/>
                  </a:lnTo>
                  <a:lnTo>
                    <a:pt x="41" y="5423"/>
                  </a:lnTo>
                  <a:lnTo>
                    <a:pt x="0" y="5584"/>
                  </a:lnTo>
                  <a:lnTo>
                    <a:pt x="0" y="5785"/>
                  </a:lnTo>
                  <a:lnTo>
                    <a:pt x="41" y="5945"/>
                  </a:lnTo>
                  <a:lnTo>
                    <a:pt x="322" y="6628"/>
                  </a:lnTo>
                  <a:lnTo>
                    <a:pt x="482" y="7030"/>
                  </a:lnTo>
                  <a:lnTo>
                    <a:pt x="723" y="7432"/>
                  </a:lnTo>
                  <a:lnTo>
                    <a:pt x="1005" y="7873"/>
                  </a:lnTo>
                  <a:lnTo>
                    <a:pt x="1326" y="8275"/>
                  </a:lnTo>
                  <a:lnTo>
                    <a:pt x="1687" y="8677"/>
                  </a:lnTo>
                  <a:lnTo>
                    <a:pt x="2129" y="9079"/>
                  </a:lnTo>
                  <a:lnTo>
                    <a:pt x="2611" y="9440"/>
                  </a:lnTo>
                  <a:lnTo>
                    <a:pt x="3133" y="9761"/>
                  </a:lnTo>
                  <a:lnTo>
                    <a:pt x="3776" y="10043"/>
                  </a:lnTo>
                  <a:lnTo>
                    <a:pt x="4419" y="10284"/>
                  </a:lnTo>
                  <a:lnTo>
                    <a:pt x="5182" y="10484"/>
                  </a:lnTo>
                  <a:lnTo>
                    <a:pt x="6025" y="10565"/>
                  </a:lnTo>
                  <a:lnTo>
                    <a:pt x="6909" y="10605"/>
                  </a:lnTo>
                  <a:lnTo>
                    <a:pt x="7873" y="10565"/>
                  </a:lnTo>
                  <a:lnTo>
                    <a:pt x="8395" y="10484"/>
                  </a:lnTo>
                  <a:lnTo>
                    <a:pt x="8917" y="10404"/>
                  </a:lnTo>
                  <a:lnTo>
                    <a:pt x="9399" y="10243"/>
                  </a:lnTo>
                  <a:lnTo>
                    <a:pt x="9882" y="10083"/>
                  </a:lnTo>
                  <a:lnTo>
                    <a:pt x="10765" y="9681"/>
                  </a:lnTo>
                  <a:lnTo>
                    <a:pt x="11609" y="9239"/>
                  </a:lnTo>
                  <a:lnTo>
                    <a:pt x="12292" y="8797"/>
                  </a:lnTo>
                  <a:lnTo>
                    <a:pt x="12814" y="8436"/>
                  </a:lnTo>
                  <a:lnTo>
                    <a:pt x="13256" y="8074"/>
                  </a:lnTo>
                  <a:lnTo>
                    <a:pt x="12693"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2"/>
            <p:cNvSpPr/>
            <p:nvPr/>
          </p:nvSpPr>
          <p:spPr>
            <a:xfrm>
              <a:off x="4174350" y="1210275"/>
              <a:ext cx="200850" cy="309325"/>
            </a:xfrm>
            <a:custGeom>
              <a:avLst/>
              <a:gdLst/>
              <a:ahLst/>
              <a:cxnLst/>
              <a:rect l="l" t="t" r="r" b="b"/>
              <a:pathLst>
                <a:path w="8034" h="12373" extrusionOk="0">
                  <a:moveTo>
                    <a:pt x="7150" y="1"/>
                  </a:moveTo>
                  <a:lnTo>
                    <a:pt x="6949" y="41"/>
                  </a:lnTo>
                  <a:lnTo>
                    <a:pt x="6748" y="162"/>
                  </a:lnTo>
                  <a:lnTo>
                    <a:pt x="6226" y="483"/>
                  </a:lnTo>
                  <a:lnTo>
                    <a:pt x="5664" y="885"/>
                  </a:lnTo>
                  <a:lnTo>
                    <a:pt x="5142" y="1367"/>
                  </a:lnTo>
                  <a:lnTo>
                    <a:pt x="4660" y="1768"/>
                  </a:lnTo>
                  <a:lnTo>
                    <a:pt x="4218" y="2250"/>
                  </a:lnTo>
                  <a:lnTo>
                    <a:pt x="3535" y="2652"/>
                  </a:lnTo>
                  <a:lnTo>
                    <a:pt x="2089" y="3495"/>
                  </a:lnTo>
                  <a:lnTo>
                    <a:pt x="0" y="4700"/>
                  </a:lnTo>
                  <a:lnTo>
                    <a:pt x="321" y="5865"/>
                  </a:lnTo>
                  <a:lnTo>
                    <a:pt x="482" y="6387"/>
                  </a:lnTo>
                  <a:lnTo>
                    <a:pt x="683" y="6869"/>
                  </a:lnTo>
                  <a:lnTo>
                    <a:pt x="964" y="7311"/>
                  </a:lnTo>
                  <a:lnTo>
                    <a:pt x="1245" y="7673"/>
                  </a:lnTo>
                  <a:lnTo>
                    <a:pt x="1446" y="7833"/>
                  </a:lnTo>
                  <a:lnTo>
                    <a:pt x="1607" y="7954"/>
                  </a:lnTo>
                  <a:lnTo>
                    <a:pt x="1848" y="8074"/>
                  </a:lnTo>
                  <a:lnTo>
                    <a:pt x="2049" y="8155"/>
                  </a:lnTo>
                  <a:lnTo>
                    <a:pt x="2330" y="8235"/>
                  </a:lnTo>
                  <a:lnTo>
                    <a:pt x="2571" y="8235"/>
                  </a:lnTo>
                  <a:lnTo>
                    <a:pt x="3133" y="8195"/>
                  </a:lnTo>
                  <a:lnTo>
                    <a:pt x="3776" y="8115"/>
                  </a:lnTo>
                  <a:lnTo>
                    <a:pt x="4459" y="8074"/>
                  </a:lnTo>
                  <a:lnTo>
                    <a:pt x="5423" y="10565"/>
                  </a:lnTo>
                  <a:lnTo>
                    <a:pt x="6106" y="12372"/>
                  </a:lnTo>
                  <a:lnTo>
                    <a:pt x="8034" y="1688"/>
                  </a:lnTo>
                  <a:lnTo>
                    <a:pt x="7833" y="1085"/>
                  </a:lnTo>
                  <a:lnTo>
                    <a:pt x="7632" y="563"/>
                  </a:lnTo>
                  <a:lnTo>
                    <a:pt x="7351" y="81"/>
                  </a:lnTo>
                  <a:lnTo>
                    <a:pt x="7270"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2"/>
            <p:cNvSpPr/>
            <p:nvPr/>
          </p:nvSpPr>
          <p:spPr>
            <a:xfrm>
              <a:off x="4110075" y="1447275"/>
              <a:ext cx="168725" cy="27125"/>
            </a:xfrm>
            <a:custGeom>
              <a:avLst/>
              <a:gdLst/>
              <a:ahLst/>
              <a:cxnLst/>
              <a:rect l="l" t="t" r="r" b="b"/>
              <a:pathLst>
                <a:path w="6749" h="1085" extrusionOk="0">
                  <a:moveTo>
                    <a:pt x="161" y="0"/>
                  </a:moveTo>
                  <a:lnTo>
                    <a:pt x="41" y="40"/>
                  </a:lnTo>
                  <a:lnTo>
                    <a:pt x="0" y="121"/>
                  </a:lnTo>
                  <a:lnTo>
                    <a:pt x="41" y="241"/>
                  </a:lnTo>
                  <a:lnTo>
                    <a:pt x="161" y="281"/>
                  </a:lnTo>
                  <a:lnTo>
                    <a:pt x="964" y="322"/>
                  </a:lnTo>
                  <a:lnTo>
                    <a:pt x="1687" y="442"/>
                  </a:lnTo>
                  <a:lnTo>
                    <a:pt x="2290" y="603"/>
                  </a:lnTo>
                  <a:lnTo>
                    <a:pt x="2852" y="804"/>
                  </a:lnTo>
                  <a:lnTo>
                    <a:pt x="3133" y="924"/>
                  </a:lnTo>
                  <a:lnTo>
                    <a:pt x="3374" y="1004"/>
                  </a:lnTo>
                  <a:lnTo>
                    <a:pt x="3615" y="1045"/>
                  </a:lnTo>
                  <a:lnTo>
                    <a:pt x="3856" y="1085"/>
                  </a:lnTo>
                  <a:lnTo>
                    <a:pt x="4178" y="1045"/>
                  </a:lnTo>
                  <a:lnTo>
                    <a:pt x="4459" y="1004"/>
                  </a:lnTo>
                  <a:lnTo>
                    <a:pt x="4780" y="884"/>
                  </a:lnTo>
                  <a:lnTo>
                    <a:pt x="5182" y="723"/>
                  </a:lnTo>
                  <a:lnTo>
                    <a:pt x="5463" y="563"/>
                  </a:lnTo>
                  <a:lnTo>
                    <a:pt x="5744" y="482"/>
                  </a:lnTo>
                  <a:lnTo>
                    <a:pt x="6186" y="402"/>
                  </a:lnTo>
                  <a:lnTo>
                    <a:pt x="6467" y="402"/>
                  </a:lnTo>
                  <a:lnTo>
                    <a:pt x="6548" y="442"/>
                  </a:lnTo>
                  <a:lnTo>
                    <a:pt x="6668" y="442"/>
                  </a:lnTo>
                  <a:lnTo>
                    <a:pt x="6749" y="322"/>
                  </a:lnTo>
                  <a:lnTo>
                    <a:pt x="6708" y="241"/>
                  </a:lnTo>
                  <a:lnTo>
                    <a:pt x="6628" y="161"/>
                  </a:lnTo>
                  <a:lnTo>
                    <a:pt x="6508" y="121"/>
                  </a:lnTo>
                  <a:lnTo>
                    <a:pt x="6186" y="121"/>
                  </a:lnTo>
                  <a:lnTo>
                    <a:pt x="5945" y="161"/>
                  </a:lnTo>
                  <a:lnTo>
                    <a:pt x="5704" y="201"/>
                  </a:lnTo>
                  <a:lnTo>
                    <a:pt x="5383" y="322"/>
                  </a:lnTo>
                  <a:lnTo>
                    <a:pt x="5021" y="442"/>
                  </a:lnTo>
                  <a:lnTo>
                    <a:pt x="4459" y="683"/>
                  </a:lnTo>
                  <a:lnTo>
                    <a:pt x="4178" y="763"/>
                  </a:lnTo>
                  <a:lnTo>
                    <a:pt x="3937" y="804"/>
                  </a:lnTo>
                  <a:lnTo>
                    <a:pt x="3736" y="804"/>
                  </a:lnTo>
                  <a:lnTo>
                    <a:pt x="3495" y="763"/>
                  </a:lnTo>
                  <a:lnTo>
                    <a:pt x="3254" y="683"/>
                  </a:lnTo>
                  <a:lnTo>
                    <a:pt x="2973" y="563"/>
                  </a:lnTo>
                  <a:lnTo>
                    <a:pt x="2370" y="322"/>
                  </a:lnTo>
                  <a:lnTo>
                    <a:pt x="1728" y="161"/>
                  </a:lnTo>
                  <a:lnTo>
                    <a:pt x="1005" y="40"/>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2"/>
            <p:cNvSpPr/>
            <p:nvPr/>
          </p:nvSpPr>
          <p:spPr>
            <a:xfrm>
              <a:off x="4273750" y="1553725"/>
              <a:ext cx="211900" cy="529225"/>
            </a:xfrm>
            <a:custGeom>
              <a:avLst/>
              <a:gdLst/>
              <a:ahLst/>
              <a:cxnLst/>
              <a:rect l="l" t="t" r="r" b="b"/>
              <a:pathLst>
                <a:path w="8476" h="21169" extrusionOk="0">
                  <a:moveTo>
                    <a:pt x="2893" y="0"/>
                  </a:moveTo>
                  <a:lnTo>
                    <a:pt x="2411" y="683"/>
                  </a:lnTo>
                  <a:lnTo>
                    <a:pt x="1889" y="1526"/>
                  </a:lnTo>
                  <a:lnTo>
                    <a:pt x="1326" y="2531"/>
                  </a:lnTo>
                  <a:lnTo>
                    <a:pt x="1045" y="3133"/>
                  </a:lnTo>
                  <a:lnTo>
                    <a:pt x="764" y="3736"/>
                  </a:lnTo>
                  <a:lnTo>
                    <a:pt x="523" y="4378"/>
                  </a:lnTo>
                  <a:lnTo>
                    <a:pt x="322" y="5021"/>
                  </a:lnTo>
                  <a:lnTo>
                    <a:pt x="161" y="5704"/>
                  </a:lnTo>
                  <a:lnTo>
                    <a:pt x="41" y="6346"/>
                  </a:lnTo>
                  <a:lnTo>
                    <a:pt x="1" y="7029"/>
                  </a:lnTo>
                  <a:lnTo>
                    <a:pt x="41" y="7672"/>
                  </a:lnTo>
                  <a:lnTo>
                    <a:pt x="121" y="8315"/>
                  </a:lnTo>
                  <a:lnTo>
                    <a:pt x="242" y="8877"/>
                  </a:lnTo>
                  <a:lnTo>
                    <a:pt x="483" y="9921"/>
                  </a:lnTo>
                  <a:lnTo>
                    <a:pt x="764" y="10845"/>
                  </a:lnTo>
                  <a:lnTo>
                    <a:pt x="1045" y="11729"/>
                  </a:lnTo>
                  <a:lnTo>
                    <a:pt x="1286" y="12572"/>
                  </a:lnTo>
                  <a:lnTo>
                    <a:pt x="1487" y="13456"/>
                  </a:lnTo>
                  <a:lnTo>
                    <a:pt x="1567" y="13898"/>
                  </a:lnTo>
                  <a:lnTo>
                    <a:pt x="1567" y="14380"/>
                  </a:lnTo>
                  <a:lnTo>
                    <a:pt x="1607" y="14902"/>
                  </a:lnTo>
                  <a:lnTo>
                    <a:pt x="1567" y="15464"/>
                  </a:lnTo>
                  <a:lnTo>
                    <a:pt x="1487" y="16027"/>
                  </a:lnTo>
                  <a:lnTo>
                    <a:pt x="1407" y="16509"/>
                  </a:lnTo>
                  <a:lnTo>
                    <a:pt x="1286" y="16910"/>
                  </a:lnTo>
                  <a:lnTo>
                    <a:pt x="1166" y="17312"/>
                  </a:lnTo>
                  <a:lnTo>
                    <a:pt x="925" y="17915"/>
                  </a:lnTo>
                  <a:lnTo>
                    <a:pt x="684" y="18437"/>
                  </a:lnTo>
                  <a:lnTo>
                    <a:pt x="523" y="18879"/>
                  </a:lnTo>
                  <a:lnTo>
                    <a:pt x="483" y="19079"/>
                  </a:lnTo>
                  <a:lnTo>
                    <a:pt x="483" y="19240"/>
                  </a:lnTo>
                  <a:lnTo>
                    <a:pt x="523" y="19441"/>
                  </a:lnTo>
                  <a:lnTo>
                    <a:pt x="603" y="19682"/>
                  </a:lnTo>
                  <a:lnTo>
                    <a:pt x="724" y="19883"/>
                  </a:lnTo>
                  <a:lnTo>
                    <a:pt x="925" y="20124"/>
                  </a:lnTo>
                  <a:lnTo>
                    <a:pt x="1085" y="20284"/>
                  </a:lnTo>
                  <a:lnTo>
                    <a:pt x="1246" y="20445"/>
                  </a:lnTo>
                  <a:lnTo>
                    <a:pt x="1447" y="20525"/>
                  </a:lnTo>
                  <a:lnTo>
                    <a:pt x="1648" y="20606"/>
                  </a:lnTo>
                  <a:lnTo>
                    <a:pt x="2089" y="20646"/>
                  </a:lnTo>
                  <a:lnTo>
                    <a:pt x="2531" y="20686"/>
                  </a:lnTo>
                  <a:lnTo>
                    <a:pt x="2973" y="20686"/>
                  </a:lnTo>
                  <a:lnTo>
                    <a:pt x="3375" y="20766"/>
                  </a:lnTo>
                  <a:lnTo>
                    <a:pt x="3576" y="20807"/>
                  </a:lnTo>
                  <a:lnTo>
                    <a:pt x="3776" y="20887"/>
                  </a:lnTo>
                  <a:lnTo>
                    <a:pt x="3937" y="21007"/>
                  </a:lnTo>
                  <a:lnTo>
                    <a:pt x="4098" y="21168"/>
                  </a:lnTo>
                  <a:lnTo>
                    <a:pt x="4098" y="20726"/>
                  </a:lnTo>
                  <a:lnTo>
                    <a:pt x="4098" y="20325"/>
                  </a:lnTo>
                  <a:lnTo>
                    <a:pt x="4058" y="19521"/>
                  </a:lnTo>
                  <a:lnTo>
                    <a:pt x="4058" y="19120"/>
                  </a:lnTo>
                  <a:lnTo>
                    <a:pt x="4098" y="18718"/>
                  </a:lnTo>
                  <a:lnTo>
                    <a:pt x="4218" y="18276"/>
                  </a:lnTo>
                  <a:lnTo>
                    <a:pt x="4379" y="17834"/>
                  </a:lnTo>
                  <a:lnTo>
                    <a:pt x="4660" y="17352"/>
                  </a:lnTo>
                  <a:lnTo>
                    <a:pt x="4901" y="16991"/>
                  </a:lnTo>
                  <a:lnTo>
                    <a:pt x="5343" y="16308"/>
                  </a:lnTo>
                  <a:lnTo>
                    <a:pt x="5584" y="15946"/>
                  </a:lnTo>
                  <a:lnTo>
                    <a:pt x="5825" y="15464"/>
                  </a:lnTo>
                  <a:lnTo>
                    <a:pt x="6066" y="14862"/>
                  </a:lnTo>
                  <a:lnTo>
                    <a:pt x="6347" y="14099"/>
                  </a:lnTo>
                  <a:lnTo>
                    <a:pt x="6508" y="13617"/>
                  </a:lnTo>
                  <a:lnTo>
                    <a:pt x="6749" y="13135"/>
                  </a:lnTo>
                  <a:lnTo>
                    <a:pt x="6950" y="12653"/>
                  </a:lnTo>
                  <a:lnTo>
                    <a:pt x="7231" y="12211"/>
                  </a:lnTo>
                  <a:lnTo>
                    <a:pt x="7512" y="11769"/>
                  </a:lnTo>
                  <a:lnTo>
                    <a:pt x="7793" y="11327"/>
                  </a:lnTo>
                  <a:lnTo>
                    <a:pt x="8114" y="10925"/>
                  </a:lnTo>
                  <a:lnTo>
                    <a:pt x="8476" y="10564"/>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2"/>
            <p:cNvSpPr/>
            <p:nvPr/>
          </p:nvSpPr>
          <p:spPr>
            <a:xfrm>
              <a:off x="3860025" y="2050775"/>
              <a:ext cx="567400" cy="761200"/>
            </a:xfrm>
            <a:custGeom>
              <a:avLst/>
              <a:gdLst/>
              <a:ahLst/>
              <a:cxnLst/>
              <a:rect l="l" t="t" r="r" b="b"/>
              <a:pathLst>
                <a:path w="22696" h="30448" extrusionOk="0">
                  <a:moveTo>
                    <a:pt x="15305" y="1"/>
                  </a:moveTo>
                  <a:lnTo>
                    <a:pt x="14863" y="41"/>
                  </a:lnTo>
                  <a:lnTo>
                    <a:pt x="14421" y="121"/>
                  </a:lnTo>
                  <a:lnTo>
                    <a:pt x="13979" y="242"/>
                  </a:lnTo>
                  <a:lnTo>
                    <a:pt x="13577" y="362"/>
                  </a:lnTo>
                  <a:lnTo>
                    <a:pt x="13176" y="523"/>
                  </a:lnTo>
                  <a:lnTo>
                    <a:pt x="12774" y="724"/>
                  </a:lnTo>
                  <a:lnTo>
                    <a:pt x="12372" y="925"/>
                  </a:lnTo>
                  <a:lnTo>
                    <a:pt x="11609" y="1407"/>
                  </a:lnTo>
                  <a:lnTo>
                    <a:pt x="10886" y="2009"/>
                  </a:lnTo>
                  <a:lnTo>
                    <a:pt x="10203" y="2652"/>
                  </a:lnTo>
                  <a:lnTo>
                    <a:pt x="9601" y="3335"/>
                  </a:lnTo>
                  <a:lnTo>
                    <a:pt x="8998" y="4058"/>
                  </a:lnTo>
                  <a:lnTo>
                    <a:pt x="8476" y="4821"/>
                  </a:lnTo>
                  <a:lnTo>
                    <a:pt x="7994" y="5584"/>
                  </a:lnTo>
                  <a:lnTo>
                    <a:pt x="7552" y="6347"/>
                  </a:lnTo>
                  <a:lnTo>
                    <a:pt x="7151" y="7110"/>
                  </a:lnTo>
                  <a:lnTo>
                    <a:pt x="6829" y="7793"/>
                  </a:lnTo>
                  <a:lnTo>
                    <a:pt x="6548" y="8476"/>
                  </a:lnTo>
                  <a:lnTo>
                    <a:pt x="6347" y="9078"/>
                  </a:lnTo>
                  <a:lnTo>
                    <a:pt x="5946" y="10404"/>
                  </a:lnTo>
                  <a:lnTo>
                    <a:pt x="5504" y="11970"/>
                  </a:lnTo>
                  <a:lnTo>
                    <a:pt x="4580" y="15505"/>
                  </a:lnTo>
                  <a:lnTo>
                    <a:pt x="4058" y="17232"/>
                  </a:lnTo>
                  <a:lnTo>
                    <a:pt x="3576" y="18799"/>
                  </a:lnTo>
                  <a:lnTo>
                    <a:pt x="3335" y="19522"/>
                  </a:lnTo>
                  <a:lnTo>
                    <a:pt x="3094" y="20124"/>
                  </a:lnTo>
                  <a:lnTo>
                    <a:pt x="2853" y="20687"/>
                  </a:lnTo>
                  <a:lnTo>
                    <a:pt x="2612" y="21088"/>
                  </a:lnTo>
                  <a:lnTo>
                    <a:pt x="2371" y="21490"/>
                  </a:lnTo>
                  <a:lnTo>
                    <a:pt x="2210" y="21892"/>
                  </a:lnTo>
                  <a:lnTo>
                    <a:pt x="2089" y="22293"/>
                  </a:lnTo>
                  <a:lnTo>
                    <a:pt x="2009" y="22695"/>
                  </a:lnTo>
                  <a:lnTo>
                    <a:pt x="1889" y="23539"/>
                  </a:lnTo>
                  <a:lnTo>
                    <a:pt x="1808" y="24382"/>
                  </a:lnTo>
                  <a:lnTo>
                    <a:pt x="1808" y="25185"/>
                  </a:lnTo>
                  <a:lnTo>
                    <a:pt x="1728" y="25949"/>
                  </a:lnTo>
                  <a:lnTo>
                    <a:pt x="1688" y="26310"/>
                  </a:lnTo>
                  <a:lnTo>
                    <a:pt x="1607" y="26631"/>
                  </a:lnTo>
                  <a:lnTo>
                    <a:pt x="1527" y="26913"/>
                  </a:lnTo>
                  <a:lnTo>
                    <a:pt x="1407" y="27194"/>
                  </a:lnTo>
                  <a:lnTo>
                    <a:pt x="1085" y="27716"/>
                  </a:lnTo>
                  <a:lnTo>
                    <a:pt x="844" y="28278"/>
                  </a:lnTo>
                  <a:lnTo>
                    <a:pt x="402" y="29323"/>
                  </a:lnTo>
                  <a:lnTo>
                    <a:pt x="121" y="30126"/>
                  </a:lnTo>
                  <a:lnTo>
                    <a:pt x="1" y="30447"/>
                  </a:lnTo>
                  <a:lnTo>
                    <a:pt x="10002" y="30447"/>
                  </a:lnTo>
                  <a:lnTo>
                    <a:pt x="10685" y="29202"/>
                  </a:lnTo>
                  <a:lnTo>
                    <a:pt x="11448" y="27796"/>
                  </a:lnTo>
                  <a:lnTo>
                    <a:pt x="13055" y="24543"/>
                  </a:lnTo>
                  <a:lnTo>
                    <a:pt x="14702" y="21008"/>
                  </a:lnTo>
                  <a:lnTo>
                    <a:pt x="16349" y="17433"/>
                  </a:lnTo>
                  <a:lnTo>
                    <a:pt x="19000" y="11448"/>
                  </a:lnTo>
                  <a:lnTo>
                    <a:pt x="20125" y="8918"/>
                  </a:lnTo>
                  <a:lnTo>
                    <a:pt x="20205" y="8998"/>
                  </a:lnTo>
                  <a:lnTo>
                    <a:pt x="20285" y="8998"/>
                  </a:lnTo>
                  <a:lnTo>
                    <a:pt x="20366" y="8918"/>
                  </a:lnTo>
                  <a:lnTo>
                    <a:pt x="20446" y="8837"/>
                  </a:lnTo>
                  <a:lnTo>
                    <a:pt x="20526" y="8596"/>
                  </a:lnTo>
                  <a:lnTo>
                    <a:pt x="20566" y="8275"/>
                  </a:lnTo>
                  <a:lnTo>
                    <a:pt x="20607" y="7632"/>
                  </a:lnTo>
                  <a:lnTo>
                    <a:pt x="20607" y="7351"/>
                  </a:lnTo>
                  <a:lnTo>
                    <a:pt x="22695" y="8436"/>
                  </a:lnTo>
                  <a:lnTo>
                    <a:pt x="22695" y="8436"/>
                  </a:lnTo>
                  <a:lnTo>
                    <a:pt x="22655" y="7954"/>
                  </a:lnTo>
                  <a:lnTo>
                    <a:pt x="22615" y="7391"/>
                  </a:lnTo>
                  <a:lnTo>
                    <a:pt x="22494" y="6749"/>
                  </a:lnTo>
                  <a:lnTo>
                    <a:pt x="22374" y="6106"/>
                  </a:lnTo>
                  <a:lnTo>
                    <a:pt x="22173" y="5423"/>
                  </a:lnTo>
                  <a:lnTo>
                    <a:pt x="21932" y="4740"/>
                  </a:lnTo>
                  <a:lnTo>
                    <a:pt x="21651" y="4058"/>
                  </a:lnTo>
                  <a:lnTo>
                    <a:pt x="21289" y="3375"/>
                  </a:lnTo>
                  <a:lnTo>
                    <a:pt x="20888" y="2732"/>
                  </a:lnTo>
                  <a:lnTo>
                    <a:pt x="20406" y="2130"/>
                  </a:lnTo>
                  <a:lnTo>
                    <a:pt x="20125" y="1848"/>
                  </a:lnTo>
                  <a:lnTo>
                    <a:pt x="19843" y="1567"/>
                  </a:lnTo>
                  <a:lnTo>
                    <a:pt x="19522" y="1286"/>
                  </a:lnTo>
                  <a:lnTo>
                    <a:pt x="19201" y="1045"/>
                  </a:lnTo>
                  <a:lnTo>
                    <a:pt x="18839" y="844"/>
                  </a:lnTo>
                  <a:lnTo>
                    <a:pt x="18478" y="643"/>
                  </a:lnTo>
                  <a:lnTo>
                    <a:pt x="18076" y="483"/>
                  </a:lnTo>
                  <a:lnTo>
                    <a:pt x="17674" y="322"/>
                  </a:lnTo>
                  <a:lnTo>
                    <a:pt x="17233" y="202"/>
                  </a:lnTo>
                  <a:lnTo>
                    <a:pt x="16751" y="121"/>
                  </a:lnTo>
                  <a:lnTo>
                    <a:pt x="16269" y="41"/>
                  </a:lnTo>
                  <a:lnTo>
                    <a:pt x="157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2"/>
            <p:cNvSpPr/>
            <p:nvPr/>
          </p:nvSpPr>
          <p:spPr>
            <a:xfrm>
              <a:off x="4344050" y="2141150"/>
              <a:ext cx="27125" cy="74350"/>
            </a:xfrm>
            <a:custGeom>
              <a:avLst/>
              <a:gdLst/>
              <a:ahLst/>
              <a:cxnLst/>
              <a:rect l="l" t="t" r="r" b="b"/>
              <a:pathLst>
                <a:path w="1085" h="2974" extrusionOk="0">
                  <a:moveTo>
                    <a:pt x="81" y="1"/>
                  </a:moveTo>
                  <a:lnTo>
                    <a:pt x="0" y="81"/>
                  </a:lnTo>
                  <a:lnTo>
                    <a:pt x="0" y="202"/>
                  </a:lnTo>
                  <a:lnTo>
                    <a:pt x="844" y="2893"/>
                  </a:lnTo>
                  <a:lnTo>
                    <a:pt x="884" y="2973"/>
                  </a:lnTo>
                  <a:lnTo>
                    <a:pt x="1005" y="2973"/>
                  </a:lnTo>
                  <a:lnTo>
                    <a:pt x="1085" y="2933"/>
                  </a:lnTo>
                  <a:lnTo>
                    <a:pt x="1085" y="2812"/>
                  </a:lnTo>
                  <a:lnTo>
                    <a:pt x="241" y="121"/>
                  </a:lnTo>
                  <a:lnTo>
                    <a:pt x="201" y="41"/>
                  </a:lnTo>
                  <a:lnTo>
                    <a:pt x="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2"/>
            <p:cNvSpPr/>
            <p:nvPr/>
          </p:nvSpPr>
          <p:spPr>
            <a:xfrm>
              <a:off x="4332000" y="2190350"/>
              <a:ext cx="18100" cy="73350"/>
            </a:xfrm>
            <a:custGeom>
              <a:avLst/>
              <a:gdLst/>
              <a:ahLst/>
              <a:cxnLst/>
              <a:rect l="l" t="t" r="r" b="b"/>
              <a:pathLst>
                <a:path w="724" h="2934" extrusionOk="0">
                  <a:moveTo>
                    <a:pt x="121" y="1"/>
                  </a:moveTo>
                  <a:lnTo>
                    <a:pt x="41" y="41"/>
                  </a:lnTo>
                  <a:lnTo>
                    <a:pt x="0" y="162"/>
                  </a:lnTo>
                  <a:lnTo>
                    <a:pt x="322" y="1889"/>
                  </a:lnTo>
                  <a:lnTo>
                    <a:pt x="482" y="2813"/>
                  </a:lnTo>
                  <a:lnTo>
                    <a:pt x="523" y="2893"/>
                  </a:lnTo>
                  <a:lnTo>
                    <a:pt x="603" y="2933"/>
                  </a:lnTo>
                  <a:lnTo>
                    <a:pt x="643" y="2933"/>
                  </a:lnTo>
                  <a:lnTo>
                    <a:pt x="723" y="2893"/>
                  </a:lnTo>
                  <a:lnTo>
                    <a:pt x="723" y="2772"/>
                  </a:lnTo>
                  <a:lnTo>
                    <a:pt x="563" y="1849"/>
                  </a:lnTo>
                  <a:lnTo>
                    <a:pt x="282" y="121"/>
                  </a:lnTo>
                  <a:lnTo>
                    <a:pt x="20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2"/>
            <p:cNvSpPr/>
            <p:nvPr/>
          </p:nvSpPr>
          <p:spPr>
            <a:xfrm>
              <a:off x="4249650" y="2296800"/>
              <a:ext cx="35175" cy="54250"/>
            </a:xfrm>
            <a:custGeom>
              <a:avLst/>
              <a:gdLst/>
              <a:ahLst/>
              <a:cxnLst/>
              <a:rect l="l" t="t" r="r" b="b"/>
              <a:pathLst>
                <a:path w="1407" h="2170" extrusionOk="0">
                  <a:moveTo>
                    <a:pt x="121" y="1"/>
                  </a:moveTo>
                  <a:lnTo>
                    <a:pt x="41" y="81"/>
                  </a:lnTo>
                  <a:lnTo>
                    <a:pt x="1" y="161"/>
                  </a:lnTo>
                  <a:lnTo>
                    <a:pt x="81" y="242"/>
                  </a:lnTo>
                  <a:lnTo>
                    <a:pt x="202" y="322"/>
                  </a:lnTo>
                  <a:lnTo>
                    <a:pt x="362" y="483"/>
                  </a:lnTo>
                  <a:lnTo>
                    <a:pt x="523" y="643"/>
                  </a:lnTo>
                  <a:lnTo>
                    <a:pt x="724" y="884"/>
                  </a:lnTo>
                  <a:lnTo>
                    <a:pt x="884" y="1206"/>
                  </a:lnTo>
                  <a:lnTo>
                    <a:pt x="1045" y="1607"/>
                  </a:lnTo>
                  <a:lnTo>
                    <a:pt x="1125" y="2049"/>
                  </a:lnTo>
                  <a:lnTo>
                    <a:pt x="1166" y="2129"/>
                  </a:lnTo>
                  <a:lnTo>
                    <a:pt x="1286" y="2170"/>
                  </a:lnTo>
                  <a:lnTo>
                    <a:pt x="1366" y="2129"/>
                  </a:lnTo>
                  <a:lnTo>
                    <a:pt x="1407" y="2009"/>
                  </a:lnTo>
                  <a:lnTo>
                    <a:pt x="1286" y="1487"/>
                  </a:lnTo>
                  <a:lnTo>
                    <a:pt x="1125" y="1085"/>
                  </a:lnTo>
                  <a:lnTo>
                    <a:pt x="925" y="724"/>
                  </a:lnTo>
                  <a:lnTo>
                    <a:pt x="724" y="442"/>
                  </a:lnTo>
                  <a:lnTo>
                    <a:pt x="523" y="242"/>
                  </a:lnTo>
                  <a:lnTo>
                    <a:pt x="362" y="121"/>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2"/>
            <p:cNvSpPr/>
            <p:nvPr/>
          </p:nvSpPr>
          <p:spPr>
            <a:xfrm>
              <a:off x="4225550" y="2330950"/>
              <a:ext cx="51250" cy="46200"/>
            </a:xfrm>
            <a:custGeom>
              <a:avLst/>
              <a:gdLst/>
              <a:ahLst/>
              <a:cxnLst/>
              <a:rect l="l" t="t" r="r" b="b"/>
              <a:pathLst>
                <a:path w="2050" h="1848" extrusionOk="0">
                  <a:moveTo>
                    <a:pt x="41" y="0"/>
                  </a:moveTo>
                  <a:lnTo>
                    <a:pt x="1" y="81"/>
                  </a:lnTo>
                  <a:lnTo>
                    <a:pt x="1" y="201"/>
                  </a:lnTo>
                  <a:lnTo>
                    <a:pt x="81" y="281"/>
                  </a:lnTo>
                  <a:lnTo>
                    <a:pt x="282" y="362"/>
                  </a:lnTo>
                  <a:lnTo>
                    <a:pt x="804" y="643"/>
                  </a:lnTo>
                  <a:lnTo>
                    <a:pt x="1085" y="844"/>
                  </a:lnTo>
                  <a:lnTo>
                    <a:pt x="1366" y="1125"/>
                  </a:lnTo>
                  <a:lnTo>
                    <a:pt x="1607" y="1406"/>
                  </a:lnTo>
                  <a:lnTo>
                    <a:pt x="1808" y="1768"/>
                  </a:lnTo>
                  <a:lnTo>
                    <a:pt x="1889" y="1848"/>
                  </a:lnTo>
                  <a:lnTo>
                    <a:pt x="2009" y="1848"/>
                  </a:lnTo>
                  <a:lnTo>
                    <a:pt x="2049" y="1768"/>
                  </a:lnTo>
                  <a:lnTo>
                    <a:pt x="2049" y="1687"/>
                  </a:lnTo>
                  <a:lnTo>
                    <a:pt x="1848" y="1286"/>
                  </a:lnTo>
                  <a:lnTo>
                    <a:pt x="1567" y="924"/>
                  </a:lnTo>
                  <a:lnTo>
                    <a:pt x="1286" y="643"/>
                  </a:lnTo>
                  <a:lnTo>
                    <a:pt x="965" y="442"/>
                  </a:lnTo>
                  <a:lnTo>
                    <a:pt x="643" y="241"/>
                  </a:lnTo>
                  <a:lnTo>
                    <a:pt x="402" y="12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2"/>
            <p:cNvSpPr/>
            <p:nvPr/>
          </p:nvSpPr>
          <p:spPr>
            <a:xfrm>
              <a:off x="4062875" y="2175300"/>
              <a:ext cx="357525" cy="635675"/>
            </a:xfrm>
            <a:custGeom>
              <a:avLst/>
              <a:gdLst/>
              <a:ahLst/>
              <a:cxnLst/>
              <a:rect l="l" t="t" r="r" b="b"/>
              <a:pathLst>
                <a:path w="14301" h="25427" extrusionOk="0">
                  <a:moveTo>
                    <a:pt x="12171" y="0"/>
                  </a:moveTo>
                  <a:lnTo>
                    <a:pt x="12091" y="41"/>
                  </a:lnTo>
                  <a:lnTo>
                    <a:pt x="12051" y="81"/>
                  </a:lnTo>
                  <a:lnTo>
                    <a:pt x="11970" y="241"/>
                  </a:lnTo>
                  <a:lnTo>
                    <a:pt x="11930" y="482"/>
                  </a:lnTo>
                  <a:lnTo>
                    <a:pt x="11890" y="764"/>
                  </a:lnTo>
                  <a:lnTo>
                    <a:pt x="11890" y="1246"/>
                  </a:lnTo>
                  <a:lnTo>
                    <a:pt x="11850" y="1487"/>
                  </a:lnTo>
                  <a:lnTo>
                    <a:pt x="11770" y="1687"/>
                  </a:lnTo>
                  <a:lnTo>
                    <a:pt x="11689" y="1848"/>
                  </a:lnTo>
                  <a:lnTo>
                    <a:pt x="11569" y="2009"/>
                  </a:lnTo>
                  <a:lnTo>
                    <a:pt x="11368" y="2089"/>
                  </a:lnTo>
                  <a:lnTo>
                    <a:pt x="11167" y="2169"/>
                  </a:lnTo>
                  <a:lnTo>
                    <a:pt x="11006" y="2210"/>
                  </a:lnTo>
                  <a:lnTo>
                    <a:pt x="10806" y="2250"/>
                  </a:lnTo>
                  <a:lnTo>
                    <a:pt x="10645" y="2370"/>
                  </a:lnTo>
                  <a:lnTo>
                    <a:pt x="10444" y="2491"/>
                  </a:lnTo>
                  <a:lnTo>
                    <a:pt x="10083" y="2852"/>
                  </a:lnTo>
                  <a:lnTo>
                    <a:pt x="9721" y="3374"/>
                  </a:lnTo>
                  <a:lnTo>
                    <a:pt x="9440" y="3776"/>
                  </a:lnTo>
                  <a:lnTo>
                    <a:pt x="9199" y="4218"/>
                  </a:lnTo>
                  <a:lnTo>
                    <a:pt x="8958" y="4700"/>
                  </a:lnTo>
                  <a:lnTo>
                    <a:pt x="8757" y="5142"/>
                  </a:lnTo>
                  <a:lnTo>
                    <a:pt x="8637" y="5543"/>
                  </a:lnTo>
                  <a:lnTo>
                    <a:pt x="8516" y="5905"/>
                  </a:lnTo>
                  <a:lnTo>
                    <a:pt x="8476" y="6186"/>
                  </a:lnTo>
                  <a:lnTo>
                    <a:pt x="8476" y="6387"/>
                  </a:lnTo>
                  <a:lnTo>
                    <a:pt x="8516" y="6668"/>
                  </a:lnTo>
                  <a:lnTo>
                    <a:pt x="8516" y="6748"/>
                  </a:lnTo>
                  <a:lnTo>
                    <a:pt x="8436" y="6829"/>
                  </a:lnTo>
                  <a:lnTo>
                    <a:pt x="8275" y="7030"/>
                  </a:lnTo>
                  <a:lnTo>
                    <a:pt x="8074" y="7431"/>
                  </a:lnTo>
                  <a:lnTo>
                    <a:pt x="7713" y="8235"/>
                  </a:lnTo>
                  <a:lnTo>
                    <a:pt x="7070" y="9841"/>
                  </a:lnTo>
                  <a:lnTo>
                    <a:pt x="5905" y="12814"/>
                  </a:lnTo>
                  <a:lnTo>
                    <a:pt x="4499" y="16188"/>
                  </a:lnTo>
                  <a:lnTo>
                    <a:pt x="3816" y="17754"/>
                  </a:lnTo>
                  <a:lnTo>
                    <a:pt x="3134" y="19120"/>
                  </a:lnTo>
                  <a:lnTo>
                    <a:pt x="2571" y="20245"/>
                  </a:lnTo>
                  <a:lnTo>
                    <a:pt x="2290" y="20686"/>
                  </a:lnTo>
                  <a:lnTo>
                    <a:pt x="2089" y="20968"/>
                  </a:lnTo>
                  <a:lnTo>
                    <a:pt x="1527" y="21691"/>
                  </a:lnTo>
                  <a:lnTo>
                    <a:pt x="1085" y="22454"/>
                  </a:lnTo>
                  <a:lnTo>
                    <a:pt x="724" y="23177"/>
                  </a:lnTo>
                  <a:lnTo>
                    <a:pt x="442" y="23819"/>
                  </a:lnTo>
                  <a:lnTo>
                    <a:pt x="242" y="24382"/>
                  </a:lnTo>
                  <a:lnTo>
                    <a:pt x="81" y="24864"/>
                  </a:lnTo>
                  <a:lnTo>
                    <a:pt x="1" y="25265"/>
                  </a:lnTo>
                  <a:lnTo>
                    <a:pt x="1" y="25346"/>
                  </a:lnTo>
                  <a:lnTo>
                    <a:pt x="81" y="25426"/>
                  </a:lnTo>
                  <a:lnTo>
                    <a:pt x="121" y="25426"/>
                  </a:lnTo>
                  <a:lnTo>
                    <a:pt x="201" y="25386"/>
                  </a:lnTo>
                  <a:lnTo>
                    <a:pt x="242" y="25306"/>
                  </a:lnTo>
                  <a:lnTo>
                    <a:pt x="362" y="24904"/>
                  </a:lnTo>
                  <a:lnTo>
                    <a:pt x="483" y="24462"/>
                  </a:lnTo>
                  <a:lnTo>
                    <a:pt x="683" y="23900"/>
                  </a:lnTo>
                  <a:lnTo>
                    <a:pt x="965" y="23257"/>
                  </a:lnTo>
                  <a:lnTo>
                    <a:pt x="1326" y="22574"/>
                  </a:lnTo>
                  <a:lnTo>
                    <a:pt x="1768" y="21851"/>
                  </a:lnTo>
                  <a:lnTo>
                    <a:pt x="2290" y="21168"/>
                  </a:lnTo>
                  <a:lnTo>
                    <a:pt x="2531" y="20847"/>
                  </a:lnTo>
                  <a:lnTo>
                    <a:pt x="2772" y="20405"/>
                  </a:lnTo>
                  <a:lnTo>
                    <a:pt x="3375" y="19321"/>
                  </a:lnTo>
                  <a:lnTo>
                    <a:pt x="4017" y="17955"/>
                  </a:lnTo>
                  <a:lnTo>
                    <a:pt x="4700" y="16389"/>
                  </a:lnTo>
                  <a:lnTo>
                    <a:pt x="6106" y="13015"/>
                  </a:lnTo>
                  <a:lnTo>
                    <a:pt x="7311" y="9922"/>
                  </a:lnTo>
                  <a:lnTo>
                    <a:pt x="7954" y="8355"/>
                  </a:lnTo>
                  <a:lnTo>
                    <a:pt x="8315" y="7552"/>
                  </a:lnTo>
                  <a:lnTo>
                    <a:pt x="8516" y="7190"/>
                  </a:lnTo>
                  <a:lnTo>
                    <a:pt x="8637" y="6989"/>
                  </a:lnTo>
                  <a:lnTo>
                    <a:pt x="8757" y="6829"/>
                  </a:lnTo>
                  <a:lnTo>
                    <a:pt x="8797" y="6708"/>
                  </a:lnTo>
                  <a:lnTo>
                    <a:pt x="8797" y="6548"/>
                  </a:lnTo>
                  <a:lnTo>
                    <a:pt x="8717" y="6347"/>
                  </a:lnTo>
                  <a:lnTo>
                    <a:pt x="8717" y="6186"/>
                  </a:lnTo>
                  <a:lnTo>
                    <a:pt x="8797" y="5945"/>
                  </a:lnTo>
                  <a:lnTo>
                    <a:pt x="9038" y="5222"/>
                  </a:lnTo>
                  <a:lnTo>
                    <a:pt x="9199" y="4820"/>
                  </a:lnTo>
                  <a:lnTo>
                    <a:pt x="9400" y="4379"/>
                  </a:lnTo>
                  <a:lnTo>
                    <a:pt x="9641" y="3937"/>
                  </a:lnTo>
                  <a:lnTo>
                    <a:pt x="9922" y="3495"/>
                  </a:lnTo>
                  <a:lnTo>
                    <a:pt x="10283" y="3053"/>
                  </a:lnTo>
                  <a:lnTo>
                    <a:pt x="10605" y="2732"/>
                  </a:lnTo>
                  <a:lnTo>
                    <a:pt x="10926" y="2531"/>
                  </a:lnTo>
                  <a:lnTo>
                    <a:pt x="11047" y="2451"/>
                  </a:lnTo>
                  <a:lnTo>
                    <a:pt x="11207" y="2410"/>
                  </a:lnTo>
                  <a:lnTo>
                    <a:pt x="11529" y="2330"/>
                  </a:lnTo>
                  <a:lnTo>
                    <a:pt x="11729" y="2210"/>
                  </a:lnTo>
                  <a:lnTo>
                    <a:pt x="11930" y="2009"/>
                  </a:lnTo>
                  <a:lnTo>
                    <a:pt x="12011" y="1768"/>
                  </a:lnTo>
                  <a:lnTo>
                    <a:pt x="12091" y="1527"/>
                  </a:lnTo>
                  <a:lnTo>
                    <a:pt x="12131" y="1246"/>
                  </a:lnTo>
                  <a:lnTo>
                    <a:pt x="12171" y="764"/>
                  </a:lnTo>
                  <a:lnTo>
                    <a:pt x="12171" y="482"/>
                  </a:lnTo>
                  <a:lnTo>
                    <a:pt x="12211" y="282"/>
                  </a:lnTo>
                  <a:lnTo>
                    <a:pt x="12332" y="402"/>
                  </a:lnTo>
                  <a:lnTo>
                    <a:pt x="12533" y="643"/>
                  </a:lnTo>
                  <a:lnTo>
                    <a:pt x="12975" y="1366"/>
                  </a:lnTo>
                  <a:lnTo>
                    <a:pt x="13537" y="2370"/>
                  </a:lnTo>
                  <a:lnTo>
                    <a:pt x="14059" y="3455"/>
                  </a:lnTo>
                  <a:lnTo>
                    <a:pt x="14139" y="3535"/>
                  </a:lnTo>
                  <a:lnTo>
                    <a:pt x="14260" y="3535"/>
                  </a:lnTo>
                  <a:lnTo>
                    <a:pt x="14300" y="3455"/>
                  </a:lnTo>
                  <a:lnTo>
                    <a:pt x="14300" y="3334"/>
                  </a:lnTo>
                  <a:lnTo>
                    <a:pt x="13738" y="2169"/>
                  </a:lnTo>
                  <a:lnTo>
                    <a:pt x="13135" y="1085"/>
                  </a:lnTo>
                  <a:lnTo>
                    <a:pt x="12854" y="643"/>
                  </a:lnTo>
                  <a:lnTo>
                    <a:pt x="12573" y="282"/>
                  </a:lnTo>
                  <a:lnTo>
                    <a:pt x="12372" y="81"/>
                  </a:lnTo>
                  <a:lnTo>
                    <a:pt x="122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2"/>
            <p:cNvSpPr/>
            <p:nvPr/>
          </p:nvSpPr>
          <p:spPr>
            <a:xfrm>
              <a:off x="4407300" y="3359225"/>
              <a:ext cx="237025" cy="154675"/>
            </a:xfrm>
            <a:custGeom>
              <a:avLst/>
              <a:gdLst/>
              <a:ahLst/>
              <a:cxnLst/>
              <a:rect l="l" t="t" r="r" b="b"/>
              <a:pathLst>
                <a:path w="9481" h="6187" extrusionOk="0">
                  <a:moveTo>
                    <a:pt x="443" y="0"/>
                  </a:moveTo>
                  <a:lnTo>
                    <a:pt x="403" y="201"/>
                  </a:lnTo>
                  <a:lnTo>
                    <a:pt x="162" y="723"/>
                  </a:lnTo>
                  <a:lnTo>
                    <a:pt x="41" y="1246"/>
                  </a:lnTo>
                  <a:lnTo>
                    <a:pt x="1" y="1728"/>
                  </a:lnTo>
                  <a:lnTo>
                    <a:pt x="1" y="1969"/>
                  </a:lnTo>
                  <a:lnTo>
                    <a:pt x="41" y="2210"/>
                  </a:lnTo>
                  <a:lnTo>
                    <a:pt x="81" y="2451"/>
                  </a:lnTo>
                  <a:lnTo>
                    <a:pt x="162" y="2651"/>
                  </a:lnTo>
                  <a:lnTo>
                    <a:pt x="282" y="2852"/>
                  </a:lnTo>
                  <a:lnTo>
                    <a:pt x="403" y="3013"/>
                  </a:lnTo>
                  <a:lnTo>
                    <a:pt x="603" y="3174"/>
                  </a:lnTo>
                  <a:lnTo>
                    <a:pt x="804" y="3294"/>
                  </a:lnTo>
                  <a:lnTo>
                    <a:pt x="1045" y="3415"/>
                  </a:lnTo>
                  <a:lnTo>
                    <a:pt x="1286" y="3495"/>
                  </a:lnTo>
                  <a:lnTo>
                    <a:pt x="1889" y="3656"/>
                  </a:lnTo>
                  <a:lnTo>
                    <a:pt x="2531" y="3856"/>
                  </a:lnTo>
                  <a:lnTo>
                    <a:pt x="3777" y="4379"/>
                  </a:lnTo>
                  <a:lnTo>
                    <a:pt x="5062" y="4941"/>
                  </a:lnTo>
                  <a:lnTo>
                    <a:pt x="6227" y="5423"/>
                  </a:lnTo>
                  <a:lnTo>
                    <a:pt x="7352" y="5825"/>
                  </a:lnTo>
                  <a:lnTo>
                    <a:pt x="7874" y="6025"/>
                  </a:lnTo>
                  <a:lnTo>
                    <a:pt x="8396" y="6146"/>
                  </a:lnTo>
                  <a:lnTo>
                    <a:pt x="8637" y="6186"/>
                  </a:lnTo>
                  <a:lnTo>
                    <a:pt x="8838" y="6186"/>
                  </a:lnTo>
                  <a:lnTo>
                    <a:pt x="8998" y="6146"/>
                  </a:lnTo>
                  <a:lnTo>
                    <a:pt x="9159" y="6106"/>
                  </a:lnTo>
                  <a:lnTo>
                    <a:pt x="9280" y="5985"/>
                  </a:lnTo>
                  <a:lnTo>
                    <a:pt x="9400" y="5865"/>
                  </a:lnTo>
                  <a:lnTo>
                    <a:pt x="9440" y="5664"/>
                  </a:lnTo>
                  <a:lnTo>
                    <a:pt x="9480" y="5463"/>
                  </a:lnTo>
                  <a:lnTo>
                    <a:pt x="9440" y="5302"/>
                  </a:lnTo>
                  <a:lnTo>
                    <a:pt x="9400" y="5182"/>
                  </a:lnTo>
                  <a:lnTo>
                    <a:pt x="9239" y="4820"/>
                  </a:lnTo>
                  <a:lnTo>
                    <a:pt x="8958" y="4419"/>
                  </a:lnTo>
                  <a:lnTo>
                    <a:pt x="8637" y="3977"/>
                  </a:lnTo>
                  <a:lnTo>
                    <a:pt x="8235" y="3535"/>
                  </a:lnTo>
                  <a:lnTo>
                    <a:pt x="7834" y="3133"/>
                  </a:lnTo>
                  <a:lnTo>
                    <a:pt x="7392" y="2732"/>
                  </a:lnTo>
                  <a:lnTo>
                    <a:pt x="7030" y="2410"/>
                  </a:lnTo>
                  <a:lnTo>
                    <a:pt x="6508" y="1969"/>
                  </a:lnTo>
                  <a:lnTo>
                    <a:pt x="5906" y="1366"/>
                  </a:lnTo>
                  <a:lnTo>
                    <a:pt x="5705" y="1567"/>
                  </a:lnTo>
                  <a:lnTo>
                    <a:pt x="5464" y="1728"/>
                  </a:lnTo>
                  <a:lnTo>
                    <a:pt x="5142" y="1928"/>
                  </a:lnTo>
                  <a:lnTo>
                    <a:pt x="4821" y="2089"/>
                  </a:lnTo>
                  <a:lnTo>
                    <a:pt x="4540" y="2169"/>
                  </a:lnTo>
                  <a:lnTo>
                    <a:pt x="3977" y="2169"/>
                  </a:lnTo>
                  <a:lnTo>
                    <a:pt x="3696" y="2129"/>
                  </a:lnTo>
                  <a:lnTo>
                    <a:pt x="3415" y="2049"/>
                  </a:lnTo>
                  <a:lnTo>
                    <a:pt x="3134" y="1969"/>
                  </a:lnTo>
                  <a:lnTo>
                    <a:pt x="2572" y="1687"/>
                  </a:lnTo>
                  <a:lnTo>
                    <a:pt x="1969" y="1326"/>
                  </a:lnTo>
                  <a:lnTo>
                    <a:pt x="1407" y="884"/>
                  </a:lnTo>
                  <a:lnTo>
                    <a:pt x="925" y="442"/>
                  </a:lnTo>
                  <a:lnTo>
                    <a:pt x="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2"/>
            <p:cNvSpPr/>
            <p:nvPr/>
          </p:nvSpPr>
          <p:spPr>
            <a:xfrm>
              <a:off x="4163300" y="1113875"/>
              <a:ext cx="202875" cy="265125"/>
            </a:xfrm>
            <a:custGeom>
              <a:avLst/>
              <a:gdLst/>
              <a:ahLst/>
              <a:cxnLst/>
              <a:rect l="l" t="t" r="r" b="b"/>
              <a:pathLst>
                <a:path w="8115" h="10605" extrusionOk="0">
                  <a:moveTo>
                    <a:pt x="4057" y="1"/>
                  </a:moveTo>
                  <a:lnTo>
                    <a:pt x="3937" y="403"/>
                  </a:lnTo>
                  <a:lnTo>
                    <a:pt x="3816" y="804"/>
                  </a:lnTo>
                  <a:lnTo>
                    <a:pt x="3575" y="1286"/>
                  </a:lnTo>
                  <a:lnTo>
                    <a:pt x="3254" y="1808"/>
                  </a:lnTo>
                  <a:lnTo>
                    <a:pt x="3053" y="2049"/>
                  </a:lnTo>
                  <a:lnTo>
                    <a:pt x="2852" y="2290"/>
                  </a:lnTo>
                  <a:lnTo>
                    <a:pt x="2571" y="2491"/>
                  </a:lnTo>
                  <a:lnTo>
                    <a:pt x="2290" y="2692"/>
                  </a:lnTo>
                  <a:lnTo>
                    <a:pt x="2009" y="2853"/>
                  </a:lnTo>
                  <a:lnTo>
                    <a:pt x="1647" y="2973"/>
                  </a:lnTo>
                  <a:lnTo>
                    <a:pt x="1567" y="2813"/>
                  </a:lnTo>
                  <a:lnTo>
                    <a:pt x="1446" y="2692"/>
                  </a:lnTo>
                  <a:lnTo>
                    <a:pt x="1326" y="2531"/>
                  </a:lnTo>
                  <a:lnTo>
                    <a:pt x="1165" y="2411"/>
                  </a:lnTo>
                  <a:lnTo>
                    <a:pt x="1004" y="2371"/>
                  </a:lnTo>
                  <a:lnTo>
                    <a:pt x="763" y="2371"/>
                  </a:lnTo>
                  <a:lnTo>
                    <a:pt x="683" y="2411"/>
                  </a:lnTo>
                  <a:lnTo>
                    <a:pt x="563" y="2531"/>
                  </a:lnTo>
                  <a:lnTo>
                    <a:pt x="442" y="2612"/>
                  </a:lnTo>
                  <a:lnTo>
                    <a:pt x="322" y="2772"/>
                  </a:lnTo>
                  <a:lnTo>
                    <a:pt x="161" y="3094"/>
                  </a:lnTo>
                  <a:lnTo>
                    <a:pt x="40" y="3455"/>
                  </a:lnTo>
                  <a:lnTo>
                    <a:pt x="0" y="3857"/>
                  </a:lnTo>
                  <a:lnTo>
                    <a:pt x="40" y="4259"/>
                  </a:lnTo>
                  <a:lnTo>
                    <a:pt x="121" y="4620"/>
                  </a:lnTo>
                  <a:lnTo>
                    <a:pt x="201" y="4781"/>
                  </a:lnTo>
                  <a:lnTo>
                    <a:pt x="281" y="4901"/>
                  </a:lnTo>
                  <a:lnTo>
                    <a:pt x="402" y="5022"/>
                  </a:lnTo>
                  <a:lnTo>
                    <a:pt x="563" y="5102"/>
                  </a:lnTo>
                  <a:lnTo>
                    <a:pt x="482" y="5343"/>
                  </a:lnTo>
                  <a:lnTo>
                    <a:pt x="322" y="5986"/>
                  </a:lnTo>
                  <a:lnTo>
                    <a:pt x="281" y="6428"/>
                  </a:lnTo>
                  <a:lnTo>
                    <a:pt x="201" y="6869"/>
                  </a:lnTo>
                  <a:lnTo>
                    <a:pt x="201" y="7351"/>
                  </a:lnTo>
                  <a:lnTo>
                    <a:pt x="281" y="7833"/>
                  </a:lnTo>
                  <a:lnTo>
                    <a:pt x="362" y="8315"/>
                  </a:lnTo>
                  <a:lnTo>
                    <a:pt x="522" y="8757"/>
                  </a:lnTo>
                  <a:lnTo>
                    <a:pt x="723" y="9199"/>
                  </a:lnTo>
                  <a:lnTo>
                    <a:pt x="1004" y="9561"/>
                  </a:lnTo>
                  <a:lnTo>
                    <a:pt x="1245" y="9922"/>
                  </a:lnTo>
                  <a:lnTo>
                    <a:pt x="1567" y="10203"/>
                  </a:lnTo>
                  <a:lnTo>
                    <a:pt x="1848" y="10404"/>
                  </a:lnTo>
                  <a:lnTo>
                    <a:pt x="2169" y="10565"/>
                  </a:lnTo>
                  <a:lnTo>
                    <a:pt x="2370" y="10605"/>
                  </a:lnTo>
                  <a:lnTo>
                    <a:pt x="2571" y="10605"/>
                  </a:lnTo>
                  <a:lnTo>
                    <a:pt x="3013" y="10565"/>
                  </a:lnTo>
                  <a:lnTo>
                    <a:pt x="3575" y="10484"/>
                  </a:lnTo>
                  <a:lnTo>
                    <a:pt x="4138" y="10324"/>
                  </a:lnTo>
                  <a:lnTo>
                    <a:pt x="4700" y="10083"/>
                  </a:lnTo>
                  <a:lnTo>
                    <a:pt x="5222" y="9802"/>
                  </a:lnTo>
                  <a:lnTo>
                    <a:pt x="5463" y="9641"/>
                  </a:lnTo>
                  <a:lnTo>
                    <a:pt x="5664" y="9480"/>
                  </a:lnTo>
                  <a:lnTo>
                    <a:pt x="5825" y="9279"/>
                  </a:lnTo>
                  <a:lnTo>
                    <a:pt x="5985" y="9079"/>
                  </a:lnTo>
                  <a:lnTo>
                    <a:pt x="6588" y="8034"/>
                  </a:lnTo>
                  <a:lnTo>
                    <a:pt x="7271" y="6749"/>
                  </a:lnTo>
                  <a:lnTo>
                    <a:pt x="8114" y="5182"/>
                  </a:lnTo>
                  <a:lnTo>
                    <a:pt x="8074" y="4861"/>
                  </a:lnTo>
                  <a:lnTo>
                    <a:pt x="7994" y="4540"/>
                  </a:lnTo>
                  <a:lnTo>
                    <a:pt x="7873" y="4138"/>
                  </a:lnTo>
                  <a:lnTo>
                    <a:pt x="7712" y="3696"/>
                  </a:lnTo>
                  <a:lnTo>
                    <a:pt x="7592" y="3495"/>
                  </a:lnTo>
                  <a:lnTo>
                    <a:pt x="7431" y="3295"/>
                  </a:lnTo>
                  <a:lnTo>
                    <a:pt x="7271" y="3094"/>
                  </a:lnTo>
                  <a:lnTo>
                    <a:pt x="7110" y="2933"/>
                  </a:lnTo>
                  <a:lnTo>
                    <a:pt x="6869" y="2813"/>
                  </a:lnTo>
                  <a:lnTo>
                    <a:pt x="6628" y="2692"/>
                  </a:lnTo>
                  <a:lnTo>
                    <a:pt x="6266" y="2531"/>
                  </a:lnTo>
                  <a:lnTo>
                    <a:pt x="5945" y="2331"/>
                  </a:lnTo>
                  <a:lnTo>
                    <a:pt x="5624" y="2130"/>
                  </a:lnTo>
                  <a:lnTo>
                    <a:pt x="5383" y="1929"/>
                  </a:lnTo>
                  <a:lnTo>
                    <a:pt x="4941" y="1487"/>
                  </a:lnTo>
                  <a:lnTo>
                    <a:pt x="4579" y="1045"/>
                  </a:lnTo>
                  <a:lnTo>
                    <a:pt x="4338" y="644"/>
                  </a:lnTo>
                  <a:lnTo>
                    <a:pt x="4178" y="322"/>
                  </a:lnTo>
                  <a:lnTo>
                    <a:pt x="4057"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2"/>
            <p:cNvSpPr/>
            <p:nvPr/>
          </p:nvSpPr>
          <p:spPr>
            <a:xfrm>
              <a:off x="4312925" y="1222325"/>
              <a:ext cx="320350" cy="789325"/>
            </a:xfrm>
            <a:custGeom>
              <a:avLst/>
              <a:gdLst/>
              <a:ahLst/>
              <a:cxnLst/>
              <a:rect l="l" t="t" r="r" b="b"/>
              <a:pathLst>
                <a:path w="12814" h="31573" extrusionOk="0">
                  <a:moveTo>
                    <a:pt x="2330" y="1"/>
                  </a:moveTo>
                  <a:lnTo>
                    <a:pt x="2250" y="41"/>
                  </a:lnTo>
                  <a:lnTo>
                    <a:pt x="2209" y="81"/>
                  </a:lnTo>
                  <a:lnTo>
                    <a:pt x="2169" y="242"/>
                  </a:lnTo>
                  <a:lnTo>
                    <a:pt x="2169" y="483"/>
                  </a:lnTo>
                  <a:lnTo>
                    <a:pt x="2209" y="764"/>
                  </a:lnTo>
                  <a:lnTo>
                    <a:pt x="2290" y="1286"/>
                  </a:lnTo>
                  <a:lnTo>
                    <a:pt x="2330" y="1527"/>
                  </a:lnTo>
                  <a:lnTo>
                    <a:pt x="1928" y="2250"/>
                  </a:lnTo>
                  <a:lnTo>
                    <a:pt x="1567" y="2933"/>
                  </a:lnTo>
                  <a:lnTo>
                    <a:pt x="1165" y="3616"/>
                  </a:lnTo>
                  <a:lnTo>
                    <a:pt x="723" y="4299"/>
                  </a:lnTo>
                  <a:lnTo>
                    <a:pt x="522" y="4660"/>
                  </a:lnTo>
                  <a:lnTo>
                    <a:pt x="362" y="5062"/>
                  </a:lnTo>
                  <a:lnTo>
                    <a:pt x="201" y="5504"/>
                  </a:lnTo>
                  <a:lnTo>
                    <a:pt x="81" y="5986"/>
                  </a:lnTo>
                  <a:lnTo>
                    <a:pt x="0" y="6508"/>
                  </a:lnTo>
                  <a:lnTo>
                    <a:pt x="0" y="7110"/>
                  </a:lnTo>
                  <a:lnTo>
                    <a:pt x="844" y="13778"/>
                  </a:lnTo>
                  <a:lnTo>
                    <a:pt x="1527" y="19161"/>
                  </a:lnTo>
                  <a:lnTo>
                    <a:pt x="2129" y="23298"/>
                  </a:lnTo>
                  <a:lnTo>
                    <a:pt x="2370" y="24784"/>
                  </a:lnTo>
                  <a:lnTo>
                    <a:pt x="2531" y="25547"/>
                  </a:lnTo>
                  <a:lnTo>
                    <a:pt x="2732" y="26310"/>
                  </a:lnTo>
                  <a:lnTo>
                    <a:pt x="2932" y="27073"/>
                  </a:lnTo>
                  <a:lnTo>
                    <a:pt x="3173" y="27796"/>
                  </a:lnTo>
                  <a:lnTo>
                    <a:pt x="3495" y="28519"/>
                  </a:lnTo>
                  <a:lnTo>
                    <a:pt x="3856" y="29162"/>
                  </a:lnTo>
                  <a:lnTo>
                    <a:pt x="4258" y="29765"/>
                  </a:lnTo>
                  <a:lnTo>
                    <a:pt x="4499" y="30046"/>
                  </a:lnTo>
                  <a:lnTo>
                    <a:pt x="4740" y="30287"/>
                  </a:lnTo>
                  <a:lnTo>
                    <a:pt x="4981" y="30528"/>
                  </a:lnTo>
                  <a:lnTo>
                    <a:pt x="5262" y="30769"/>
                  </a:lnTo>
                  <a:lnTo>
                    <a:pt x="5543" y="30970"/>
                  </a:lnTo>
                  <a:lnTo>
                    <a:pt x="5865" y="31130"/>
                  </a:lnTo>
                  <a:lnTo>
                    <a:pt x="6226" y="31251"/>
                  </a:lnTo>
                  <a:lnTo>
                    <a:pt x="6547" y="31371"/>
                  </a:lnTo>
                  <a:lnTo>
                    <a:pt x="6949" y="31492"/>
                  </a:lnTo>
                  <a:lnTo>
                    <a:pt x="7351" y="31532"/>
                  </a:lnTo>
                  <a:lnTo>
                    <a:pt x="7752" y="31572"/>
                  </a:lnTo>
                  <a:lnTo>
                    <a:pt x="8194" y="31572"/>
                  </a:lnTo>
                  <a:lnTo>
                    <a:pt x="8676" y="31532"/>
                  </a:lnTo>
                  <a:lnTo>
                    <a:pt x="9158" y="31452"/>
                  </a:lnTo>
                  <a:lnTo>
                    <a:pt x="9640" y="31331"/>
                  </a:lnTo>
                  <a:lnTo>
                    <a:pt x="10082" y="31171"/>
                  </a:lnTo>
                  <a:lnTo>
                    <a:pt x="10484" y="30970"/>
                  </a:lnTo>
                  <a:lnTo>
                    <a:pt x="10845" y="30689"/>
                  </a:lnTo>
                  <a:lnTo>
                    <a:pt x="11207" y="30407"/>
                  </a:lnTo>
                  <a:lnTo>
                    <a:pt x="11488" y="30086"/>
                  </a:lnTo>
                  <a:lnTo>
                    <a:pt x="11729" y="29724"/>
                  </a:lnTo>
                  <a:lnTo>
                    <a:pt x="11970" y="29323"/>
                  </a:lnTo>
                  <a:lnTo>
                    <a:pt x="12171" y="28881"/>
                  </a:lnTo>
                  <a:lnTo>
                    <a:pt x="12332" y="28439"/>
                  </a:lnTo>
                  <a:lnTo>
                    <a:pt x="12452" y="27997"/>
                  </a:lnTo>
                  <a:lnTo>
                    <a:pt x="12573" y="27515"/>
                  </a:lnTo>
                  <a:lnTo>
                    <a:pt x="12733" y="26511"/>
                  </a:lnTo>
                  <a:lnTo>
                    <a:pt x="12814" y="25507"/>
                  </a:lnTo>
                  <a:lnTo>
                    <a:pt x="12814" y="24503"/>
                  </a:lnTo>
                  <a:lnTo>
                    <a:pt x="12773" y="23539"/>
                  </a:lnTo>
                  <a:lnTo>
                    <a:pt x="12693" y="22615"/>
                  </a:lnTo>
                  <a:lnTo>
                    <a:pt x="12573" y="21812"/>
                  </a:lnTo>
                  <a:lnTo>
                    <a:pt x="12452" y="21089"/>
                  </a:lnTo>
                  <a:lnTo>
                    <a:pt x="12332" y="20526"/>
                  </a:lnTo>
                  <a:lnTo>
                    <a:pt x="12251" y="20125"/>
                  </a:lnTo>
                  <a:lnTo>
                    <a:pt x="12171" y="19884"/>
                  </a:lnTo>
                  <a:lnTo>
                    <a:pt x="12050" y="19723"/>
                  </a:lnTo>
                  <a:lnTo>
                    <a:pt x="11890" y="19643"/>
                  </a:lnTo>
                  <a:lnTo>
                    <a:pt x="11689" y="19602"/>
                  </a:lnTo>
                  <a:lnTo>
                    <a:pt x="11448" y="19683"/>
                  </a:lnTo>
                  <a:lnTo>
                    <a:pt x="11207" y="19763"/>
                  </a:lnTo>
                  <a:lnTo>
                    <a:pt x="10966" y="19884"/>
                  </a:lnTo>
                  <a:lnTo>
                    <a:pt x="10444" y="20205"/>
                  </a:lnTo>
                  <a:lnTo>
                    <a:pt x="10163" y="20325"/>
                  </a:lnTo>
                  <a:lnTo>
                    <a:pt x="9881" y="20406"/>
                  </a:lnTo>
                  <a:lnTo>
                    <a:pt x="9600" y="20446"/>
                  </a:lnTo>
                  <a:lnTo>
                    <a:pt x="9359" y="20486"/>
                  </a:lnTo>
                  <a:lnTo>
                    <a:pt x="8958" y="20446"/>
                  </a:lnTo>
                  <a:lnTo>
                    <a:pt x="8797" y="20446"/>
                  </a:lnTo>
                  <a:lnTo>
                    <a:pt x="2250" y="6829"/>
                  </a:lnTo>
                  <a:lnTo>
                    <a:pt x="2611" y="4660"/>
                  </a:lnTo>
                  <a:lnTo>
                    <a:pt x="3053" y="2049"/>
                  </a:lnTo>
                  <a:lnTo>
                    <a:pt x="3053" y="1768"/>
                  </a:lnTo>
                  <a:lnTo>
                    <a:pt x="3013" y="1447"/>
                  </a:lnTo>
                  <a:lnTo>
                    <a:pt x="2932" y="1126"/>
                  </a:lnTo>
                  <a:lnTo>
                    <a:pt x="2852" y="804"/>
                  </a:lnTo>
                  <a:lnTo>
                    <a:pt x="2691" y="483"/>
                  </a:lnTo>
                  <a:lnTo>
                    <a:pt x="2571" y="242"/>
                  </a:lnTo>
                  <a:lnTo>
                    <a:pt x="2450" y="81"/>
                  </a:lnTo>
                  <a:lnTo>
                    <a:pt x="2370" y="41"/>
                  </a:lnTo>
                  <a:lnTo>
                    <a:pt x="2330" y="1"/>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2"/>
            <p:cNvSpPr/>
            <p:nvPr/>
          </p:nvSpPr>
          <p:spPr>
            <a:xfrm>
              <a:off x="4532825" y="1712375"/>
              <a:ext cx="95425" cy="101450"/>
            </a:xfrm>
            <a:custGeom>
              <a:avLst/>
              <a:gdLst/>
              <a:ahLst/>
              <a:cxnLst/>
              <a:rect l="l" t="t" r="r" b="b"/>
              <a:pathLst>
                <a:path w="3817" h="4058" extrusionOk="0">
                  <a:moveTo>
                    <a:pt x="2893" y="0"/>
                  </a:moveTo>
                  <a:lnTo>
                    <a:pt x="2652" y="81"/>
                  </a:lnTo>
                  <a:lnTo>
                    <a:pt x="2411" y="161"/>
                  </a:lnTo>
                  <a:lnTo>
                    <a:pt x="2170" y="282"/>
                  </a:lnTo>
                  <a:lnTo>
                    <a:pt x="1648" y="603"/>
                  </a:lnTo>
                  <a:lnTo>
                    <a:pt x="1367" y="723"/>
                  </a:lnTo>
                  <a:lnTo>
                    <a:pt x="1085" y="804"/>
                  </a:lnTo>
                  <a:lnTo>
                    <a:pt x="804" y="844"/>
                  </a:lnTo>
                  <a:lnTo>
                    <a:pt x="563" y="884"/>
                  </a:lnTo>
                  <a:lnTo>
                    <a:pt x="162" y="844"/>
                  </a:lnTo>
                  <a:lnTo>
                    <a:pt x="1" y="844"/>
                  </a:lnTo>
                  <a:lnTo>
                    <a:pt x="162" y="1165"/>
                  </a:lnTo>
                  <a:lnTo>
                    <a:pt x="483" y="1928"/>
                  </a:lnTo>
                  <a:lnTo>
                    <a:pt x="684" y="2451"/>
                  </a:lnTo>
                  <a:lnTo>
                    <a:pt x="885" y="2973"/>
                  </a:lnTo>
                  <a:lnTo>
                    <a:pt x="1045" y="3535"/>
                  </a:lnTo>
                  <a:lnTo>
                    <a:pt x="1126" y="4057"/>
                  </a:lnTo>
                  <a:lnTo>
                    <a:pt x="1367" y="3897"/>
                  </a:lnTo>
                  <a:lnTo>
                    <a:pt x="2009" y="3495"/>
                  </a:lnTo>
                  <a:lnTo>
                    <a:pt x="2411" y="3294"/>
                  </a:lnTo>
                  <a:lnTo>
                    <a:pt x="2853" y="3093"/>
                  </a:lnTo>
                  <a:lnTo>
                    <a:pt x="3335" y="2973"/>
                  </a:lnTo>
                  <a:lnTo>
                    <a:pt x="3817" y="2933"/>
                  </a:lnTo>
                  <a:lnTo>
                    <a:pt x="3696" y="1928"/>
                  </a:lnTo>
                  <a:lnTo>
                    <a:pt x="3576" y="1125"/>
                  </a:lnTo>
                  <a:lnTo>
                    <a:pt x="3455" y="563"/>
                  </a:lnTo>
                  <a:lnTo>
                    <a:pt x="3375" y="282"/>
                  </a:lnTo>
                  <a:lnTo>
                    <a:pt x="3254" y="121"/>
                  </a:lnTo>
                  <a:lnTo>
                    <a:pt x="3094" y="41"/>
                  </a:lnTo>
                  <a:lnTo>
                    <a:pt x="2893"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2"/>
            <p:cNvSpPr/>
            <p:nvPr/>
          </p:nvSpPr>
          <p:spPr>
            <a:xfrm>
              <a:off x="4576025" y="1842925"/>
              <a:ext cx="10050" cy="87375"/>
            </a:xfrm>
            <a:custGeom>
              <a:avLst/>
              <a:gdLst/>
              <a:ahLst/>
              <a:cxnLst/>
              <a:rect l="l" t="t" r="r" b="b"/>
              <a:pathLst>
                <a:path w="402" h="3495" extrusionOk="0">
                  <a:moveTo>
                    <a:pt x="121" y="0"/>
                  </a:moveTo>
                  <a:lnTo>
                    <a:pt x="40" y="80"/>
                  </a:lnTo>
                  <a:lnTo>
                    <a:pt x="0" y="161"/>
                  </a:lnTo>
                  <a:lnTo>
                    <a:pt x="40" y="442"/>
                  </a:lnTo>
                  <a:lnTo>
                    <a:pt x="121" y="1205"/>
                  </a:lnTo>
                  <a:lnTo>
                    <a:pt x="121" y="1687"/>
                  </a:lnTo>
                  <a:lnTo>
                    <a:pt x="121" y="2209"/>
                  </a:lnTo>
                  <a:lnTo>
                    <a:pt x="80" y="2772"/>
                  </a:lnTo>
                  <a:lnTo>
                    <a:pt x="0" y="3334"/>
                  </a:lnTo>
                  <a:lnTo>
                    <a:pt x="40" y="3454"/>
                  </a:lnTo>
                  <a:lnTo>
                    <a:pt x="121" y="3495"/>
                  </a:lnTo>
                  <a:lnTo>
                    <a:pt x="241" y="3495"/>
                  </a:lnTo>
                  <a:lnTo>
                    <a:pt x="281" y="3414"/>
                  </a:lnTo>
                  <a:lnTo>
                    <a:pt x="362" y="2812"/>
                  </a:lnTo>
                  <a:lnTo>
                    <a:pt x="402" y="2209"/>
                  </a:lnTo>
                  <a:lnTo>
                    <a:pt x="402" y="1687"/>
                  </a:lnTo>
                  <a:lnTo>
                    <a:pt x="402" y="1205"/>
                  </a:lnTo>
                  <a:lnTo>
                    <a:pt x="321" y="442"/>
                  </a:lnTo>
                  <a:lnTo>
                    <a:pt x="281" y="121"/>
                  </a:lnTo>
                  <a:lnTo>
                    <a:pt x="201" y="40"/>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2"/>
            <p:cNvSpPr/>
            <p:nvPr/>
          </p:nvSpPr>
          <p:spPr>
            <a:xfrm>
              <a:off x="4343050" y="1388025"/>
              <a:ext cx="15075" cy="27125"/>
            </a:xfrm>
            <a:custGeom>
              <a:avLst/>
              <a:gdLst/>
              <a:ahLst/>
              <a:cxnLst/>
              <a:rect l="l" t="t" r="r" b="b"/>
              <a:pathLst>
                <a:path w="603" h="1085" extrusionOk="0">
                  <a:moveTo>
                    <a:pt x="201" y="0"/>
                  </a:moveTo>
                  <a:lnTo>
                    <a:pt x="81" y="41"/>
                  </a:lnTo>
                  <a:lnTo>
                    <a:pt x="40" y="121"/>
                  </a:lnTo>
                  <a:lnTo>
                    <a:pt x="0" y="241"/>
                  </a:lnTo>
                  <a:lnTo>
                    <a:pt x="0" y="362"/>
                  </a:lnTo>
                  <a:lnTo>
                    <a:pt x="0" y="482"/>
                  </a:lnTo>
                  <a:lnTo>
                    <a:pt x="81" y="643"/>
                  </a:lnTo>
                  <a:lnTo>
                    <a:pt x="201" y="844"/>
                  </a:lnTo>
                  <a:lnTo>
                    <a:pt x="402" y="1045"/>
                  </a:lnTo>
                  <a:lnTo>
                    <a:pt x="482" y="1085"/>
                  </a:lnTo>
                  <a:lnTo>
                    <a:pt x="522" y="1085"/>
                  </a:lnTo>
                  <a:lnTo>
                    <a:pt x="603" y="1045"/>
                  </a:lnTo>
                  <a:lnTo>
                    <a:pt x="603" y="924"/>
                  </a:lnTo>
                  <a:lnTo>
                    <a:pt x="563" y="844"/>
                  </a:lnTo>
                  <a:lnTo>
                    <a:pt x="442" y="723"/>
                  </a:lnTo>
                  <a:lnTo>
                    <a:pt x="362" y="603"/>
                  </a:lnTo>
                  <a:lnTo>
                    <a:pt x="281" y="482"/>
                  </a:lnTo>
                  <a:lnTo>
                    <a:pt x="281" y="402"/>
                  </a:lnTo>
                  <a:lnTo>
                    <a:pt x="281" y="282"/>
                  </a:lnTo>
                  <a:lnTo>
                    <a:pt x="322" y="241"/>
                  </a:lnTo>
                  <a:lnTo>
                    <a:pt x="362" y="121"/>
                  </a:lnTo>
                  <a:lnTo>
                    <a:pt x="281" y="41"/>
                  </a:lnTo>
                  <a:lnTo>
                    <a:pt x="2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2"/>
            <p:cNvSpPr/>
            <p:nvPr/>
          </p:nvSpPr>
          <p:spPr>
            <a:xfrm>
              <a:off x="3793750" y="1596900"/>
              <a:ext cx="503125" cy="369550"/>
            </a:xfrm>
            <a:custGeom>
              <a:avLst/>
              <a:gdLst/>
              <a:ahLst/>
              <a:cxnLst/>
              <a:rect l="l" t="t" r="r" b="b"/>
              <a:pathLst>
                <a:path w="20125" h="14782" extrusionOk="0">
                  <a:moveTo>
                    <a:pt x="3335" y="0"/>
                  </a:moveTo>
                  <a:lnTo>
                    <a:pt x="2652" y="81"/>
                  </a:lnTo>
                  <a:lnTo>
                    <a:pt x="2049" y="161"/>
                  </a:lnTo>
                  <a:lnTo>
                    <a:pt x="1527" y="281"/>
                  </a:lnTo>
                  <a:lnTo>
                    <a:pt x="1045" y="442"/>
                  </a:lnTo>
                  <a:lnTo>
                    <a:pt x="684" y="563"/>
                  </a:lnTo>
                  <a:lnTo>
                    <a:pt x="161" y="804"/>
                  </a:lnTo>
                  <a:lnTo>
                    <a:pt x="1" y="884"/>
                  </a:lnTo>
                  <a:lnTo>
                    <a:pt x="764" y="14782"/>
                  </a:lnTo>
                  <a:lnTo>
                    <a:pt x="1085" y="14661"/>
                  </a:lnTo>
                  <a:lnTo>
                    <a:pt x="1407" y="14500"/>
                  </a:lnTo>
                  <a:lnTo>
                    <a:pt x="2089" y="14300"/>
                  </a:lnTo>
                  <a:lnTo>
                    <a:pt x="2812" y="14139"/>
                  </a:lnTo>
                  <a:lnTo>
                    <a:pt x="3576" y="14059"/>
                  </a:lnTo>
                  <a:lnTo>
                    <a:pt x="4339" y="14018"/>
                  </a:lnTo>
                  <a:lnTo>
                    <a:pt x="5102" y="14059"/>
                  </a:lnTo>
                  <a:lnTo>
                    <a:pt x="5865" y="14099"/>
                  </a:lnTo>
                  <a:lnTo>
                    <a:pt x="6588" y="14139"/>
                  </a:lnTo>
                  <a:lnTo>
                    <a:pt x="7954" y="14340"/>
                  </a:lnTo>
                  <a:lnTo>
                    <a:pt x="9038" y="14541"/>
                  </a:lnTo>
                  <a:lnTo>
                    <a:pt x="10043" y="14782"/>
                  </a:lnTo>
                  <a:lnTo>
                    <a:pt x="11047" y="14541"/>
                  </a:lnTo>
                  <a:lnTo>
                    <a:pt x="12171" y="14340"/>
                  </a:lnTo>
                  <a:lnTo>
                    <a:pt x="13497" y="14139"/>
                  </a:lnTo>
                  <a:lnTo>
                    <a:pt x="14260" y="14099"/>
                  </a:lnTo>
                  <a:lnTo>
                    <a:pt x="15023" y="14059"/>
                  </a:lnTo>
                  <a:lnTo>
                    <a:pt x="15786" y="14018"/>
                  </a:lnTo>
                  <a:lnTo>
                    <a:pt x="16550" y="14059"/>
                  </a:lnTo>
                  <a:lnTo>
                    <a:pt x="17313" y="14139"/>
                  </a:lnTo>
                  <a:lnTo>
                    <a:pt x="18036" y="14300"/>
                  </a:lnTo>
                  <a:lnTo>
                    <a:pt x="18719" y="14500"/>
                  </a:lnTo>
                  <a:lnTo>
                    <a:pt x="19040" y="14661"/>
                  </a:lnTo>
                  <a:lnTo>
                    <a:pt x="19321" y="14782"/>
                  </a:lnTo>
                  <a:lnTo>
                    <a:pt x="20125" y="884"/>
                  </a:lnTo>
                  <a:lnTo>
                    <a:pt x="19964" y="804"/>
                  </a:lnTo>
                  <a:lnTo>
                    <a:pt x="19442" y="563"/>
                  </a:lnTo>
                  <a:lnTo>
                    <a:pt x="19080" y="442"/>
                  </a:lnTo>
                  <a:lnTo>
                    <a:pt x="18598" y="281"/>
                  </a:lnTo>
                  <a:lnTo>
                    <a:pt x="18076" y="161"/>
                  </a:lnTo>
                  <a:lnTo>
                    <a:pt x="17473" y="81"/>
                  </a:lnTo>
                  <a:lnTo>
                    <a:pt x="16791" y="0"/>
                  </a:lnTo>
                  <a:lnTo>
                    <a:pt x="16027" y="0"/>
                  </a:lnTo>
                  <a:lnTo>
                    <a:pt x="15184" y="40"/>
                  </a:lnTo>
                  <a:lnTo>
                    <a:pt x="14300" y="201"/>
                  </a:lnTo>
                  <a:lnTo>
                    <a:pt x="13336" y="402"/>
                  </a:lnTo>
                  <a:lnTo>
                    <a:pt x="12292" y="723"/>
                  </a:lnTo>
                  <a:lnTo>
                    <a:pt x="11207" y="1125"/>
                  </a:lnTo>
                  <a:lnTo>
                    <a:pt x="10043" y="1687"/>
                  </a:lnTo>
                  <a:lnTo>
                    <a:pt x="8918" y="1125"/>
                  </a:lnTo>
                  <a:lnTo>
                    <a:pt x="7793" y="723"/>
                  </a:lnTo>
                  <a:lnTo>
                    <a:pt x="6789" y="402"/>
                  </a:lnTo>
                  <a:lnTo>
                    <a:pt x="5825" y="201"/>
                  </a:lnTo>
                  <a:lnTo>
                    <a:pt x="4901" y="40"/>
                  </a:lnTo>
                  <a:lnTo>
                    <a:pt x="40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2"/>
            <p:cNvSpPr/>
            <p:nvPr/>
          </p:nvSpPr>
          <p:spPr>
            <a:xfrm>
              <a:off x="3833925" y="1802750"/>
              <a:ext cx="230975" cy="155675"/>
            </a:xfrm>
            <a:custGeom>
              <a:avLst/>
              <a:gdLst/>
              <a:ahLst/>
              <a:cxnLst/>
              <a:rect l="l" t="t" r="r" b="b"/>
              <a:pathLst>
                <a:path w="9239" h="6227" extrusionOk="0">
                  <a:moveTo>
                    <a:pt x="5704" y="0"/>
                  </a:moveTo>
                  <a:lnTo>
                    <a:pt x="3575" y="2571"/>
                  </a:lnTo>
                  <a:lnTo>
                    <a:pt x="0" y="6226"/>
                  </a:lnTo>
                  <a:lnTo>
                    <a:pt x="362" y="6106"/>
                  </a:lnTo>
                  <a:lnTo>
                    <a:pt x="764" y="6025"/>
                  </a:lnTo>
                  <a:lnTo>
                    <a:pt x="1607" y="5865"/>
                  </a:lnTo>
                  <a:lnTo>
                    <a:pt x="2451" y="5825"/>
                  </a:lnTo>
                  <a:lnTo>
                    <a:pt x="3334" y="5825"/>
                  </a:lnTo>
                  <a:lnTo>
                    <a:pt x="4178" y="5865"/>
                  </a:lnTo>
                  <a:lnTo>
                    <a:pt x="5021" y="5905"/>
                  </a:lnTo>
                  <a:lnTo>
                    <a:pt x="5785" y="6025"/>
                  </a:lnTo>
                  <a:lnTo>
                    <a:pt x="6508" y="6146"/>
                  </a:lnTo>
                  <a:lnTo>
                    <a:pt x="8395" y="4017"/>
                  </a:lnTo>
                  <a:lnTo>
                    <a:pt x="7793" y="4017"/>
                  </a:lnTo>
                  <a:lnTo>
                    <a:pt x="9078" y="2772"/>
                  </a:lnTo>
                  <a:lnTo>
                    <a:pt x="8315" y="3133"/>
                  </a:lnTo>
                  <a:lnTo>
                    <a:pt x="9239" y="1326"/>
                  </a:lnTo>
                  <a:lnTo>
                    <a:pt x="9239" y="1326"/>
                  </a:lnTo>
                  <a:lnTo>
                    <a:pt x="8275" y="2169"/>
                  </a:lnTo>
                  <a:lnTo>
                    <a:pt x="8275" y="2169"/>
                  </a:lnTo>
                  <a:lnTo>
                    <a:pt x="8436" y="603"/>
                  </a:lnTo>
                  <a:lnTo>
                    <a:pt x="8436" y="603"/>
                  </a:lnTo>
                  <a:lnTo>
                    <a:pt x="5905" y="1969"/>
                  </a:lnTo>
                  <a:lnTo>
                    <a:pt x="5704" y="0"/>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2"/>
            <p:cNvSpPr/>
            <p:nvPr/>
          </p:nvSpPr>
          <p:spPr>
            <a:xfrm>
              <a:off x="4041800" y="1653125"/>
              <a:ext cx="7050" cy="315325"/>
            </a:xfrm>
            <a:custGeom>
              <a:avLst/>
              <a:gdLst/>
              <a:ahLst/>
              <a:cxnLst/>
              <a:rect l="l" t="t" r="r" b="b"/>
              <a:pathLst>
                <a:path w="282" h="12613" extrusionOk="0">
                  <a:moveTo>
                    <a:pt x="121" y="1"/>
                  </a:moveTo>
                  <a:lnTo>
                    <a:pt x="40" y="41"/>
                  </a:lnTo>
                  <a:lnTo>
                    <a:pt x="0" y="161"/>
                  </a:lnTo>
                  <a:lnTo>
                    <a:pt x="0" y="12492"/>
                  </a:lnTo>
                  <a:lnTo>
                    <a:pt x="40" y="12573"/>
                  </a:lnTo>
                  <a:lnTo>
                    <a:pt x="121" y="12613"/>
                  </a:lnTo>
                  <a:lnTo>
                    <a:pt x="241" y="12573"/>
                  </a:lnTo>
                  <a:lnTo>
                    <a:pt x="281" y="12492"/>
                  </a:lnTo>
                  <a:lnTo>
                    <a:pt x="281" y="161"/>
                  </a:lnTo>
                  <a:lnTo>
                    <a:pt x="241" y="4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2"/>
            <p:cNvSpPr/>
            <p:nvPr/>
          </p:nvSpPr>
          <p:spPr>
            <a:xfrm>
              <a:off x="3535675" y="1800750"/>
              <a:ext cx="530250" cy="328375"/>
            </a:xfrm>
            <a:custGeom>
              <a:avLst/>
              <a:gdLst/>
              <a:ahLst/>
              <a:cxnLst/>
              <a:rect l="l" t="t" r="r" b="b"/>
              <a:pathLst>
                <a:path w="21210" h="13135" extrusionOk="0">
                  <a:moveTo>
                    <a:pt x="17514" y="0"/>
                  </a:moveTo>
                  <a:lnTo>
                    <a:pt x="17393" y="40"/>
                  </a:lnTo>
                  <a:lnTo>
                    <a:pt x="17192" y="161"/>
                  </a:lnTo>
                  <a:lnTo>
                    <a:pt x="16951" y="321"/>
                  </a:lnTo>
                  <a:lnTo>
                    <a:pt x="16429" y="763"/>
                  </a:lnTo>
                  <a:lnTo>
                    <a:pt x="15827" y="1285"/>
                  </a:lnTo>
                  <a:lnTo>
                    <a:pt x="15545" y="1526"/>
                  </a:lnTo>
                  <a:lnTo>
                    <a:pt x="15264" y="1808"/>
                  </a:lnTo>
                  <a:lnTo>
                    <a:pt x="15063" y="2129"/>
                  </a:lnTo>
                  <a:lnTo>
                    <a:pt x="14903" y="2410"/>
                  </a:lnTo>
                  <a:lnTo>
                    <a:pt x="14662" y="2892"/>
                  </a:lnTo>
                  <a:lnTo>
                    <a:pt x="14622" y="3093"/>
                  </a:lnTo>
                  <a:lnTo>
                    <a:pt x="14300" y="3254"/>
                  </a:lnTo>
                  <a:lnTo>
                    <a:pt x="13417" y="3695"/>
                  </a:lnTo>
                  <a:lnTo>
                    <a:pt x="12051" y="4378"/>
                  </a:lnTo>
                  <a:lnTo>
                    <a:pt x="11167" y="4740"/>
                  </a:lnTo>
                  <a:lnTo>
                    <a:pt x="10163" y="5141"/>
                  </a:lnTo>
                  <a:lnTo>
                    <a:pt x="9480" y="5382"/>
                  </a:lnTo>
                  <a:lnTo>
                    <a:pt x="8677" y="5623"/>
                  </a:lnTo>
                  <a:lnTo>
                    <a:pt x="6990" y="6105"/>
                  </a:lnTo>
                  <a:lnTo>
                    <a:pt x="5182" y="6628"/>
                  </a:lnTo>
                  <a:lnTo>
                    <a:pt x="4258" y="6909"/>
                  </a:lnTo>
                  <a:lnTo>
                    <a:pt x="3415" y="7230"/>
                  </a:lnTo>
                  <a:lnTo>
                    <a:pt x="2612" y="7552"/>
                  </a:lnTo>
                  <a:lnTo>
                    <a:pt x="1889" y="7953"/>
                  </a:lnTo>
                  <a:lnTo>
                    <a:pt x="1567" y="8194"/>
                  </a:lnTo>
                  <a:lnTo>
                    <a:pt x="1246" y="8395"/>
                  </a:lnTo>
                  <a:lnTo>
                    <a:pt x="965" y="8636"/>
                  </a:lnTo>
                  <a:lnTo>
                    <a:pt x="724" y="8917"/>
                  </a:lnTo>
                  <a:lnTo>
                    <a:pt x="523" y="9158"/>
                  </a:lnTo>
                  <a:lnTo>
                    <a:pt x="322" y="9480"/>
                  </a:lnTo>
                  <a:lnTo>
                    <a:pt x="202" y="9761"/>
                  </a:lnTo>
                  <a:lnTo>
                    <a:pt x="81" y="10082"/>
                  </a:lnTo>
                  <a:lnTo>
                    <a:pt x="41" y="10444"/>
                  </a:lnTo>
                  <a:lnTo>
                    <a:pt x="1" y="10805"/>
                  </a:lnTo>
                  <a:lnTo>
                    <a:pt x="41" y="11167"/>
                  </a:lnTo>
                  <a:lnTo>
                    <a:pt x="121" y="11608"/>
                  </a:lnTo>
                  <a:lnTo>
                    <a:pt x="242" y="11970"/>
                  </a:lnTo>
                  <a:lnTo>
                    <a:pt x="443" y="12331"/>
                  </a:lnTo>
                  <a:lnTo>
                    <a:pt x="724" y="12613"/>
                  </a:lnTo>
                  <a:lnTo>
                    <a:pt x="1045" y="12813"/>
                  </a:lnTo>
                  <a:lnTo>
                    <a:pt x="1407" y="12974"/>
                  </a:lnTo>
                  <a:lnTo>
                    <a:pt x="1808" y="13095"/>
                  </a:lnTo>
                  <a:lnTo>
                    <a:pt x="2290" y="13135"/>
                  </a:lnTo>
                  <a:lnTo>
                    <a:pt x="2772" y="13135"/>
                  </a:lnTo>
                  <a:lnTo>
                    <a:pt x="3335" y="13095"/>
                  </a:lnTo>
                  <a:lnTo>
                    <a:pt x="3897" y="12974"/>
                  </a:lnTo>
                  <a:lnTo>
                    <a:pt x="4459" y="12773"/>
                  </a:lnTo>
                  <a:lnTo>
                    <a:pt x="5102" y="12572"/>
                  </a:lnTo>
                  <a:lnTo>
                    <a:pt x="5704" y="12291"/>
                  </a:lnTo>
                  <a:lnTo>
                    <a:pt x="6347" y="11930"/>
                  </a:lnTo>
                  <a:lnTo>
                    <a:pt x="6990" y="11568"/>
                  </a:lnTo>
                  <a:lnTo>
                    <a:pt x="7633" y="11126"/>
                  </a:lnTo>
                  <a:lnTo>
                    <a:pt x="8677" y="10323"/>
                  </a:lnTo>
                  <a:lnTo>
                    <a:pt x="9882" y="9399"/>
                  </a:lnTo>
                  <a:lnTo>
                    <a:pt x="12412" y="7391"/>
                  </a:lnTo>
                  <a:lnTo>
                    <a:pt x="15345" y="5021"/>
                  </a:lnTo>
                  <a:lnTo>
                    <a:pt x="16389" y="5061"/>
                  </a:lnTo>
                  <a:lnTo>
                    <a:pt x="17233" y="5021"/>
                  </a:lnTo>
                  <a:lnTo>
                    <a:pt x="17835" y="4981"/>
                  </a:lnTo>
                  <a:lnTo>
                    <a:pt x="18317" y="4900"/>
                  </a:lnTo>
                  <a:lnTo>
                    <a:pt x="19000" y="4700"/>
                  </a:lnTo>
                  <a:lnTo>
                    <a:pt x="19643" y="4499"/>
                  </a:lnTo>
                  <a:lnTo>
                    <a:pt x="20084" y="4338"/>
                  </a:lnTo>
                  <a:lnTo>
                    <a:pt x="20205" y="4258"/>
                  </a:lnTo>
                  <a:lnTo>
                    <a:pt x="20285" y="4177"/>
                  </a:lnTo>
                  <a:lnTo>
                    <a:pt x="20325" y="4097"/>
                  </a:lnTo>
                  <a:lnTo>
                    <a:pt x="20325" y="4017"/>
                  </a:lnTo>
                  <a:lnTo>
                    <a:pt x="20325" y="3977"/>
                  </a:lnTo>
                  <a:lnTo>
                    <a:pt x="20285" y="3936"/>
                  </a:lnTo>
                  <a:lnTo>
                    <a:pt x="20205" y="3896"/>
                  </a:lnTo>
                  <a:lnTo>
                    <a:pt x="20125" y="3936"/>
                  </a:lnTo>
                  <a:lnTo>
                    <a:pt x="19803" y="4097"/>
                  </a:lnTo>
                  <a:lnTo>
                    <a:pt x="19482" y="4177"/>
                  </a:lnTo>
                  <a:lnTo>
                    <a:pt x="19201" y="4218"/>
                  </a:lnTo>
                  <a:lnTo>
                    <a:pt x="18960" y="4218"/>
                  </a:lnTo>
                  <a:lnTo>
                    <a:pt x="18638" y="4177"/>
                  </a:lnTo>
                  <a:lnTo>
                    <a:pt x="18518" y="4137"/>
                  </a:lnTo>
                  <a:lnTo>
                    <a:pt x="19161" y="3936"/>
                  </a:lnTo>
                  <a:lnTo>
                    <a:pt x="19643" y="3816"/>
                  </a:lnTo>
                  <a:lnTo>
                    <a:pt x="20004" y="3655"/>
                  </a:lnTo>
                  <a:lnTo>
                    <a:pt x="20325" y="3454"/>
                  </a:lnTo>
                  <a:lnTo>
                    <a:pt x="20727" y="3133"/>
                  </a:lnTo>
                  <a:lnTo>
                    <a:pt x="21089" y="2812"/>
                  </a:lnTo>
                  <a:lnTo>
                    <a:pt x="21169" y="2651"/>
                  </a:lnTo>
                  <a:lnTo>
                    <a:pt x="21209" y="2571"/>
                  </a:lnTo>
                  <a:lnTo>
                    <a:pt x="21169" y="2531"/>
                  </a:lnTo>
                  <a:lnTo>
                    <a:pt x="21089" y="2531"/>
                  </a:lnTo>
                  <a:lnTo>
                    <a:pt x="20848" y="2611"/>
                  </a:lnTo>
                  <a:lnTo>
                    <a:pt x="20526" y="2731"/>
                  </a:lnTo>
                  <a:lnTo>
                    <a:pt x="20205" y="2932"/>
                  </a:lnTo>
                  <a:lnTo>
                    <a:pt x="20044" y="3013"/>
                  </a:lnTo>
                  <a:lnTo>
                    <a:pt x="19803" y="3093"/>
                  </a:lnTo>
                  <a:lnTo>
                    <a:pt x="19281" y="3294"/>
                  </a:lnTo>
                  <a:lnTo>
                    <a:pt x="18598" y="3414"/>
                  </a:lnTo>
                  <a:lnTo>
                    <a:pt x="19884" y="2772"/>
                  </a:lnTo>
                  <a:lnTo>
                    <a:pt x="20165" y="2611"/>
                  </a:lnTo>
                  <a:lnTo>
                    <a:pt x="20406" y="2410"/>
                  </a:lnTo>
                  <a:lnTo>
                    <a:pt x="20647" y="2169"/>
                  </a:lnTo>
                  <a:lnTo>
                    <a:pt x="20848" y="1928"/>
                  </a:lnTo>
                  <a:lnTo>
                    <a:pt x="21048" y="1687"/>
                  </a:lnTo>
                  <a:lnTo>
                    <a:pt x="21129" y="1486"/>
                  </a:lnTo>
                  <a:lnTo>
                    <a:pt x="21209" y="1285"/>
                  </a:lnTo>
                  <a:lnTo>
                    <a:pt x="21209" y="1205"/>
                  </a:lnTo>
                  <a:lnTo>
                    <a:pt x="21169" y="1165"/>
                  </a:lnTo>
                  <a:lnTo>
                    <a:pt x="21048" y="1085"/>
                  </a:lnTo>
                  <a:lnTo>
                    <a:pt x="20928" y="1125"/>
                  </a:lnTo>
                  <a:lnTo>
                    <a:pt x="20767" y="1165"/>
                  </a:lnTo>
                  <a:lnTo>
                    <a:pt x="20607" y="1285"/>
                  </a:lnTo>
                  <a:lnTo>
                    <a:pt x="20245" y="1607"/>
                  </a:lnTo>
                  <a:lnTo>
                    <a:pt x="19924" y="1928"/>
                  </a:lnTo>
                  <a:lnTo>
                    <a:pt x="19723" y="2049"/>
                  </a:lnTo>
                  <a:lnTo>
                    <a:pt x="19482" y="2209"/>
                  </a:lnTo>
                  <a:lnTo>
                    <a:pt x="18879" y="2450"/>
                  </a:lnTo>
                  <a:lnTo>
                    <a:pt x="18116" y="2731"/>
                  </a:lnTo>
                  <a:lnTo>
                    <a:pt x="18518" y="2490"/>
                  </a:lnTo>
                  <a:lnTo>
                    <a:pt x="18920" y="2209"/>
                  </a:lnTo>
                  <a:lnTo>
                    <a:pt x="19361" y="1848"/>
                  </a:lnTo>
                  <a:lnTo>
                    <a:pt x="19763" y="1526"/>
                  </a:lnTo>
                  <a:lnTo>
                    <a:pt x="20125" y="1165"/>
                  </a:lnTo>
                  <a:lnTo>
                    <a:pt x="20366" y="884"/>
                  </a:lnTo>
                  <a:lnTo>
                    <a:pt x="20486" y="643"/>
                  </a:lnTo>
                  <a:lnTo>
                    <a:pt x="20526" y="562"/>
                  </a:lnTo>
                  <a:lnTo>
                    <a:pt x="20486" y="482"/>
                  </a:lnTo>
                  <a:lnTo>
                    <a:pt x="20366" y="482"/>
                  </a:lnTo>
                  <a:lnTo>
                    <a:pt x="20205" y="522"/>
                  </a:lnTo>
                  <a:lnTo>
                    <a:pt x="20004" y="603"/>
                  </a:lnTo>
                  <a:lnTo>
                    <a:pt x="19763" y="763"/>
                  </a:lnTo>
                  <a:lnTo>
                    <a:pt x="19321" y="1085"/>
                  </a:lnTo>
                  <a:lnTo>
                    <a:pt x="19080" y="1245"/>
                  </a:lnTo>
                  <a:lnTo>
                    <a:pt x="18839" y="1366"/>
                  </a:lnTo>
                  <a:lnTo>
                    <a:pt x="18317" y="1607"/>
                  </a:lnTo>
                  <a:lnTo>
                    <a:pt x="17715" y="1848"/>
                  </a:lnTo>
                  <a:lnTo>
                    <a:pt x="17433" y="1928"/>
                  </a:lnTo>
                  <a:lnTo>
                    <a:pt x="17192" y="1968"/>
                  </a:lnTo>
                  <a:lnTo>
                    <a:pt x="17032" y="1968"/>
                  </a:lnTo>
                  <a:lnTo>
                    <a:pt x="16991" y="1928"/>
                  </a:lnTo>
                  <a:lnTo>
                    <a:pt x="16951" y="1888"/>
                  </a:lnTo>
                  <a:lnTo>
                    <a:pt x="16911" y="1848"/>
                  </a:lnTo>
                  <a:lnTo>
                    <a:pt x="16951" y="1767"/>
                  </a:lnTo>
                  <a:lnTo>
                    <a:pt x="17032" y="1526"/>
                  </a:lnTo>
                  <a:lnTo>
                    <a:pt x="17353" y="964"/>
                  </a:lnTo>
                  <a:lnTo>
                    <a:pt x="17514" y="683"/>
                  </a:lnTo>
                  <a:lnTo>
                    <a:pt x="17634" y="402"/>
                  </a:lnTo>
                  <a:lnTo>
                    <a:pt x="17674" y="201"/>
                  </a:lnTo>
                  <a:lnTo>
                    <a:pt x="17674" y="121"/>
                  </a:lnTo>
                  <a:lnTo>
                    <a:pt x="17634" y="80"/>
                  </a:lnTo>
                  <a:lnTo>
                    <a:pt x="17594" y="40"/>
                  </a:lnTo>
                  <a:lnTo>
                    <a:pt x="17514" y="0"/>
                  </a:lnTo>
                  <a:close/>
                </a:path>
              </a:pathLst>
            </a:cu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2"/>
            <p:cNvSpPr/>
            <p:nvPr/>
          </p:nvSpPr>
          <p:spPr>
            <a:xfrm>
              <a:off x="4737675" y="2080900"/>
              <a:ext cx="221950" cy="1278350"/>
            </a:xfrm>
            <a:custGeom>
              <a:avLst/>
              <a:gdLst/>
              <a:ahLst/>
              <a:cxnLst/>
              <a:rect l="l" t="t" r="r" b="b"/>
              <a:pathLst>
                <a:path w="8878" h="51134" extrusionOk="0">
                  <a:moveTo>
                    <a:pt x="1" y="1"/>
                  </a:moveTo>
                  <a:lnTo>
                    <a:pt x="2451" y="51133"/>
                  </a:lnTo>
                  <a:lnTo>
                    <a:pt x="6388" y="51133"/>
                  </a:lnTo>
                  <a:lnTo>
                    <a:pt x="88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2"/>
            <p:cNvSpPr/>
            <p:nvPr/>
          </p:nvSpPr>
          <p:spPr>
            <a:xfrm>
              <a:off x="4409325" y="2009600"/>
              <a:ext cx="877675" cy="71325"/>
            </a:xfrm>
            <a:custGeom>
              <a:avLst/>
              <a:gdLst/>
              <a:ahLst/>
              <a:cxnLst/>
              <a:rect l="l" t="t" r="r" b="b"/>
              <a:pathLst>
                <a:path w="35107" h="2853" extrusionOk="0">
                  <a:moveTo>
                    <a:pt x="0" y="1"/>
                  </a:moveTo>
                  <a:lnTo>
                    <a:pt x="0" y="2853"/>
                  </a:lnTo>
                  <a:lnTo>
                    <a:pt x="35106" y="2853"/>
                  </a:lnTo>
                  <a:lnTo>
                    <a:pt x="351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2"/>
            <p:cNvSpPr/>
            <p:nvPr/>
          </p:nvSpPr>
          <p:spPr>
            <a:xfrm>
              <a:off x="4737675" y="2080900"/>
              <a:ext cx="221950" cy="188825"/>
            </a:xfrm>
            <a:custGeom>
              <a:avLst/>
              <a:gdLst/>
              <a:ahLst/>
              <a:cxnLst/>
              <a:rect l="l" t="t" r="r" b="b"/>
              <a:pathLst>
                <a:path w="8878" h="7553" extrusionOk="0">
                  <a:moveTo>
                    <a:pt x="1" y="1"/>
                  </a:moveTo>
                  <a:lnTo>
                    <a:pt x="162" y="3897"/>
                  </a:lnTo>
                  <a:lnTo>
                    <a:pt x="603" y="3656"/>
                  </a:lnTo>
                  <a:lnTo>
                    <a:pt x="1085" y="3495"/>
                  </a:lnTo>
                  <a:lnTo>
                    <a:pt x="1567" y="3375"/>
                  </a:lnTo>
                  <a:lnTo>
                    <a:pt x="2050" y="3335"/>
                  </a:lnTo>
                  <a:lnTo>
                    <a:pt x="2532" y="3335"/>
                  </a:lnTo>
                  <a:lnTo>
                    <a:pt x="3054" y="3415"/>
                  </a:lnTo>
                  <a:lnTo>
                    <a:pt x="3576" y="3576"/>
                  </a:lnTo>
                  <a:lnTo>
                    <a:pt x="4138" y="3776"/>
                  </a:lnTo>
                  <a:lnTo>
                    <a:pt x="4660" y="4017"/>
                  </a:lnTo>
                  <a:lnTo>
                    <a:pt x="5223" y="4339"/>
                  </a:lnTo>
                  <a:lnTo>
                    <a:pt x="5785" y="4700"/>
                  </a:lnTo>
                  <a:lnTo>
                    <a:pt x="6307" y="5182"/>
                  </a:lnTo>
                  <a:lnTo>
                    <a:pt x="6870" y="5664"/>
                  </a:lnTo>
                  <a:lnTo>
                    <a:pt x="7432" y="6227"/>
                  </a:lnTo>
                  <a:lnTo>
                    <a:pt x="7954" y="6869"/>
                  </a:lnTo>
                  <a:lnTo>
                    <a:pt x="8516" y="7552"/>
                  </a:lnTo>
                  <a:lnTo>
                    <a:pt x="8878"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2"/>
            <p:cNvSpPr/>
            <p:nvPr/>
          </p:nvSpPr>
          <p:spPr>
            <a:xfrm>
              <a:off x="4786900" y="1853950"/>
              <a:ext cx="185800" cy="155675"/>
            </a:xfrm>
            <a:custGeom>
              <a:avLst/>
              <a:gdLst/>
              <a:ahLst/>
              <a:cxnLst/>
              <a:rect l="l" t="t" r="r" b="b"/>
              <a:pathLst>
                <a:path w="7432" h="6227" extrusionOk="0">
                  <a:moveTo>
                    <a:pt x="0" y="1"/>
                  </a:moveTo>
                  <a:lnTo>
                    <a:pt x="683" y="5464"/>
                  </a:lnTo>
                  <a:lnTo>
                    <a:pt x="723" y="5624"/>
                  </a:lnTo>
                  <a:lnTo>
                    <a:pt x="763" y="5745"/>
                  </a:lnTo>
                  <a:lnTo>
                    <a:pt x="844" y="5906"/>
                  </a:lnTo>
                  <a:lnTo>
                    <a:pt x="964" y="6026"/>
                  </a:lnTo>
                  <a:lnTo>
                    <a:pt x="1085" y="6106"/>
                  </a:lnTo>
                  <a:lnTo>
                    <a:pt x="1245" y="6187"/>
                  </a:lnTo>
                  <a:lnTo>
                    <a:pt x="1406" y="6227"/>
                  </a:lnTo>
                  <a:lnTo>
                    <a:pt x="6025" y="6227"/>
                  </a:lnTo>
                  <a:lnTo>
                    <a:pt x="6186" y="6187"/>
                  </a:lnTo>
                  <a:lnTo>
                    <a:pt x="6347" y="6106"/>
                  </a:lnTo>
                  <a:lnTo>
                    <a:pt x="6467" y="6026"/>
                  </a:lnTo>
                  <a:lnTo>
                    <a:pt x="6588" y="5906"/>
                  </a:lnTo>
                  <a:lnTo>
                    <a:pt x="6668" y="5745"/>
                  </a:lnTo>
                  <a:lnTo>
                    <a:pt x="6708" y="5624"/>
                  </a:lnTo>
                  <a:lnTo>
                    <a:pt x="6748" y="5464"/>
                  </a:lnTo>
                  <a:lnTo>
                    <a:pt x="7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2"/>
            <p:cNvSpPr/>
            <p:nvPr/>
          </p:nvSpPr>
          <p:spPr>
            <a:xfrm>
              <a:off x="4895350" y="1864000"/>
              <a:ext cx="140600" cy="139600"/>
            </a:xfrm>
            <a:custGeom>
              <a:avLst/>
              <a:gdLst/>
              <a:ahLst/>
              <a:cxnLst/>
              <a:rect l="l" t="t" r="r" b="b"/>
              <a:pathLst>
                <a:path w="5624" h="5584" extrusionOk="0">
                  <a:moveTo>
                    <a:pt x="3053" y="322"/>
                  </a:moveTo>
                  <a:lnTo>
                    <a:pt x="3334" y="362"/>
                  </a:lnTo>
                  <a:lnTo>
                    <a:pt x="3575" y="402"/>
                  </a:lnTo>
                  <a:lnTo>
                    <a:pt x="3776" y="523"/>
                  </a:lnTo>
                  <a:lnTo>
                    <a:pt x="4218" y="724"/>
                  </a:lnTo>
                  <a:lnTo>
                    <a:pt x="4579" y="1045"/>
                  </a:lnTo>
                  <a:lnTo>
                    <a:pt x="4860" y="1406"/>
                  </a:lnTo>
                  <a:lnTo>
                    <a:pt x="5101" y="1808"/>
                  </a:lnTo>
                  <a:lnTo>
                    <a:pt x="5182" y="2049"/>
                  </a:lnTo>
                  <a:lnTo>
                    <a:pt x="5262" y="2290"/>
                  </a:lnTo>
                  <a:lnTo>
                    <a:pt x="5302" y="2531"/>
                  </a:lnTo>
                  <a:lnTo>
                    <a:pt x="5302" y="2772"/>
                  </a:lnTo>
                  <a:lnTo>
                    <a:pt x="5302" y="3053"/>
                  </a:lnTo>
                  <a:lnTo>
                    <a:pt x="5262" y="3294"/>
                  </a:lnTo>
                  <a:lnTo>
                    <a:pt x="5182" y="3535"/>
                  </a:lnTo>
                  <a:lnTo>
                    <a:pt x="5101" y="3736"/>
                  </a:lnTo>
                  <a:lnTo>
                    <a:pt x="4860" y="4178"/>
                  </a:lnTo>
                  <a:lnTo>
                    <a:pt x="4579" y="4540"/>
                  </a:lnTo>
                  <a:lnTo>
                    <a:pt x="4218" y="4861"/>
                  </a:lnTo>
                  <a:lnTo>
                    <a:pt x="3776" y="5062"/>
                  </a:lnTo>
                  <a:lnTo>
                    <a:pt x="3575" y="5142"/>
                  </a:lnTo>
                  <a:lnTo>
                    <a:pt x="3334" y="5222"/>
                  </a:lnTo>
                  <a:lnTo>
                    <a:pt x="3053" y="5263"/>
                  </a:lnTo>
                  <a:lnTo>
                    <a:pt x="2571" y="5263"/>
                  </a:lnTo>
                  <a:lnTo>
                    <a:pt x="2330" y="5222"/>
                  </a:lnTo>
                  <a:lnTo>
                    <a:pt x="2089" y="5142"/>
                  </a:lnTo>
                  <a:lnTo>
                    <a:pt x="1848" y="5062"/>
                  </a:lnTo>
                  <a:lnTo>
                    <a:pt x="1446" y="4861"/>
                  </a:lnTo>
                  <a:lnTo>
                    <a:pt x="1045" y="4540"/>
                  </a:lnTo>
                  <a:lnTo>
                    <a:pt x="763" y="4178"/>
                  </a:lnTo>
                  <a:lnTo>
                    <a:pt x="522" y="3736"/>
                  </a:lnTo>
                  <a:lnTo>
                    <a:pt x="442" y="3535"/>
                  </a:lnTo>
                  <a:lnTo>
                    <a:pt x="402" y="3294"/>
                  </a:lnTo>
                  <a:lnTo>
                    <a:pt x="362" y="3053"/>
                  </a:lnTo>
                  <a:lnTo>
                    <a:pt x="322" y="2772"/>
                  </a:lnTo>
                  <a:lnTo>
                    <a:pt x="362" y="2531"/>
                  </a:lnTo>
                  <a:lnTo>
                    <a:pt x="402" y="2290"/>
                  </a:lnTo>
                  <a:lnTo>
                    <a:pt x="442" y="2049"/>
                  </a:lnTo>
                  <a:lnTo>
                    <a:pt x="522" y="1808"/>
                  </a:lnTo>
                  <a:lnTo>
                    <a:pt x="763" y="1406"/>
                  </a:lnTo>
                  <a:lnTo>
                    <a:pt x="1045" y="1045"/>
                  </a:lnTo>
                  <a:lnTo>
                    <a:pt x="1446" y="724"/>
                  </a:lnTo>
                  <a:lnTo>
                    <a:pt x="1848" y="523"/>
                  </a:lnTo>
                  <a:lnTo>
                    <a:pt x="2089" y="402"/>
                  </a:lnTo>
                  <a:lnTo>
                    <a:pt x="2330" y="362"/>
                  </a:lnTo>
                  <a:lnTo>
                    <a:pt x="2571" y="322"/>
                  </a:lnTo>
                  <a:close/>
                  <a:moveTo>
                    <a:pt x="2531" y="1"/>
                  </a:moveTo>
                  <a:lnTo>
                    <a:pt x="2250" y="41"/>
                  </a:lnTo>
                  <a:lnTo>
                    <a:pt x="1968" y="121"/>
                  </a:lnTo>
                  <a:lnTo>
                    <a:pt x="1727" y="201"/>
                  </a:lnTo>
                  <a:lnTo>
                    <a:pt x="1486" y="322"/>
                  </a:lnTo>
                  <a:lnTo>
                    <a:pt x="1245" y="442"/>
                  </a:lnTo>
                  <a:lnTo>
                    <a:pt x="1045" y="643"/>
                  </a:lnTo>
                  <a:lnTo>
                    <a:pt x="844" y="804"/>
                  </a:lnTo>
                  <a:lnTo>
                    <a:pt x="643" y="1005"/>
                  </a:lnTo>
                  <a:lnTo>
                    <a:pt x="482" y="1206"/>
                  </a:lnTo>
                  <a:lnTo>
                    <a:pt x="362" y="1447"/>
                  </a:lnTo>
                  <a:lnTo>
                    <a:pt x="241" y="1688"/>
                  </a:lnTo>
                  <a:lnTo>
                    <a:pt x="121" y="1969"/>
                  </a:lnTo>
                  <a:lnTo>
                    <a:pt x="81" y="2210"/>
                  </a:lnTo>
                  <a:lnTo>
                    <a:pt x="40" y="2491"/>
                  </a:lnTo>
                  <a:lnTo>
                    <a:pt x="0" y="2772"/>
                  </a:lnTo>
                  <a:lnTo>
                    <a:pt x="40" y="3093"/>
                  </a:lnTo>
                  <a:lnTo>
                    <a:pt x="81" y="3375"/>
                  </a:lnTo>
                  <a:lnTo>
                    <a:pt x="121" y="3616"/>
                  </a:lnTo>
                  <a:lnTo>
                    <a:pt x="241" y="3897"/>
                  </a:lnTo>
                  <a:lnTo>
                    <a:pt x="362" y="4138"/>
                  </a:lnTo>
                  <a:lnTo>
                    <a:pt x="482" y="4379"/>
                  </a:lnTo>
                  <a:lnTo>
                    <a:pt x="643" y="4580"/>
                  </a:lnTo>
                  <a:lnTo>
                    <a:pt x="844" y="4781"/>
                  </a:lnTo>
                  <a:lnTo>
                    <a:pt x="1045" y="4941"/>
                  </a:lnTo>
                  <a:lnTo>
                    <a:pt x="1245" y="5102"/>
                  </a:lnTo>
                  <a:lnTo>
                    <a:pt x="1486" y="5263"/>
                  </a:lnTo>
                  <a:lnTo>
                    <a:pt x="1727" y="5383"/>
                  </a:lnTo>
                  <a:lnTo>
                    <a:pt x="1968" y="5463"/>
                  </a:lnTo>
                  <a:lnTo>
                    <a:pt x="2250" y="5544"/>
                  </a:lnTo>
                  <a:lnTo>
                    <a:pt x="2531" y="5584"/>
                  </a:lnTo>
                  <a:lnTo>
                    <a:pt x="3093" y="5584"/>
                  </a:lnTo>
                  <a:lnTo>
                    <a:pt x="3374" y="5544"/>
                  </a:lnTo>
                  <a:lnTo>
                    <a:pt x="3655" y="5463"/>
                  </a:lnTo>
                  <a:lnTo>
                    <a:pt x="3896" y="5383"/>
                  </a:lnTo>
                  <a:lnTo>
                    <a:pt x="4137" y="5263"/>
                  </a:lnTo>
                  <a:lnTo>
                    <a:pt x="4378" y="5102"/>
                  </a:lnTo>
                  <a:lnTo>
                    <a:pt x="4619" y="4941"/>
                  </a:lnTo>
                  <a:lnTo>
                    <a:pt x="4820" y="4781"/>
                  </a:lnTo>
                  <a:lnTo>
                    <a:pt x="4981" y="4580"/>
                  </a:lnTo>
                  <a:lnTo>
                    <a:pt x="5142" y="4379"/>
                  </a:lnTo>
                  <a:lnTo>
                    <a:pt x="5302" y="4138"/>
                  </a:lnTo>
                  <a:lnTo>
                    <a:pt x="5423" y="3897"/>
                  </a:lnTo>
                  <a:lnTo>
                    <a:pt x="5503" y="3616"/>
                  </a:lnTo>
                  <a:lnTo>
                    <a:pt x="5583" y="3375"/>
                  </a:lnTo>
                  <a:lnTo>
                    <a:pt x="5624" y="3093"/>
                  </a:lnTo>
                  <a:lnTo>
                    <a:pt x="5624" y="2772"/>
                  </a:lnTo>
                  <a:lnTo>
                    <a:pt x="5624" y="2491"/>
                  </a:lnTo>
                  <a:lnTo>
                    <a:pt x="5583" y="2210"/>
                  </a:lnTo>
                  <a:lnTo>
                    <a:pt x="5503" y="1969"/>
                  </a:lnTo>
                  <a:lnTo>
                    <a:pt x="5423" y="1688"/>
                  </a:lnTo>
                  <a:lnTo>
                    <a:pt x="5302" y="1447"/>
                  </a:lnTo>
                  <a:lnTo>
                    <a:pt x="5142" y="1206"/>
                  </a:lnTo>
                  <a:lnTo>
                    <a:pt x="4981" y="1005"/>
                  </a:lnTo>
                  <a:lnTo>
                    <a:pt x="4820" y="804"/>
                  </a:lnTo>
                  <a:lnTo>
                    <a:pt x="4619" y="643"/>
                  </a:lnTo>
                  <a:lnTo>
                    <a:pt x="4378" y="442"/>
                  </a:lnTo>
                  <a:lnTo>
                    <a:pt x="4137" y="322"/>
                  </a:lnTo>
                  <a:lnTo>
                    <a:pt x="3896" y="201"/>
                  </a:lnTo>
                  <a:lnTo>
                    <a:pt x="3655" y="121"/>
                  </a:lnTo>
                  <a:lnTo>
                    <a:pt x="3374" y="41"/>
                  </a:lnTo>
                  <a:lnTo>
                    <a:pt x="30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2"/>
            <p:cNvSpPr/>
            <p:nvPr/>
          </p:nvSpPr>
          <p:spPr>
            <a:xfrm>
              <a:off x="4842125" y="1163100"/>
              <a:ext cx="526200" cy="654725"/>
            </a:xfrm>
            <a:custGeom>
              <a:avLst/>
              <a:gdLst/>
              <a:ahLst/>
              <a:cxnLst/>
              <a:rect l="l" t="t" r="r" b="b"/>
              <a:pathLst>
                <a:path w="21048" h="26189" extrusionOk="0">
                  <a:moveTo>
                    <a:pt x="14139" y="0"/>
                  </a:moveTo>
                  <a:lnTo>
                    <a:pt x="13456" y="80"/>
                  </a:lnTo>
                  <a:lnTo>
                    <a:pt x="12774" y="161"/>
                  </a:lnTo>
                  <a:lnTo>
                    <a:pt x="12010" y="281"/>
                  </a:lnTo>
                  <a:lnTo>
                    <a:pt x="11167" y="482"/>
                  </a:lnTo>
                  <a:lnTo>
                    <a:pt x="10404" y="723"/>
                  </a:lnTo>
                  <a:lnTo>
                    <a:pt x="9681" y="964"/>
                  </a:lnTo>
                  <a:lnTo>
                    <a:pt x="8998" y="1245"/>
                  </a:lnTo>
                  <a:lnTo>
                    <a:pt x="8395" y="1567"/>
                  </a:lnTo>
                  <a:lnTo>
                    <a:pt x="7833" y="1888"/>
                  </a:lnTo>
                  <a:lnTo>
                    <a:pt x="7311" y="2249"/>
                  </a:lnTo>
                  <a:lnTo>
                    <a:pt x="6829" y="2651"/>
                  </a:lnTo>
                  <a:lnTo>
                    <a:pt x="6387" y="3053"/>
                  </a:lnTo>
                  <a:lnTo>
                    <a:pt x="5985" y="3454"/>
                  </a:lnTo>
                  <a:lnTo>
                    <a:pt x="5624" y="3896"/>
                  </a:lnTo>
                  <a:lnTo>
                    <a:pt x="5302" y="4338"/>
                  </a:lnTo>
                  <a:lnTo>
                    <a:pt x="5021" y="4780"/>
                  </a:lnTo>
                  <a:lnTo>
                    <a:pt x="4780" y="5222"/>
                  </a:lnTo>
                  <a:lnTo>
                    <a:pt x="4579" y="5664"/>
                  </a:lnTo>
                  <a:lnTo>
                    <a:pt x="4379" y="6105"/>
                  </a:lnTo>
                  <a:lnTo>
                    <a:pt x="4097" y="6989"/>
                  </a:lnTo>
                  <a:lnTo>
                    <a:pt x="3856" y="7792"/>
                  </a:lnTo>
                  <a:lnTo>
                    <a:pt x="3736" y="8556"/>
                  </a:lnTo>
                  <a:lnTo>
                    <a:pt x="3656" y="9238"/>
                  </a:lnTo>
                  <a:lnTo>
                    <a:pt x="3656" y="9801"/>
                  </a:lnTo>
                  <a:lnTo>
                    <a:pt x="3656" y="10202"/>
                  </a:lnTo>
                  <a:lnTo>
                    <a:pt x="3656" y="10564"/>
                  </a:lnTo>
                  <a:lnTo>
                    <a:pt x="3174" y="10805"/>
                  </a:lnTo>
                  <a:lnTo>
                    <a:pt x="2732" y="11086"/>
                  </a:lnTo>
                  <a:lnTo>
                    <a:pt x="2370" y="11367"/>
                  </a:lnTo>
                  <a:lnTo>
                    <a:pt x="2009" y="11648"/>
                  </a:lnTo>
                  <a:lnTo>
                    <a:pt x="1728" y="11970"/>
                  </a:lnTo>
                  <a:lnTo>
                    <a:pt x="1487" y="12291"/>
                  </a:lnTo>
                  <a:lnTo>
                    <a:pt x="1246" y="12653"/>
                  </a:lnTo>
                  <a:lnTo>
                    <a:pt x="1085" y="13014"/>
                  </a:lnTo>
                  <a:lnTo>
                    <a:pt x="924" y="13376"/>
                  </a:lnTo>
                  <a:lnTo>
                    <a:pt x="804" y="13737"/>
                  </a:lnTo>
                  <a:lnTo>
                    <a:pt x="723" y="14139"/>
                  </a:lnTo>
                  <a:lnTo>
                    <a:pt x="643" y="14540"/>
                  </a:lnTo>
                  <a:lnTo>
                    <a:pt x="603" y="15304"/>
                  </a:lnTo>
                  <a:lnTo>
                    <a:pt x="603" y="16067"/>
                  </a:lnTo>
                  <a:lnTo>
                    <a:pt x="683" y="16830"/>
                  </a:lnTo>
                  <a:lnTo>
                    <a:pt x="844" y="17513"/>
                  </a:lnTo>
                  <a:lnTo>
                    <a:pt x="1005" y="18156"/>
                  </a:lnTo>
                  <a:lnTo>
                    <a:pt x="1165" y="18678"/>
                  </a:lnTo>
                  <a:lnTo>
                    <a:pt x="1487" y="19521"/>
                  </a:lnTo>
                  <a:lnTo>
                    <a:pt x="1607" y="19802"/>
                  </a:lnTo>
                  <a:lnTo>
                    <a:pt x="1326" y="20043"/>
                  </a:lnTo>
                  <a:lnTo>
                    <a:pt x="1085" y="20284"/>
                  </a:lnTo>
                  <a:lnTo>
                    <a:pt x="884" y="20525"/>
                  </a:lnTo>
                  <a:lnTo>
                    <a:pt x="683" y="20766"/>
                  </a:lnTo>
                  <a:lnTo>
                    <a:pt x="402" y="21289"/>
                  </a:lnTo>
                  <a:lnTo>
                    <a:pt x="201" y="21811"/>
                  </a:lnTo>
                  <a:lnTo>
                    <a:pt x="41" y="22333"/>
                  </a:lnTo>
                  <a:lnTo>
                    <a:pt x="0" y="22895"/>
                  </a:lnTo>
                  <a:lnTo>
                    <a:pt x="0" y="23417"/>
                  </a:lnTo>
                  <a:lnTo>
                    <a:pt x="41" y="23899"/>
                  </a:lnTo>
                  <a:lnTo>
                    <a:pt x="121" y="24381"/>
                  </a:lnTo>
                  <a:lnTo>
                    <a:pt x="241" y="24823"/>
                  </a:lnTo>
                  <a:lnTo>
                    <a:pt x="482" y="25546"/>
                  </a:lnTo>
                  <a:lnTo>
                    <a:pt x="683" y="26028"/>
                  </a:lnTo>
                  <a:lnTo>
                    <a:pt x="764" y="26189"/>
                  </a:lnTo>
                  <a:lnTo>
                    <a:pt x="683" y="25747"/>
                  </a:lnTo>
                  <a:lnTo>
                    <a:pt x="723" y="25305"/>
                  </a:lnTo>
                  <a:lnTo>
                    <a:pt x="804" y="24863"/>
                  </a:lnTo>
                  <a:lnTo>
                    <a:pt x="964" y="24462"/>
                  </a:lnTo>
                  <a:lnTo>
                    <a:pt x="1205" y="24100"/>
                  </a:lnTo>
                  <a:lnTo>
                    <a:pt x="1446" y="23779"/>
                  </a:lnTo>
                  <a:lnTo>
                    <a:pt x="1808" y="23417"/>
                  </a:lnTo>
                  <a:lnTo>
                    <a:pt x="2169" y="23096"/>
                  </a:lnTo>
                  <a:lnTo>
                    <a:pt x="2531" y="22815"/>
                  </a:lnTo>
                  <a:lnTo>
                    <a:pt x="2973" y="22534"/>
                  </a:lnTo>
                  <a:lnTo>
                    <a:pt x="3856" y="22012"/>
                  </a:lnTo>
                  <a:lnTo>
                    <a:pt x="5664" y="21048"/>
                  </a:lnTo>
                  <a:lnTo>
                    <a:pt x="6025" y="20807"/>
                  </a:lnTo>
                  <a:lnTo>
                    <a:pt x="6347" y="20566"/>
                  </a:lnTo>
                  <a:lnTo>
                    <a:pt x="6588" y="20325"/>
                  </a:lnTo>
                  <a:lnTo>
                    <a:pt x="6789" y="20124"/>
                  </a:lnTo>
                  <a:lnTo>
                    <a:pt x="6949" y="19883"/>
                  </a:lnTo>
                  <a:lnTo>
                    <a:pt x="7070" y="19682"/>
                  </a:lnTo>
                  <a:lnTo>
                    <a:pt x="7150" y="19481"/>
                  </a:lnTo>
                  <a:lnTo>
                    <a:pt x="7190" y="19280"/>
                  </a:lnTo>
                  <a:lnTo>
                    <a:pt x="7190" y="18919"/>
                  </a:lnTo>
                  <a:lnTo>
                    <a:pt x="7150" y="18638"/>
                  </a:lnTo>
                  <a:lnTo>
                    <a:pt x="7070" y="18437"/>
                  </a:lnTo>
                  <a:lnTo>
                    <a:pt x="7753" y="18397"/>
                  </a:lnTo>
                  <a:lnTo>
                    <a:pt x="8435" y="18356"/>
                  </a:lnTo>
                  <a:lnTo>
                    <a:pt x="9038" y="18236"/>
                  </a:lnTo>
                  <a:lnTo>
                    <a:pt x="9641" y="18115"/>
                  </a:lnTo>
                  <a:lnTo>
                    <a:pt x="10163" y="17955"/>
                  </a:lnTo>
                  <a:lnTo>
                    <a:pt x="10645" y="17794"/>
                  </a:lnTo>
                  <a:lnTo>
                    <a:pt x="11127" y="17593"/>
                  </a:lnTo>
                  <a:lnTo>
                    <a:pt x="11569" y="17392"/>
                  </a:lnTo>
                  <a:lnTo>
                    <a:pt x="11930" y="17151"/>
                  </a:lnTo>
                  <a:lnTo>
                    <a:pt x="12292" y="16870"/>
                  </a:lnTo>
                  <a:lnTo>
                    <a:pt x="12653" y="16629"/>
                  </a:lnTo>
                  <a:lnTo>
                    <a:pt x="12934" y="16348"/>
                  </a:lnTo>
                  <a:lnTo>
                    <a:pt x="13215" y="16027"/>
                  </a:lnTo>
                  <a:lnTo>
                    <a:pt x="13456" y="15746"/>
                  </a:lnTo>
                  <a:lnTo>
                    <a:pt x="13858" y="15143"/>
                  </a:lnTo>
                  <a:lnTo>
                    <a:pt x="14179" y="14540"/>
                  </a:lnTo>
                  <a:lnTo>
                    <a:pt x="14420" y="13938"/>
                  </a:lnTo>
                  <a:lnTo>
                    <a:pt x="14581" y="13416"/>
                  </a:lnTo>
                  <a:lnTo>
                    <a:pt x="14702" y="12934"/>
                  </a:lnTo>
                  <a:lnTo>
                    <a:pt x="14782" y="12492"/>
                  </a:lnTo>
                  <a:lnTo>
                    <a:pt x="14822" y="12171"/>
                  </a:lnTo>
                  <a:lnTo>
                    <a:pt x="14822" y="11889"/>
                  </a:lnTo>
                  <a:lnTo>
                    <a:pt x="15023" y="11849"/>
                  </a:lnTo>
                  <a:lnTo>
                    <a:pt x="15505" y="11608"/>
                  </a:lnTo>
                  <a:lnTo>
                    <a:pt x="16188" y="11207"/>
                  </a:lnTo>
                  <a:lnTo>
                    <a:pt x="16630" y="10925"/>
                  </a:lnTo>
                  <a:lnTo>
                    <a:pt x="17071" y="10564"/>
                  </a:lnTo>
                  <a:lnTo>
                    <a:pt x="17553" y="10162"/>
                  </a:lnTo>
                  <a:lnTo>
                    <a:pt x="18076" y="9680"/>
                  </a:lnTo>
                  <a:lnTo>
                    <a:pt x="18558" y="9158"/>
                  </a:lnTo>
                  <a:lnTo>
                    <a:pt x="19080" y="8515"/>
                  </a:lnTo>
                  <a:lnTo>
                    <a:pt x="19562" y="7833"/>
                  </a:lnTo>
                  <a:lnTo>
                    <a:pt x="20044" y="7069"/>
                  </a:lnTo>
                  <a:lnTo>
                    <a:pt x="20486" y="6186"/>
                  </a:lnTo>
                  <a:lnTo>
                    <a:pt x="20887" y="5262"/>
                  </a:lnTo>
                  <a:lnTo>
                    <a:pt x="21008" y="4900"/>
                  </a:lnTo>
                  <a:lnTo>
                    <a:pt x="21048" y="4499"/>
                  </a:lnTo>
                  <a:lnTo>
                    <a:pt x="21008" y="4057"/>
                  </a:lnTo>
                  <a:lnTo>
                    <a:pt x="20928" y="3575"/>
                  </a:lnTo>
                  <a:lnTo>
                    <a:pt x="20767" y="3053"/>
                  </a:lnTo>
                  <a:lnTo>
                    <a:pt x="20526" y="2531"/>
                  </a:lnTo>
                  <a:lnTo>
                    <a:pt x="20205" y="2049"/>
                  </a:lnTo>
                  <a:lnTo>
                    <a:pt x="20004" y="1808"/>
                  </a:lnTo>
                  <a:lnTo>
                    <a:pt x="19803" y="1567"/>
                  </a:lnTo>
                  <a:lnTo>
                    <a:pt x="19562" y="1326"/>
                  </a:lnTo>
                  <a:lnTo>
                    <a:pt x="19281" y="1125"/>
                  </a:lnTo>
                  <a:lnTo>
                    <a:pt x="18959" y="924"/>
                  </a:lnTo>
                  <a:lnTo>
                    <a:pt x="18638" y="723"/>
                  </a:lnTo>
                  <a:lnTo>
                    <a:pt x="18276" y="562"/>
                  </a:lnTo>
                  <a:lnTo>
                    <a:pt x="17875" y="402"/>
                  </a:lnTo>
                  <a:lnTo>
                    <a:pt x="17433" y="281"/>
                  </a:lnTo>
                  <a:lnTo>
                    <a:pt x="16991" y="161"/>
                  </a:lnTo>
                  <a:lnTo>
                    <a:pt x="16469" y="80"/>
                  </a:lnTo>
                  <a:lnTo>
                    <a:pt x="15947" y="40"/>
                  </a:lnTo>
                  <a:lnTo>
                    <a:pt x="15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2"/>
            <p:cNvSpPr/>
            <p:nvPr/>
          </p:nvSpPr>
          <p:spPr>
            <a:xfrm>
              <a:off x="5422550" y="2958550"/>
              <a:ext cx="411725" cy="459950"/>
            </a:xfrm>
            <a:custGeom>
              <a:avLst/>
              <a:gdLst/>
              <a:ahLst/>
              <a:cxnLst/>
              <a:rect l="l" t="t" r="r" b="b"/>
              <a:pathLst>
                <a:path w="16469" h="18398" extrusionOk="0">
                  <a:moveTo>
                    <a:pt x="0" y="1"/>
                  </a:moveTo>
                  <a:lnTo>
                    <a:pt x="1285" y="16831"/>
                  </a:lnTo>
                  <a:lnTo>
                    <a:pt x="1366" y="17152"/>
                  </a:lnTo>
                  <a:lnTo>
                    <a:pt x="1446" y="17433"/>
                  </a:lnTo>
                  <a:lnTo>
                    <a:pt x="1607" y="17714"/>
                  </a:lnTo>
                  <a:lnTo>
                    <a:pt x="1848" y="17955"/>
                  </a:lnTo>
                  <a:lnTo>
                    <a:pt x="2089" y="18116"/>
                  </a:lnTo>
                  <a:lnTo>
                    <a:pt x="2370" y="18277"/>
                  </a:lnTo>
                  <a:lnTo>
                    <a:pt x="2651" y="18357"/>
                  </a:lnTo>
                  <a:lnTo>
                    <a:pt x="2972" y="18397"/>
                  </a:lnTo>
                  <a:lnTo>
                    <a:pt x="13496" y="18397"/>
                  </a:lnTo>
                  <a:lnTo>
                    <a:pt x="13818" y="18357"/>
                  </a:lnTo>
                  <a:lnTo>
                    <a:pt x="14139" y="18277"/>
                  </a:lnTo>
                  <a:lnTo>
                    <a:pt x="14420" y="18116"/>
                  </a:lnTo>
                  <a:lnTo>
                    <a:pt x="14661" y="17955"/>
                  </a:lnTo>
                  <a:lnTo>
                    <a:pt x="14862" y="17714"/>
                  </a:lnTo>
                  <a:lnTo>
                    <a:pt x="15023" y="17433"/>
                  </a:lnTo>
                  <a:lnTo>
                    <a:pt x="15143" y="17152"/>
                  </a:lnTo>
                  <a:lnTo>
                    <a:pt x="15183" y="16831"/>
                  </a:lnTo>
                  <a:lnTo>
                    <a:pt x="164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2"/>
            <p:cNvSpPr/>
            <p:nvPr/>
          </p:nvSpPr>
          <p:spPr>
            <a:xfrm>
              <a:off x="5422550" y="2958550"/>
              <a:ext cx="411725" cy="164725"/>
            </a:xfrm>
            <a:custGeom>
              <a:avLst/>
              <a:gdLst/>
              <a:ahLst/>
              <a:cxnLst/>
              <a:rect l="l" t="t" r="r" b="b"/>
              <a:pathLst>
                <a:path w="16469" h="6589" extrusionOk="0">
                  <a:moveTo>
                    <a:pt x="0" y="1"/>
                  </a:moveTo>
                  <a:lnTo>
                    <a:pt x="80" y="764"/>
                  </a:lnTo>
                  <a:lnTo>
                    <a:pt x="603" y="1005"/>
                  </a:lnTo>
                  <a:lnTo>
                    <a:pt x="1165" y="1206"/>
                  </a:lnTo>
                  <a:lnTo>
                    <a:pt x="1767" y="1366"/>
                  </a:lnTo>
                  <a:lnTo>
                    <a:pt x="2450" y="1527"/>
                  </a:lnTo>
                  <a:lnTo>
                    <a:pt x="3173" y="1607"/>
                  </a:lnTo>
                  <a:lnTo>
                    <a:pt x="3936" y="1688"/>
                  </a:lnTo>
                  <a:lnTo>
                    <a:pt x="4780" y="1728"/>
                  </a:lnTo>
                  <a:lnTo>
                    <a:pt x="5704" y="1768"/>
                  </a:lnTo>
                  <a:lnTo>
                    <a:pt x="6989" y="1808"/>
                  </a:lnTo>
                  <a:lnTo>
                    <a:pt x="8355" y="1889"/>
                  </a:lnTo>
                  <a:lnTo>
                    <a:pt x="9038" y="1969"/>
                  </a:lnTo>
                  <a:lnTo>
                    <a:pt x="9721" y="2089"/>
                  </a:lnTo>
                  <a:lnTo>
                    <a:pt x="10403" y="2250"/>
                  </a:lnTo>
                  <a:lnTo>
                    <a:pt x="11086" y="2451"/>
                  </a:lnTo>
                  <a:lnTo>
                    <a:pt x="11769" y="2692"/>
                  </a:lnTo>
                  <a:lnTo>
                    <a:pt x="12412" y="3013"/>
                  </a:lnTo>
                  <a:lnTo>
                    <a:pt x="13095" y="3415"/>
                  </a:lnTo>
                  <a:lnTo>
                    <a:pt x="13697" y="3857"/>
                  </a:lnTo>
                  <a:lnTo>
                    <a:pt x="14300" y="4419"/>
                  </a:lnTo>
                  <a:lnTo>
                    <a:pt x="14902" y="5022"/>
                  </a:lnTo>
                  <a:lnTo>
                    <a:pt x="15464" y="5745"/>
                  </a:lnTo>
                  <a:lnTo>
                    <a:pt x="15987" y="6588"/>
                  </a:lnTo>
                  <a:lnTo>
                    <a:pt x="16469" y="1"/>
                  </a:lnTo>
                  <a:close/>
                </a:path>
              </a:pathLst>
            </a:custGeom>
            <a:solidFill>
              <a:srgbClr val="333333">
                <a:alpha val="33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2"/>
            <p:cNvSpPr/>
            <p:nvPr/>
          </p:nvSpPr>
          <p:spPr>
            <a:xfrm>
              <a:off x="5030900" y="2514700"/>
              <a:ext cx="495100" cy="397700"/>
            </a:xfrm>
            <a:custGeom>
              <a:avLst/>
              <a:gdLst/>
              <a:ahLst/>
              <a:cxnLst/>
              <a:rect l="l" t="t" r="r" b="b"/>
              <a:pathLst>
                <a:path w="19804" h="15908" extrusionOk="0">
                  <a:moveTo>
                    <a:pt x="10284" y="1"/>
                  </a:moveTo>
                  <a:lnTo>
                    <a:pt x="9480" y="41"/>
                  </a:lnTo>
                  <a:lnTo>
                    <a:pt x="8717" y="162"/>
                  </a:lnTo>
                  <a:lnTo>
                    <a:pt x="7954" y="322"/>
                  </a:lnTo>
                  <a:lnTo>
                    <a:pt x="7271" y="523"/>
                  </a:lnTo>
                  <a:lnTo>
                    <a:pt x="6628" y="764"/>
                  </a:lnTo>
                  <a:lnTo>
                    <a:pt x="6026" y="1085"/>
                  </a:lnTo>
                  <a:lnTo>
                    <a:pt x="5504" y="1407"/>
                  </a:lnTo>
                  <a:lnTo>
                    <a:pt x="4500" y="2090"/>
                  </a:lnTo>
                  <a:lnTo>
                    <a:pt x="3536" y="2652"/>
                  </a:lnTo>
                  <a:lnTo>
                    <a:pt x="2612" y="3134"/>
                  </a:lnTo>
                  <a:lnTo>
                    <a:pt x="1768" y="3536"/>
                  </a:lnTo>
                  <a:lnTo>
                    <a:pt x="1045" y="3817"/>
                  </a:lnTo>
                  <a:lnTo>
                    <a:pt x="483" y="4058"/>
                  </a:lnTo>
                  <a:lnTo>
                    <a:pt x="1" y="4218"/>
                  </a:lnTo>
                  <a:lnTo>
                    <a:pt x="161" y="4299"/>
                  </a:lnTo>
                  <a:lnTo>
                    <a:pt x="402" y="4459"/>
                  </a:lnTo>
                  <a:lnTo>
                    <a:pt x="643" y="4700"/>
                  </a:lnTo>
                  <a:lnTo>
                    <a:pt x="884" y="4982"/>
                  </a:lnTo>
                  <a:lnTo>
                    <a:pt x="1487" y="5745"/>
                  </a:lnTo>
                  <a:lnTo>
                    <a:pt x="2130" y="6709"/>
                  </a:lnTo>
                  <a:lnTo>
                    <a:pt x="2853" y="7874"/>
                  </a:lnTo>
                  <a:lnTo>
                    <a:pt x="3616" y="9239"/>
                  </a:lnTo>
                  <a:lnTo>
                    <a:pt x="4379" y="10685"/>
                  </a:lnTo>
                  <a:lnTo>
                    <a:pt x="5142" y="12292"/>
                  </a:lnTo>
                  <a:lnTo>
                    <a:pt x="5343" y="12694"/>
                  </a:lnTo>
                  <a:lnTo>
                    <a:pt x="5584" y="13095"/>
                  </a:lnTo>
                  <a:lnTo>
                    <a:pt x="5825" y="13457"/>
                  </a:lnTo>
                  <a:lnTo>
                    <a:pt x="6106" y="13778"/>
                  </a:lnTo>
                  <a:lnTo>
                    <a:pt x="6347" y="14059"/>
                  </a:lnTo>
                  <a:lnTo>
                    <a:pt x="6669" y="14341"/>
                  </a:lnTo>
                  <a:lnTo>
                    <a:pt x="6950" y="14582"/>
                  </a:lnTo>
                  <a:lnTo>
                    <a:pt x="7271" y="14823"/>
                  </a:lnTo>
                  <a:lnTo>
                    <a:pt x="7874" y="15184"/>
                  </a:lnTo>
                  <a:lnTo>
                    <a:pt x="8556" y="15465"/>
                  </a:lnTo>
                  <a:lnTo>
                    <a:pt x="9239" y="15666"/>
                  </a:lnTo>
                  <a:lnTo>
                    <a:pt x="9922" y="15787"/>
                  </a:lnTo>
                  <a:lnTo>
                    <a:pt x="10605" y="15867"/>
                  </a:lnTo>
                  <a:lnTo>
                    <a:pt x="11248" y="15907"/>
                  </a:lnTo>
                  <a:lnTo>
                    <a:pt x="11890" y="15867"/>
                  </a:lnTo>
                  <a:lnTo>
                    <a:pt x="12493" y="15827"/>
                  </a:lnTo>
                  <a:lnTo>
                    <a:pt x="13055" y="15706"/>
                  </a:lnTo>
                  <a:lnTo>
                    <a:pt x="13577" y="15626"/>
                  </a:lnTo>
                  <a:lnTo>
                    <a:pt x="14019" y="15505"/>
                  </a:lnTo>
                  <a:lnTo>
                    <a:pt x="14381" y="15385"/>
                  </a:lnTo>
                  <a:lnTo>
                    <a:pt x="14863" y="15224"/>
                  </a:lnTo>
                  <a:lnTo>
                    <a:pt x="15345" y="15104"/>
                  </a:lnTo>
                  <a:lnTo>
                    <a:pt x="16228" y="14903"/>
                  </a:lnTo>
                  <a:lnTo>
                    <a:pt x="17072" y="14823"/>
                  </a:lnTo>
                  <a:lnTo>
                    <a:pt x="17835" y="14782"/>
                  </a:lnTo>
                  <a:lnTo>
                    <a:pt x="18518" y="14782"/>
                  </a:lnTo>
                  <a:lnTo>
                    <a:pt x="19000" y="14823"/>
                  </a:lnTo>
                  <a:lnTo>
                    <a:pt x="19442" y="14863"/>
                  </a:lnTo>
                  <a:lnTo>
                    <a:pt x="19522" y="14501"/>
                  </a:lnTo>
                  <a:lnTo>
                    <a:pt x="19643" y="13497"/>
                  </a:lnTo>
                  <a:lnTo>
                    <a:pt x="19763" y="12051"/>
                  </a:lnTo>
                  <a:lnTo>
                    <a:pt x="19803" y="11167"/>
                  </a:lnTo>
                  <a:lnTo>
                    <a:pt x="19803" y="10243"/>
                  </a:lnTo>
                  <a:lnTo>
                    <a:pt x="19763" y="9279"/>
                  </a:lnTo>
                  <a:lnTo>
                    <a:pt x="19683" y="8275"/>
                  </a:lnTo>
                  <a:lnTo>
                    <a:pt x="19522" y="7271"/>
                  </a:lnTo>
                  <a:lnTo>
                    <a:pt x="19281" y="6267"/>
                  </a:lnTo>
                  <a:lnTo>
                    <a:pt x="19161" y="5785"/>
                  </a:lnTo>
                  <a:lnTo>
                    <a:pt x="19000" y="5343"/>
                  </a:lnTo>
                  <a:lnTo>
                    <a:pt x="18799" y="4861"/>
                  </a:lnTo>
                  <a:lnTo>
                    <a:pt x="18558" y="4419"/>
                  </a:lnTo>
                  <a:lnTo>
                    <a:pt x="18317" y="3977"/>
                  </a:lnTo>
                  <a:lnTo>
                    <a:pt x="18036" y="3576"/>
                  </a:lnTo>
                  <a:lnTo>
                    <a:pt x="17755" y="3174"/>
                  </a:lnTo>
                  <a:lnTo>
                    <a:pt x="17433" y="2813"/>
                  </a:lnTo>
                  <a:lnTo>
                    <a:pt x="17072" y="2491"/>
                  </a:lnTo>
                  <a:lnTo>
                    <a:pt x="16710" y="2170"/>
                  </a:lnTo>
                  <a:lnTo>
                    <a:pt x="15947" y="1608"/>
                  </a:lnTo>
                  <a:lnTo>
                    <a:pt x="15184" y="1126"/>
                  </a:lnTo>
                  <a:lnTo>
                    <a:pt x="14381" y="724"/>
                  </a:lnTo>
                  <a:lnTo>
                    <a:pt x="13577" y="443"/>
                  </a:lnTo>
                  <a:lnTo>
                    <a:pt x="12734" y="242"/>
                  </a:lnTo>
                  <a:lnTo>
                    <a:pt x="11890" y="81"/>
                  </a:lnTo>
                  <a:lnTo>
                    <a:pt x="1108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2"/>
            <p:cNvSpPr/>
            <p:nvPr/>
          </p:nvSpPr>
          <p:spPr>
            <a:xfrm>
              <a:off x="5030900" y="2617125"/>
              <a:ext cx="533250" cy="366550"/>
            </a:xfrm>
            <a:custGeom>
              <a:avLst/>
              <a:gdLst/>
              <a:ahLst/>
              <a:cxnLst/>
              <a:rect l="l" t="t" r="r" b="b"/>
              <a:pathLst>
                <a:path w="21330" h="14662" extrusionOk="0">
                  <a:moveTo>
                    <a:pt x="1" y="1"/>
                  </a:moveTo>
                  <a:lnTo>
                    <a:pt x="1" y="242"/>
                  </a:lnTo>
                  <a:lnTo>
                    <a:pt x="643" y="282"/>
                  </a:lnTo>
                  <a:lnTo>
                    <a:pt x="1367" y="322"/>
                  </a:lnTo>
                  <a:lnTo>
                    <a:pt x="2049" y="443"/>
                  </a:lnTo>
                  <a:lnTo>
                    <a:pt x="2813" y="563"/>
                  </a:lnTo>
                  <a:lnTo>
                    <a:pt x="3536" y="724"/>
                  </a:lnTo>
                  <a:lnTo>
                    <a:pt x="4299" y="885"/>
                  </a:lnTo>
                  <a:lnTo>
                    <a:pt x="5102" y="1126"/>
                  </a:lnTo>
                  <a:lnTo>
                    <a:pt x="5865" y="1367"/>
                  </a:lnTo>
                  <a:lnTo>
                    <a:pt x="6669" y="1608"/>
                  </a:lnTo>
                  <a:lnTo>
                    <a:pt x="7472" y="1929"/>
                  </a:lnTo>
                  <a:lnTo>
                    <a:pt x="8275" y="2250"/>
                  </a:lnTo>
                  <a:lnTo>
                    <a:pt x="9079" y="2612"/>
                  </a:lnTo>
                  <a:lnTo>
                    <a:pt x="9882" y="2973"/>
                  </a:lnTo>
                  <a:lnTo>
                    <a:pt x="10645" y="3415"/>
                  </a:lnTo>
                  <a:lnTo>
                    <a:pt x="11448" y="3817"/>
                  </a:lnTo>
                  <a:lnTo>
                    <a:pt x="12212" y="4299"/>
                  </a:lnTo>
                  <a:lnTo>
                    <a:pt x="12975" y="4781"/>
                  </a:lnTo>
                  <a:lnTo>
                    <a:pt x="13738" y="5303"/>
                  </a:lnTo>
                  <a:lnTo>
                    <a:pt x="14461" y="5825"/>
                  </a:lnTo>
                  <a:lnTo>
                    <a:pt x="15144" y="6387"/>
                  </a:lnTo>
                  <a:lnTo>
                    <a:pt x="15867" y="6950"/>
                  </a:lnTo>
                  <a:lnTo>
                    <a:pt x="16510" y="7552"/>
                  </a:lnTo>
                  <a:lnTo>
                    <a:pt x="17152" y="8155"/>
                  </a:lnTo>
                  <a:lnTo>
                    <a:pt x="17715" y="8838"/>
                  </a:lnTo>
                  <a:lnTo>
                    <a:pt x="18277" y="9480"/>
                  </a:lnTo>
                  <a:lnTo>
                    <a:pt x="18839" y="10163"/>
                  </a:lnTo>
                  <a:lnTo>
                    <a:pt x="19321" y="10886"/>
                  </a:lnTo>
                  <a:lnTo>
                    <a:pt x="19763" y="11609"/>
                  </a:lnTo>
                  <a:lnTo>
                    <a:pt x="20165" y="12332"/>
                  </a:lnTo>
                  <a:lnTo>
                    <a:pt x="20526" y="13095"/>
                  </a:lnTo>
                  <a:lnTo>
                    <a:pt x="20848" y="13899"/>
                  </a:lnTo>
                  <a:lnTo>
                    <a:pt x="21089" y="14662"/>
                  </a:lnTo>
                  <a:lnTo>
                    <a:pt x="21330" y="14622"/>
                  </a:lnTo>
                  <a:lnTo>
                    <a:pt x="21089" y="13899"/>
                  </a:lnTo>
                  <a:lnTo>
                    <a:pt x="20807" y="13136"/>
                  </a:lnTo>
                  <a:lnTo>
                    <a:pt x="20486" y="12453"/>
                  </a:lnTo>
                  <a:lnTo>
                    <a:pt x="20125" y="11730"/>
                  </a:lnTo>
                  <a:lnTo>
                    <a:pt x="19723" y="11007"/>
                  </a:lnTo>
                  <a:lnTo>
                    <a:pt x="19241" y="10324"/>
                  </a:lnTo>
                  <a:lnTo>
                    <a:pt x="18759" y="9641"/>
                  </a:lnTo>
                  <a:lnTo>
                    <a:pt x="18197" y="8958"/>
                  </a:lnTo>
                  <a:lnTo>
                    <a:pt x="17594" y="8316"/>
                  </a:lnTo>
                  <a:lnTo>
                    <a:pt x="16992" y="7673"/>
                  </a:lnTo>
                  <a:lnTo>
                    <a:pt x="16309" y="7030"/>
                  </a:lnTo>
                  <a:lnTo>
                    <a:pt x="15626" y="6428"/>
                  </a:lnTo>
                  <a:lnTo>
                    <a:pt x="14863" y="5825"/>
                  </a:lnTo>
                  <a:lnTo>
                    <a:pt x="14100" y="5223"/>
                  </a:lnTo>
                  <a:lnTo>
                    <a:pt x="13296" y="4660"/>
                  </a:lnTo>
                  <a:lnTo>
                    <a:pt x="12453" y="4138"/>
                  </a:lnTo>
                  <a:lnTo>
                    <a:pt x="11689" y="3656"/>
                  </a:lnTo>
                  <a:lnTo>
                    <a:pt x="10926" y="3254"/>
                  </a:lnTo>
                  <a:lnTo>
                    <a:pt x="10123" y="2813"/>
                  </a:lnTo>
                  <a:lnTo>
                    <a:pt x="9320" y="2451"/>
                  </a:lnTo>
                  <a:lnTo>
                    <a:pt x="8556" y="2090"/>
                  </a:lnTo>
                  <a:lnTo>
                    <a:pt x="7713" y="1768"/>
                  </a:lnTo>
                  <a:lnTo>
                    <a:pt x="6910" y="1447"/>
                  </a:lnTo>
                  <a:lnTo>
                    <a:pt x="6106" y="1166"/>
                  </a:lnTo>
                  <a:lnTo>
                    <a:pt x="5303" y="925"/>
                  </a:lnTo>
                  <a:lnTo>
                    <a:pt x="4500" y="684"/>
                  </a:lnTo>
                  <a:lnTo>
                    <a:pt x="3736" y="483"/>
                  </a:lnTo>
                  <a:lnTo>
                    <a:pt x="2933" y="322"/>
                  </a:lnTo>
                  <a:lnTo>
                    <a:pt x="2170" y="202"/>
                  </a:lnTo>
                  <a:lnTo>
                    <a:pt x="1447" y="81"/>
                  </a:lnTo>
                  <a:lnTo>
                    <a:pt x="684"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2"/>
            <p:cNvSpPr/>
            <p:nvPr/>
          </p:nvSpPr>
          <p:spPr>
            <a:xfrm>
              <a:off x="5155425" y="2554875"/>
              <a:ext cx="65300" cy="107475"/>
            </a:xfrm>
            <a:custGeom>
              <a:avLst/>
              <a:gdLst/>
              <a:ahLst/>
              <a:cxnLst/>
              <a:rect l="l" t="t" r="r" b="b"/>
              <a:pathLst>
                <a:path w="2612" h="4299" extrusionOk="0">
                  <a:moveTo>
                    <a:pt x="201" y="1"/>
                  </a:moveTo>
                  <a:lnTo>
                    <a:pt x="1" y="201"/>
                  </a:lnTo>
                  <a:lnTo>
                    <a:pt x="322" y="603"/>
                  </a:lnTo>
                  <a:lnTo>
                    <a:pt x="683" y="1045"/>
                  </a:lnTo>
                  <a:lnTo>
                    <a:pt x="1085" y="1567"/>
                  </a:lnTo>
                  <a:lnTo>
                    <a:pt x="1487" y="2210"/>
                  </a:lnTo>
                  <a:lnTo>
                    <a:pt x="1848" y="2893"/>
                  </a:lnTo>
                  <a:lnTo>
                    <a:pt x="2170" y="3616"/>
                  </a:lnTo>
                  <a:lnTo>
                    <a:pt x="2290" y="3937"/>
                  </a:lnTo>
                  <a:lnTo>
                    <a:pt x="2330" y="4298"/>
                  </a:lnTo>
                  <a:lnTo>
                    <a:pt x="2611" y="4258"/>
                  </a:lnTo>
                  <a:lnTo>
                    <a:pt x="2531" y="3897"/>
                  </a:lnTo>
                  <a:lnTo>
                    <a:pt x="2411" y="3535"/>
                  </a:lnTo>
                  <a:lnTo>
                    <a:pt x="2089" y="2812"/>
                  </a:lnTo>
                  <a:lnTo>
                    <a:pt x="1728" y="2129"/>
                  </a:lnTo>
                  <a:lnTo>
                    <a:pt x="1326" y="1487"/>
                  </a:lnTo>
                  <a:lnTo>
                    <a:pt x="924" y="924"/>
                  </a:lnTo>
                  <a:lnTo>
                    <a:pt x="563" y="442"/>
                  </a:ln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2"/>
            <p:cNvSpPr/>
            <p:nvPr/>
          </p:nvSpPr>
          <p:spPr>
            <a:xfrm>
              <a:off x="5102200" y="2684425"/>
              <a:ext cx="176775" cy="34150"/>
            </a:xfrm>
            <a:custGeom>
              <a:avLst/>
              <a:gdLst/>
              <a:ahLst/>
              <a:cxnLst/>
              <a:rect l="l" t="t" r="r" b="b"/>
              <a:pathLst>
                <a:path w="7071" h="1366" extrusionOk="0">
                  <a:moveTo>
                    <a:pt x="6789" y="0"/>
                  </a:moveTo>
                  <a:lnTo>
                    <a:pt x="6508" y="40"/>
                  </a:lnTo>
                  <a:lnTo>
                    <a:pt x="5785" y="121"/>
                  </a:lnTo>
                  <a:lnTo>
                    <a:pt x="4981" y="281"/>
                  </a:lnTo>
                  <a:lnTo>
                    <a:pt x="4138" y="522"/>
                  </a:lnTo>
                  <a:lnTo>
                    <a:pt x="3053" y="803"/>
                  </a:lnTo>
                  <a:lnTo>
                    <a:pt x="1929" y="1004"/>
                  </a:lnTo>
                  <a:lnTo>
                    <a:pt x="1407" y="1085"/>
                  </a:lnTo>
                  <a:lnTo>
                    <a:pt x="925" y="1125"/>
                  </a:lnTo>
                  <a:lnTo>
                    <a:pt x="483" y="1085"/>
                  </a:lnTo>
                  <a:lnTo>
                    <a:pt x="81" y="1044"/>
                  </a:lnTo>
                  <a:lnTo>
                    <a:pt x="1" y="1285"/>
                  </a:lnTo>
                  <a:lnTo>
                    <a:pt x="402" y="1366"/>
                  </a:lnTo>
                  <a:lnTo>
                    <a:pt x="1206" y="1366"/>
                  </a:lnTo>
                  <a:lnTo>
                    <a:pt x="1607" y="1326"/>
                  </a:lnTo>
                  <a:lnTo>
                    <a:pt x="2451" y="1165"/>
                  </a:lnTo>
                  <a:lnTo>
                    <a:pt x="3335" y="964"/>
                  </a:lnTo>
                  <a:lnTo>
                    <a:pt x="4178" y="763"/>
                  </a:lnTo>
                  <a:lnTo>
                    <a:pt x="5022" y="562"/>
                  </a:lnTo>
                  <a:lnTo>
                    <a:pt x="5825" y="362"/>
                  </a:lnTo>
                  <a:lnTo>
                    <a:pt x="6508" y="281"/>
                  </a:lnTo>
                  <a:lnTo>
                    <a:pt x="7030" y="281"/>
                  </a:lnTo>
                  <a:lnTo>
                    <a:pt x="7070" y="40"/>
                  </a:lnTo>
                  <a:lnTo>
                    <a:pt x="6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2"/>
            <p:cNvSpPr/>
            <p:nvPr/>
          </p:nvSpPr>
          <p:spPr>
            <a:xfrm>
              <a:off x="5276925" y="2511700"/>
              <a:ext cx="62300" cy="211900"/>
            </a:xfrm>
            <a:custGeom>
              <a:avLst/>
              <a:gdLst/>
              <a:ahLst/>
              <a:cxnLst/>
              <a:rect l="l" t="t" r="r" b="b"/>
              <a:pathLst>
                <a:path w="2492" h="8476" extrusionOk="0">
                  <a:moveTo>
                    <a:pt x="121" y="0"/>
                  </a:moveTo>
                  <a:lnTo>
                    <a:pt x="1" y="201"/>
                  </a:lnTo>
                  <a:lnTo>
                    <a:pt x="202" y="362"/>
                  </a:lnTo>
                  <a:lnTo>
                    <a:pt x="402" y="563"/>
                  </a:lnTo>
                  <a:lnTo>
                    <a:pt x="563" y="764"/>
                  </a:lnTo>
                  <a:lnTo>
                    <a:pt x="684" y="964"/>
                  </a:lnTo>
                  <a:lnTo>
                    <a:pt x="925" y="1487"/>
                  </a:lnTo>
                  <a:lnTo>
                    <a:pt x="1045" y="2009"/>
                  </a:lnTo>
                  <a:lnTo>
                    <a:pt x="1166" y="2611"/>
                  </a:lnTo>
                  <a:lnTo>
                    <a:pt x="1206" y="3254"/>
                  </a:lnTo>
                  <a:lnTo>
                    <a:pt x="1286" y="4579"/>
                  </a:lnTo>
                  <a:lnTo>
                    <a:pt x="1326" y="5784"/>
                  </a:lnTo>
                  <a:lnTo>
                    <a:pt x="1366" y="6347"/>
                  </a:lnTo>
                  <a:lnTo>
                    <a:pt x="1447" y="6909"/>
                  </a:lnTo>
                  <a:lnTo>
                    <a:pt x="1607" y="7391"/>
                  </a:lnTo>
                  <a:lnTo>
                    <a:pt x="1768" y="7833"/>
                  </a:lnTo>
                  <a:lnTo>
                    <a:pt x="1889" y="8034"/>
                  </a:lnTo>
                  <a:lnTo>
                    <a:pt x="2009" y="8194"/>
                  </a:lnTo>
                  <a:lnTo>
                    <a:pt x="2170" y="8355"/>
                  </a:lnTo>
                  <a:lnTo>
                    <a:pt x="2371" y="8476"/>
                  </a:lnTo>
                  <a:lnTo>
                    <a:pt x="2491" y="8275"/>
                  </a:lnTo>
                  <a:lnTo>
                    <a:pt x="2330" y="8154"/>
                  </a:lnTo>
                  <a:lnTo>
                    <a:pt x="2210" y="7994"/>
                  </a:lnTo>
                  <a:lnTo>
                    <a:pt x="1969" y="7672"/>
                  </a:lnTo>
                  <a:lnTo>
                    <a:pt x="1808" y="7271"/>
                  </a:lnTo>
                  <a:lnTo>
                    <a:pt x="1688" y="6789"/>
                  </a:lnTo>
                  <a:lnTo>
                    <a:pt x="1607" y="6266"/>
                  </a:lnTo>
                  <a:lnTo>
                    <a:pt x="1567" y="5744"/>
                  </a:lnTo>
                  <a:lnTo>
                    <a:pt x="1527" y="4579"/>
                  </a:lnTo>
                  <a:lnTo>
                    <a:pt x="1487" y="3214"/>
                  </a:lnTo>
                  <a:lnTo>
                    <a:pt x="1407" y="2531"/>
                  </a:lnTo>
                  <a:lnTo>
                    <a:pt x="1286" y="1928"/>
                  </a:lnTo>
                  <a:lnTo>
                    <a:pt x="1125" y="1326"/>
                  </a:lnTo>
                  <a:lnTo>
                    <a:pt x="1005" y="1085"/>
                  </a:lnTo>
                  <a:lnTo>
                    <a:pt x="884" y="804"/>
                  </a:lnTo>
                  <a:lnTo>
                    <a:pt x="724" y="563"/>
                  </a:lnTo>
                  <a:lnTo>
                    <a:pt x="563" y="362"/>
                  </a:lnTo>
                  <a:lnTo>
                    <a:pt x="362" y="161"/>
                  </a:lnTo>
                  <a:lnTo>
                    <a:pt x="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2"/>
            <p:cNvSpPr/>
            <p:nvPr/>
          </p:nvSpPr>
          <p:spPr>
            <a:xfrm>
              <a:off x="5150400" y="2756725"/>
              <a:ext cx="251075" cy="62275"/>
            </a:xfrm>
            <a:custGeom>
              <a:avLst/>
              <a:gdLst/>
              <a:ahLst/>
              <a:cxnLst/>
              <a:rect l="l" t="t" r="r" b="b"/>
              <a:pathLst>
                <a:path w="10043" h="2491" extrusionOk="0">
                  <a:moveTo>
                    <a:pt x="9239" y="0"/>
                  </a:moveTo>
                  <a:lnTo>
                    <a:pt x="8717" y="40"/>
                  </a:lnTo>
                  <a:lnTo>
                    <a:pt x="8155" y="161"/>
                  </a:lnTo>
                  <a:lnTo>
                    <a:pt x="7552" y="321"/>
                  </a:lnTo>
                  <a:lnTo>
                    <a:pt x="6869" y="522"/>
                  </a:lnTo>
                  <a:lnTo>
                    <a:pt x="5463" y="1085"/>
                  </a:lnTo>
                  <a:lnTo>
                    <a:pt x="3897" y="1647"/>
                  </a:lnTo>
                  <a:lnTo>
                    <a:pt x="3134" y="1928"/>
                  </a:lnTo>
                  <a:lnTo>
                    <a:pt x="2371" y="2129"/>
                  </a:lnTo>
                  <a:lnTo>
                    <a:pt x="1728" y="2209"/>
                  </a:lnTo>
                  <a:lnTo>
                    <a:pt x="1407" y="2249"/>
                  </a:lnTo>
                  <a:lnTo>
                    <a:pt x="1125" y="2249"/>
                  </a:lnTo>
                  <a:lnTo>
                    <a:pt x="844" y="2209"/>
                  </a:lnTo>
                  <a:lnTo>
                    <a:pt x="603" y="2169"/>
                  </a:lnTo>
                  <a:lnTo>
                    <a:pt x="362" y="2049"/>
                  </a:lnTo>
                  <a:lnTo>
                    <a:pt x="161" y="1928"/>
                  </a:lnTo>
                  <a:lnTo>
                    <a:pt x="1" y="2129"/>
                  </a:lnTo>
                  <a:lnTo>
                    <a:pt x="282" y="2290"/>
                  </a:lnTo>
                  <a:lnTo>
                    <a:pt x="563" y="2410"/>
                  </a:lnTo>
                  <a:lnTo>
                    <a:pt x="925" y="2490"/>
                  </a:lnTo>
                  <a:lnTo>
                    <a:pt x="1728" y="2490"/>
                  </a:lnTo>
                  <a:lnTo>
                    <a:pt x="2250" y="2410"/>
                  </a:lnTo>
                  <a:lnTo>
                    <a:pt x="2732" y="2290"/>
                  </a:lnTo>
                  <a:lnTo>
                    <a:pt x="3294" y="2129"/>
                  </a:lnTo>
                  <a:lnTo>
                    <a:pt x="4419" y="1727"/>
                  </a:lnTo>
                  <a:lnTo>
                    <a:pt x="5584" y="1285"/>
                  </a:lnTo>
                  <a:lnTo>
                    <a:pt x="6909" y="803"/>
                  </a:lnTo>
                  <a:lnTo>
                    <a:pt x="7512" y="603"/>
                  </a:lnTo>
                  <a:lnTo>
                    <a:pt x="8115" y="402"/>
                  </a:lnTo>
                  <a:lnTo>
                    <a:pt x="8677" y="281"/>
                  </a:lnTo>
                  <a:lnTo>
                    <a:pt x="9159" y="241"/>
                  </a:lnTo>
                  <a:lnTo>
                    <a:pt x="9400" y="241"/>
                  </a:lnTo>
                  <a:lnTo>
                    <a:pt x="9601" y="281"/>
                  </a:lnTo>
                  <a:lnTo>
                    <a:pt x="9761" y="321"/>
                  </a:lnTo>
                  <a:lnTo>
                    <a:pt x="9922" y="402"/>
                  </a:lnTo>
                  <a:lnTo>
                    <a:pt x="10043" y="201"/>
                  </a:lnTo>
                  <a:lnTo>
                    <a:pt x="9882" y="121"/>
                  </a:lnTo>
                  <a:lnTo>
                    <a:pt x="9681" y="40"/>
                  </a:lnTo>
                  <a:lnTo>
                    <a:pt x="9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2"/>
            <p:cNvSpPr/>
            <p:nvPr/>
          </p:nvSpPr>
          <p:spPr>
            <a:xfrm>
              <a:off x="5393425" y="2532775"/>
              <a:ext cx="53250" cy="270150"/>
            </a:xfrm>
            <a:custGeom>
              <a:avLst/>
              <a:gdLst/>
              <a:ahLst/>
              <a:cxnLst/>
              <a:rect l="l" t="t" r="r" b="b"/>
              <a:pathLst>
                <a:path w="2130" h="10806" extrusionOk="0">
                  <a:moveTo>
                    <a:pt x="121" y="1"/>
                  </a:moveTo>
                  <a:lnTo>
                    <a:pt x="0" y="202"/>
                  </a:lnTo>
                  <a:lnTo>
                    <a:pt x="121" y="322"/>
                  </a:lnTo>
                  <a:lnTo>
                    <a:pt x="241" y="443"/>
                  </a:lnTo>
                  <a:lnTo>
                    <a:pt x="362" y="644"/>
                  </a:lnTo>
                  <a:lnTo>
                    <a:pt x="482" y="885"/>
                  </a:lnTo>
                  <a:lnTo>
                    <a:pt x="643" y="1407"/>
                  </a:lnTo>
                  <a:lnTo>
                    <a:pt x="763" y="2049"/>
                  </a:lnTo>
                  <a:lnTo>
                    <a:pt x="844" y="2813"/>
                  </a:lnTo>
                  <a:lnTo>
                    <a:pt x="924" y="3616"/>
                  </a:lnTo>
                  <a:lnTo>
                    <a:pt x="1004" y="5303"/>
                  </a:lnTo>
                  <a:lnTo>
                    <a:pt x="1085" y="6950"/>
                  </a:lnTo>
                  <a:lnTo>
                    <a:pt x="1165" y="7713"/>
                  </a:lnTo>
                  <a:lnTo>
                    <a:pt x="1245" y="8476"/>
                  </a:lnTo>
                  <a:lnTo>
                    <a:pt x="1366" y="9199"/>
                  </a:lnTo>
                  <a:lnTo>
                    <a:pt x="1486" y="9802"/>
                  </a:lnTo>
                  <a:lnTo>
                    <a:pt x="1687" y="10364"/>
                  </a:lnTo>
                  <a:lnTo>
                    <a:pt x="1888" y="10806"/>
                  </a:lnTo>
                  <a:lnTo>
                    <a:pt x="2129" y="10685"/>
                  </a:lnTo>
                  <a:lnTo>
                    <a:pt x="1888" y="10243"/>
                  </a:lnTo>
                  <a:lnTo>
                    <a:pt x="1727" y="9721"/>
                  </a:lnTo>
                  <a:lnTo>
                    <a:pt x="1607" y="9119"/>
                  </a:lnTo>
                  <a:lnTo>
                    <a:pt x="1486" y="8436"/>
                  </a:lnTo>
                  <a:lnTo>
                    <a:pt x="1406" y="7673"/>
                  </a:lnTo>
                  <a:lnTo>
                    <a:pt x="1366" y="6910"/>
                  </a:lnTo>
                  <a:lnTo>
                    <a:pt x="1245" y="5303"/>
                  </a:lnTo>
                  <a:lnTo>
                    <a:pt x="1165" y="3495"/>
                  </a:lnTo>
                  <a:lnTo>
                    <a:pt x="1085" y="2652"/>
                  </a:lnTo>
                  <a:lnTo>
                    <a:pt x="964" y="1889"/>
                  </a:lnTo>
                  <a:lnTo>
                    <a:pt x="844" y="1246"/>
                  </a:lnTo>
                  <a:lnTo>
                    <a:pt x="643" y="684"/>
                  </a:lnTo>
                  <a:lnTo>
                    <a:pt x="563" y="443"/>
                  </a:lnTo>
                  <a:lnTo>
                    <a:pt x="442" y="282"/>
                  </a:lnTo>
                  <a:lnTo>
                    <a:pt x="281" y="121"/>
                  </a:lnTo>
                  <a:lnTo>
                    <a:pt x="1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2"/>
            <p:cNvSpPr/>
            <p:nvPr/>
          </p:nvSpPr>
          <p:spPr>
            <a:xfrm>
              <a:off x="5368325" y="2069850"/>
              <a:ext cx="489050" cy="757175"/>
            </a:xfrm>
            <a:custGeom>
              <a:avLst/>
              <a:gdLst/>
              <a:ahLst/>
              <a:cxnLst/>
              <a:rect l="l" t="t" r="r" b="b"/>
              <a:pathLst>
                <a:path w="19562" h="30287" extrusionOk="0">
                  <a:moveTo>
                    <a:pt x="1285" y="1"/>
                  </a:moveTo>
                  <a:lnTo>
                    <a:pt x="1326" y="844"/>
                  </a:lnTo>
                  <a:lnTo>
                    <a:pt x="1366" y="1849"/>
                  </a:lnTo>
                  <a:lnTo>
                    <a:pt x="1366" y="3094"/>
                  </a:lnTo>
                  <a:lnTo>
                    <a:pt x="1326" y="4620"/>
                  </a:lnTo>
                  <a:lnTo>
                    <a:pt x="1245" y="6307"/>
                  </a:lnTo>
                  <a:lnTo>
                    <a:pt x="1085" y="8155"/>
                  </a:lnTo>
                  <a:lnTo>
                    <a:pt x="964" y="9079"/>
                  </a:lnTo>
                  <a:lnTo>
                    <a:pt x="803" y="10002"/>
                  </a:lnTo>
                  <a:lnTo>
                    <a:pt x="482" y="11930"/>
                  </a:lnTo>
                  <a:lnTo>
                    <a:pt x="241" y="13818"/>
                  </a:lnTo>
                  <a:lnTo>
                    <a:pt x="121" y="14742"/>
                  </a:lnTo>
                  <a:lnTo>
                    <a:pt x="80" y="15666"/>
                  </a:lnTo>
                  <a:lnTo>
                    <a:pt x="0" y="16590"/>
                  </a:lnTo>
                  <a:lnTo>
                    <a:pt x="0" y="17474"/>
                  </a:lnTo>
                  <a:lnTo>
                    <a:pt x="40" y="18317"/>
                  </a:lnTo>
                  <a:lnTo>
                    <a:pt x="121" y="19201"/>
                  </a:lnTo>
                  <a:lnTo>
                    <a:pt x="241" y="20004"/>
                  </a:lnTo>
                  <a:lnTo>
                    <a:pt x="402" y="20807"/>
                  </a:lnTo>
                  <a:lnTo>
                    <a:pt x="643" y="21571"/>
                  </a:lnTo>
                  <a:lnTo>
                    <a:pt x="924" y="22294"/>
                  </a:lnTo>
                  <a:lnTo>
                    <a:pt x="1285" y="22976"/>
                  </a:lnTo>
                  <a:lnTo>
                    <a:pt x="1727" y="23619"/>
                  </a:lnTo>
                  <a:lnTo>
                    <a:pt x="1968" y="23940"/>
                  </a:lnTo>
                  <a:lnTo>
                    <a:pt x="2209" y="24222"/>
                  </a:lnTo>
                  <a:lnTo>
                    <a:pt x="2531" y="24503"/>
                  </a:lnTo>
                  <a:lnTo>
                    <a:pt x="2852" y="24784"/>
                  </a:lnTo>
                  <a:lnTo>
                    <a:pt x="3575" y="25266"/>
                  </a:lnTo>
                  <a:lnTo>
                    <a:pt x="4338" y="25708"/>
                  </a:lnTo>
                  <a:lnTo>
                    <a:pt x="5141" y="26109"/>
                  </a:lnTo>
                  <a:lnTo>
                    <a:pt x="6025" y="26511"/>
                  </a:lnTo>
                  <a:lnTo>
                    <a:pt x="7752" y="27194"/>
                  </a:lnTo>
                  <a:lnTo>
                    <a:pt x="9359" y="27877"/>
                  </a:lnTo>
                  <a:lnTo>
                    <a:pt x="10122" y="28238"/>
                  </a:lnTo>
                  <a:lnTo>
                    <a:pt x="10765" y="28560"/>
                  </a:lnTo>
                  <a:lnTo>
                    <a:pt x="11327" y="28961"/>
                  </a:lnTo>
                  <a:lnTo>
                    <a:pt x="11568" y="29162"/>
                  </a:lnTo>
                  <a:lnTo>
                    <a:pt x="11769" y="29363"/>
                  </a:lnTo>
                  <a:lnTo>
                    <a:pt x="11970" y="29564"/>
                  </a:lnTo>
                  <a:lnTo>
                    <a:pt x="12090" y="29805"/>
                  </a:lnTo>
                  <a:lnTo>
                    <a:pt x="12211" y="30046"/>
                  </a:lnTo>
                  <a:lnTo>
                    <a:pt x="12251" y="30287"/>
                  </a:lnTo>
                  <a:lnTo>
                    <a:pt x="13978" y="28680"/>
                  </a:lnTo>
                  <a:lnTo>
                    <a:pt x="14822" y="27877"/>
                  </a:lnTo>
                  <a:lnTo>
                    <a:pt x="15665" y="26993"/>
                  </a:lnTo>
                  <a:lnTo>
                    <a:pt x="16469" y="26069"/>
                  </a:lnTo>
                  <a:lnTo>
                    <a:pt x="16870" y="25547"/>
                  </a:lnTo>
                  <a:lnTo>
                    <a:pt x="17232" y="25025"/>
                  </a:lnTo>
                  <a:lnTo>
                    <a:pt x="17593" y="24463"/>
                  </a:lnTo>
                  <a:lnTo>
                    <a:pt x="17955" y="23860"/>
                  </a:lnTo>
                  <a:lnTo>
                    <a:pt x="18316" y="23217"/>
                  </a:lnTo>
                  <a:lnTo>
                    <a:pt x="18678" y="22535"/>
                  </a:lnTo>
                  <a:lnTo>
                    <a:pt x="18959" y="21771"/>
                  </a:lnTo>
                  <a:lnTo>
                    <a:pt x="19240" y="20968"/>
                  </a:lnTo>
                  <a:lnTo>
                    <a:pt x="19401" y="20084"/>
                  </a:lnTo>
                  <a:lnTo>
                    <a:pt x="19521" y="19161"/>
                  </a:lnTo>
                  <a:lnTo>
                    <a:pt x="19561" y="18197"/>
                  </a:lnTo>
                  <a:lnTo>
                    <a:pt x="19521" y="17233"/>
                  </a:lnTo>
                  <a:lnTo>
                    <a:pt x="19401" y="16228"/>
                  </a:lnTo>
                  <a:lnTo>
                    <a:pt x="19240" y="15224"/>
                  </a:lnTo>
                  <a:lnTo>
                    <a:pt x="18999" y="14220"/>
                  </a:lnTo>
                  <a:lnTo>
                    <a:pt x="18678" y="13216"/>
                  </a:lnTo>
                  <a:lnTo>
                    <a:pt x="18276" y="12212"/>
                  </a:lnTo>
                  <a:lnTo>
                    <a:pt x="17794" y="11207"/>
                  </a:lnTo>
                  <a:lnTo>
                    <a:pt x="17272" y="10284"/>
                  </a:lnTo>
                  <a:lnTo>
                    <a:pt x="16629" y="9360"/>
                  </a:lnTo>
                  <a:lnTo>
                    <a:pt x="15946" y="8476"/>
                  </a:lnTo>
                  <a:lnTo>
                    <a:pt x="15143" y="7633"/>
                  </a:lnTo>
                  <a:lnTo>
                    <a:pt x="13697" y="6267"/>
                  </a:lnTo>
                  <a:lnTo>
                    <a:pt x="12934" y="5584"/>
                  </a:lnTo>
                  <a:lnTo>
                    <a:pt x="12090" y="4941"/>
                  </a:lnTo>
                  <a:lnTo>
                    <a:pt x="11247" y="4259"/>
                  </a:lnTo>
                  <a:lnTo>
                    <a:pt x="10363" y="3616"/>
                  </a:lnTo>
                  <a:lnTo>
                    <a:pt x="9480" y="3013"/>
                  </a:lnTo>
                  <a:lnTo>
                    <a:pt x="8556" y="2411"/>
                  </a:lnTo>
                  <a:lnTo>
                    <a:pt x="7632" y="1889"/>
                  </a:lnTo>
                  <a:lnTo>
                    <a:pt x="6708" y="1407"/>
                  </a:lnTo>
                  <a:lnTo>
                    <a:pt x="5784" y="1005"/>
                  </a:lnTo>
                  <a:lnTo>
                    <a:pt x="4860" y="644"/>
                  </a:lnTo>
                  <a:lnTo>
                    <a:pt x="3936" y="322"/>
                  </a:lnTo>
                  <a:lnTo>
                    <a:pt x="3013" y="121"/>
                  </a:lnTo>
                  <a:lnTo>
                    <a:pt x="21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2"/>
            <p:cNvSpPr/>
            <p:nvPr/>
          </p:nvSpPr>
          <p:spPr>
            <a:xfrm>
              <a:off x="5397425" y="2067850"/>
              <a:ext cx="280200" cy="915825"/>
            </a:xfrm>
            <a:custGeom>
              <a:avLst/>
              <a:gdLst/>
              <a:ahLst/>
              <a:cxnLst/>
              <a:rect l="l" t="t" r="r" b="b"/>
              <a:pathLst>
                <a:path w="11208" h="36633" extrusionOk="0">
                  <a:moveTo>
                    <a:pt x="202" y="1"/>
                  </a:moveTo>
                  <a:lnTo>
                    <a:pt x="1" y="161"/>
                  </a:lnTo>
                  <a:lnTo>
                    <a:pt x="403" y="563"/>
                  </a:lnTo>
                  <a:lnTo>
                    <a:pt x="1407" y="1688"/>
                  </a:lnTo>
                  <a:lnTo>
                    <a:pt x="2090" y="2491"/>
                  </a:lnTo>
                  <a:lnTo>
                    <a:pt x="2853" y="3455"/>
                  </a:lnTo>
                  <a:lnTo>
                    <a:pt x="3696" y="4580"/>
                  </a:lnTo>
                  <a:lnTo>
                    <a:pt x="4540" y="5825"/>
                  </a:lnTo>
                  <a:lnTo>
                    <a:pt x="5423" y="7231"/>
                  </a:lnTo>
                  <a:lnTo>
                    <a:pt x="6307" y="8797"/>
                  </a:lnTo>
                  <a:lnTo>
                    <a:pt x="7151" y="10484"/>
                  </a:lnTo>
                  <a:lnTo>
                    <a:pt x="7592" y="11368"/>
                  </a:lnTo>
                  <a:lnTo>
                    <a:pt x="7954" y="12292"/>
                  </a:lnTo>
                  <a:lnTo>
                    <a:pt x="8356" y="13216"/>
                  </a:lnTo>
                  <a:lnTo>
                    <a:pt x="8717" y="14220"/>
                  </a:lnTo>
                  <a:lnTo>
                    <a:pt x="9039" y="15224"/>
                  </a:lnTo>
                  <a:lnTo>
                    <a:pt x="9360" y="16268"/>
                  </a:lnTo>
                  <a:lnTo>
                    <a:pt x="9641" y="17313"/>
                  </a:lnTo>
                  <a:lnTo>
                    <a:pt x="9882" y="18397"/>
                  </a:lnTo>
                  <a:lnTo>
                    <a:pt x="10083" y="19522"/>
                  </a:lnTo>
                  <a:lnTo>
                    <a:pt x="10284" y="20646"/>
                  </a:lnTo>
                  <a:lnTo>
                    <a:pt x="10485" y="22374"/>
                  </a:lnTo>
                  <a:lnTo>
                    <a:pt x="10645" y="24020"/>
                  </a:lnTo>
                  <a:lnTo>
                    <a:pt x="10766" y="25587"/>
                  </a:lnTo>
                  <a:lnTo>
                    <a:pt x="10886" y="27073"/>
                  </a:lnTo>
                  <a:lnTo>
                    <a:pt x="10926" y="28479"/>
                  </a:lnTo>
                  <a:lnTo>
                    <a:pt x="10967" y="29764"/>
                  </a:lnTo>
                  <a:lnTo>
                    <a:pt x="10967" y="32094"/>
                  </a:lnTo>
                  <a:lnTo>
                    <a:pt x="10926" y="33982"/>
                  </a:lnTo>
                  <a:lnTo>
                    <a:pt x="10806" y="35388"/>
                  </a:lnTo>
                  <a:lnTo>
                    <a:pt x="10726" y="36593"/>
                  </a:lnTo>
                  <a:lnTo>
                    <a:pt x="10967" y="36633"/>
                  </a:lnTo>
                  <a:lnTo>
                    <a:pt x="11087" y="35428"/>
                  </a:lnTo>
                  <a:lnTo>
                    <a:pt x="11167" y="33982"/>
                  </a:lnTo>
                  <a:lnTo>
                    <a:pt x="11208" y="32094"/>
                  </a:lnTo>
                  <a:lnTo>
                    <a:pt x="11208" y="29764"/>
                  </a:lnTo>
                  <a:lnTo>
                    <a:pt x="11167" y="28439"/>
                  </a:lnTo>
                  <a:lnTo>
                    <a:pt x="11127" y="27033"/>
                  </a:lnTo>
                  <a:lnTo>
                    <a:pt x="11047" y="25547"/>
                  </a:lnTo>
                  <a:lnTo>
                    <a:pt x="10886" y="23980"/>
                  </a:lnTo>
                  <a:lnTo>
                    <a:pt x="10726" y="22333"/>
                  </a:lnTo>
                  <a:lnTo>
                    <a:pt x="10525" y="20606"/>
                  </a:lnTo>
                  <a:lnTo>
                    <a:pt x="10324" y="19482"/>
                  </a:lnTo>
                  <a:lnTo>
                    <a:pt x="10123" y="18357"/>
                  </a:lnTo>
                  <a:lnTo>
                    <a:pt x="9882" y="17272"/>
                  </a:lnTo>
                  <a:lnTo>
                    <a:pt x="9601" y="16188"/>
                  </a:lnTo>
                  <a:lnTo>
                    <a:pt x="9280" y="15144"/>
                  </a:lnTo>
                  <a:lnTo>
                    <a:pt x="8958" y="14139"/>
                  </a:lnTo>
                  <a:lnTo>
                    <a:pt x="8597" y="13135"/>
                  </a:lnTo>
                  <a:lnTo>
                    <a:pt x="8195" y="12171"/>
                  </a:lnTo>
                  <a:lnTo>
                    <a:pt x="7793" y="11247"/>
                  </a:lnTo>
                  <a:lnTo>
                    <a:pt x="7392" y="10364"/>
                  </a:lnTo>
                  <a:lnTo>
                    <a:pt x="6548" y="8677"/>
                  </a:lnTo>
                  <a:lnTo>
                    <a:pt x="5664" y="7110"/>
                  </a:lnTo>
                  <a:lnTo>
                    <a:pt x="4741" y="5704"/>
                  </a:lnTo>
                  <a:lnTo>
                    <a:pt x="3897" y="4419"/>
                  </a:lnTo>
                  <a:lnTo>
                    <a:pt x="3054" y="3294"/>
                  </a:lnTo>
                  <a:lnTo>
                    <a:pt x="2290" y="2290"/>
                  </a:lnTo>
                  <a:lnTo>
                    <a:pt x="1608" y="1487"/>
                  </a:lnTo>
                  <a:lnTo>
                    <a:pt x="603" y="402"/>
                  </a:lnTo>
                  <a:lnTo>
                    <a:pt x="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2"/>
            <p:cNvSpPr/>
            <p:nvPr/>
          </p:nvSpPr>
          <p:spPr>
            <a:xfrm>
              <a:off x="5399450" y="2170275"/>
              <a:ext cx="156675" cy="107475"/>
            </a:xfrm>
            <a:custGeom>
              <a:avLst/>
              <a:gdLst/>
              <a:ahLst/>
              <a:cxnLst/>
              <a:rect l="l" t="t" r="r" b="b"/>
              <a:pathLst>
                <a:path w="6267" h="4299" extrusionOk="0">
                  <a:moveTo>
                    <a:pt x="241" y="1"/>
                  </a:moveTo>
                  <a:lnTo>
                    <a:pt x="0" y="41"/>
                  </a:lnTo>
                  <a:lnTo>
                    <a:pt x="40" y="201"/>
                  </a:lnTo>
                  <a:lnTo>
                    <a:pt x="81" y="362"/>
                  </a:lnTo>
                  <a:lnTo>
                    <a:pt x="281" y="643"/>
                  </a:lnTo>
                  <a:lnTo>
                    <a:pt x="563" y="924"/>
                  </a:lnTo>
                  <a:lnTo>
                    <a:pt x="924" y="1206"/>
                  </a:lnTo>
                  <a:lnTo>
                    <a:pt x="1326" y="1406"/>
                  </a:lnTo>
                  <a:lnTo>
                    <a:pt x="1768" y="1647"/>
                  </a:lnTo>
                  <a:lnTo>
                    <a:pt x="2772" y="2089"/>
                  </a:lnTo>
                  <a:lnTo>
                    <a:pt x="3776" y="2571"/>
                  </a:lnTo>
                  <a:lnTo>
                    <a:pt x="4258" y="2812"/>
                  </a:lnTo>
                  <a:lnTo>
                    <a:pt x="4700" y="3053"/>
                  </a:lnTo>
                  <a:lnTo>
                    <a:pt x="5142" y="3334"/>
                  </a:lnTo>
                  <a:lnTo>
                    <a:pt x="5503" y="3616"/>
                  </a:lnTo>
                  <a:lnTo>
                    <a:pt x="5824" y="3977"/>
                  </a:lnTo>
                  <a:lnTo>
                    <a:pt x="6025" y="4298"/>
                  </a:lnTo>
                  <a:lnTo>
                    <a:pt x="6266" y="4218"/>
                  </a:lnTo>
                  <a:lnTo>
                    <a:pt x="6025" y="3816"/>
                  </a:lnTo>
                  <a:lnTo>
                    <a:pt x="5704" y="3455"/>
                  </a:lnTo>
                  <a:lnTo>
                    <a:pt x="5302" y="3134"/>
                  </a:lnTo>
                  <a:lnTo>
                    <a:pt x="4860" y="2852"/>
                  </a:lnTo>
                  <a:lnTo>
                    <a:pt x="4419" y="2611"/>
                  </a:lnTo>
                  <a:lnTo>
                    <a:pt x="3896" y="2330"/>
                  </a:lnTo>
                  <a:lnTo>
                    <a:pt x="2852" y="1888"/>
                  </a:lnTo>
                  <a:lnTo>
                    <a:pt x="1928" y="1447"/>
                  </a:lnTo>
                  <a:lnTo>
                    <a:pt x="1486" y="1246"/>
                  </a:lnTo>
                  <a:lnTo>
                    <a:pt x="1125" y="1005"/>
                  </a:lnTo>
                  <a:lnTo>
                    <a:pt x="763" y="764"/>
                  </a:lnTo>
                  <a:lnTo>
                    <a:pt x="522" y="523"/>
                  </a:lnTo>
                  <a:lnTo>
                    <a:pt x="322" y="282"/>
                  </a:lnTo>
                  <a:lnTo>
                    <a:pt x="281" y="121"/>
                  </a:lnTo>
                  <a:lnTo>
                    <a:pt x="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2"/>
            <p:cNvSpPr/>
            <p:nvPr/>
          </p:nvSpPr>
          <p:spPr>
            <a:xfrm>
              <a:off x="5391400" y="2279725"/>
              <a:ext cx="242050" cy="179775"/>
            </a:xfrm>
            <a:custGeom>
              <a:avLst/>
              <a:gdLst/>
              <a:ahLst/>
              <a:cxnLst/>
              <a:rect l="l" t="t" r="r" b="b"/>
              <a:pathLst>
                <a:path w="9682" h="7191" extrusionOk="0">
                  <a:moveTo>
                    <a:pt x="1" y="1"/>
                  </a:moveTo>
                  <a:lnTo>
                    <a:pt x="1" y="242"/>
                  </a:lnTo>
                  <a:lnTo>
                    <a:pt x="81" y="443"/>
                  </a:lnTo>
                  <a:lnTo>
                    <a:pt x="162" y="643"/>
                  </a:lnTo>
                  <a:lnTo>
                    <a:pt x="282" y="884"/>
                  </a:lnTo>
                  <a:lnTo>
                    <a:pt x="483" y="1045"/>
                  </a:lnTo>
                  <a:lnTo>
                    <a:pt x="684" y="1246"/>
                  </a:lnTo>
                  <a:lnTo>
                    <a:pt x="1166" y="1648"/>
                  </a:lnTo>
                  <a:lnTo>
                    <a:pt x="1768" y="2009"/>
                  </a:lnTo>
                  <a:lnTo>
                    <a:pt x="2451" y="2411"/>
                  </a:lnTo>
                  <a:lnTo>
                    <a:pt x="4018" y="3174"/>
                  </a:lnTo>
                  <a:lnTo>
                    <a:pt x="5745" y="4017"/>
                  </a:lnTo>
                  <a:lnTo>
                    <a:pt x="6588" y="4459"/>
                  </a:lnTo>
                  <a:lnTo>
                    <a:pt x="7351" y="4941"/>
                  </a:lnTo>
                  <a:lnTo>
                    <a:pt x="8074" y="5423"/>
                  </a:lnTo>
                  <a:lnTo>
                    <a:pt x="8396" y="5705"/>
                  </a:lnTo>
                  <a:lnTo>
                    <a:pt x="8677" y="5986"/>
                  </a:lnTo>
                  <a:lnTo>
                    <a:pt x="8918" y="6267"/>
                  </a:lnTo>
                  <a:lnTo>
                    <a:pt x="9119" y="6548"/>
                  </a:lnTo>
                  <a:lnTo>
                    <a:pt x="9280" y="6869"/>
                  </a:lnTo>
                  <a:lnTo>
                    <a:pt x="9440" y="7191"/>
                  </a:lnTo>
                  <a:lnTo>
                    <a:pt x="9681" y="7110"/>
                  </a:lnTo>
                  <a:lnTo>
                    <a:pt x="9521" y="6789"/>
                  </a:lnTo>
                  <a:lnTo>
                    <a:pt x="9360" y="6468"/>
                  </a:lnTo>
                  <a:lnTo>
                    <a:pt x="9119" y="6146"/>
                  </a:lnTo>
                  <a:lnTo>
                    <a:pt x="8878" y="5825"/>
                  </a:lnTo>
                  <a:lnTo>
                    <a:pt x="8597" y="5544"/>
                  </a:lnTo>
                  <a:lnTo>
                    <a:pt x="8275" y="5263"/>
                  </a:lnTo>
                  <a:lnTo>
                    <a:pt x="7552" y="4741"/>
                  </a:lnTo>
                  <a:lnTo>
                    <a:pt x="6749" y="4258"/>
                  </a:lnTo>
                  <a:lnTo>
                    <a:pt x="5905" y="3776"/>
                  </a:lnTo>
                  <a:lnTo>
                    <a:pt x="4138" y="2933"/>
                  </a:lnTo>
                  <a:lnTo>
                    <a:pt x="2652" y="2210"/>
                  </a:lnTo>
                  <a:lnTo>
                    <a:pt x="2009" y="1848"/>
                  </a:lnTo>
                  <a:lnTo>
                    <a:pt x="1407" y="1487"/>
                  </a:lnTo>
                  <a:lnTo>
                    <a:pt x="925" y="1125"/>
                  </a:lnTo>
                  <a:lnTo>
                    <a:pt x="724" y="965"/>
                  </a:lnTo>
                  <a:lnTo>
                    <a:pt x="563" y="764"/>
                  </a:lnTo>
                  <a:lnTo>
                    <a:pt x="403" y="603"/>
                  </a:lnTo>
                  <a:lnTo>
                    <a:pt x="322" y="402"/>
                  </a:lnTo>
                  <a:lnTo>
                    <a:pt x="282" y="242"/>
                  </a:lnTo>
                  <a:lnTo>
                    <a:pt x="242" y="4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2"/>
            <p:cNvSpPr/>
            <p:nvPr/>
          </p:nvSpPr>
          <p:spPr>
            <a:xfrm>
              <a:off x="5369325" y="2426350"/>
              <a:ext cx="300275" cy="235000"/>
            </a:xfrm>
            <a:custGeom>
              <a:avLst/>
              <a:gdLst/>
              <a:ahLst/>
              <a:cxnLst/>
              <a:rect l="l" t="t" r="r" b="b"/>
              <a:pathLst>
                <a:path w="12011" h="9400" extrusionOk="0">
                  <a:moveTo>
                    <a:pt x="0" y="0"/>
                  </a:moveTo>
                  <a:lnTo>
                    <a:pt x="40" y="322"/>
                  </a:lnTo>
                  <a:lnTo>
                    <a:pt x="121" y="643"/>
                  </a:lnTo>
                  <a:lnTo>
                    <a:pt x="241" y="924"/>
                  </a:lnTo>
                  <a:lnTo>
                    <a:pt x="442" y="1205"/>
                  </a:lnTo>
                  <a:lnTo>
                    <a:pt x="683" y="1486"/>
                  </a:lnTo>
                  <a:lnTo>
                    <a:pt x="964" y="1768"/>
                  </a:lnTo>
                  <a:lnTo>
                    <a:pt x="1286" y="2049"/>
                  </a:lnTo>
                  <a:lnTo>
                    <a:pt x="1647" y="2330"/>
                  </a:lnTo>
                  <a:lnTo>
                    <a:pt x="2491" y="2892"/>
                  </a:lnTo>
                  <a:lnTo>
                    <a:pt x="3414" y="3455"/>
                  </a:lnTo>
                  <a:lnTo>
                    <a:pt x="5503" y="4539"/>
                  </a:lnTo>
                  <a:lnTo>
                    <a:pt x="7592" y="5664"/>
                  </a:lnTo>
                  <a:lnTo>
                    <a:pt x="8596" y="6266"/>
                  </a:lnTo>
                  <a:lnTo>
                    <a:pt x="9520" y="6829"/>
                  </a:lnTo>
                  <a:lnTo>
                    <a:pt x="10323" y="7431"/>
                  </a:lnTo>
                  <a:lnTo>
                    <a:pt x="10645" y="7752"/>
                  </a:lnTo>
                  <a:lnTo>
                    <a:pt x="10966" y="8074"/>
                  </a:lnTo>
                  <a:lnTo>
                    <a:pt x="11247" y="8395"/>
                  </a:lnTo>
                  <a:lnTo>
                    <a:pt x="11448" y="8716"/>
                  </a:lnTo>
                  <a:lnTo>
                    <a:pt x="11649" y="9078"/>
                  </a:lnTo>
                  <a:lnTo>
                    <a:pt x="11769" y="9399"/>
                  </a:lnTo>
                  <a:lnTo>
                    <a:pt x="12010" y="9359"/>
                  </a:lnTo>
                  <a:lnTo>
                    <a:pt x="11890" y="8998"/>
                  </a:lnTo>
                  <a:lnTo>
                    <a:pt x="11689" y="8636"/>
                  </a:lnTo>
                  <a:lnTo>
                    <a:pt x="11488" y="8275"/>
                  </a:lnTo>
                  <a:lnTo>
                    <a:pt x="11207" y="7953"/>
                  </a:lnTo>
                  <a:lnTo>
                    <a:pt x="10886" y="7632"/>
                  </a:lnTo>
                  <a:lnTo>
                    <a:pt x="10524" y="7311"/>
                  </a:lnTo>
                  <a:lnTo>
                    <a:pt x="10122" y="6989"/>
                  </a:lnTo>
                  <a:lnTo>
                    <a:pt x="9681" y="6668"/>
                  </a:lnTo>
                  <a:lnTo>
                    <a:pt x="8757" y="6065"/>
                  </a:lnTo>
                  <a:lnTo>
                    <a:pt x="7752" y="5463"/>
                  </a:lnTo>
                  <a:lnTo>
                    <a:pt x="5624" y="4338"/>
                  </a:lnTo>
                  <a:lnTo>
                    <a:pt x="3575" y="3254"/>
                  </a:lnTo>
                  <a:lnTo>
                    <a:pt x="2691" y="2732"/>
                  </a:lnTo>
                  <a:lnTo>
                    <a:pt x="1848" y="2209"/>
                  </a:lnTo>
                  <a:lnTo>
                    <a:pt x="1527" y="1928"/>
                  </a:lnTo>
                  <a:lnTo>
                    <a:pt x="1205" y="1647"/>
                  </a:lnTo>
                  <a:lnTo>
                    <a:pt x="924" y="1406"/>
                  </a:lnTo>
                  <a:lnTo>
                    <a:pt x="683" y="1125"/>
                  </a:lnTo>
                  <a:lnTo>
                    <a:pt x="482" y="844"/>
                  </a:lnTo>
                  <a:lnTo>
                    <a:pt x="362" y="563"/>
                  </a:lnTo>
                  <a:lnTo>
                    <a:pt x="281" y="322"/>
                  </a:lnTo>
                  <a:lnTo>
                    <a:pt x="281" y="4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2"/>
            <p:cNvSpPr/>
            <p:nvPr/>
          </p:nvSpPr>
          <p:spPr>
            <a:xfrm>
              <a:off x="5502875" y="2088950"/>
              <a:ext cx="70325" cy="222950"/>
            </a:xfrm>
            <a:custGeom>
              <a:avLst/>
              <a:gdLst/>
              <a:ahLst/>
              <a:cxnLst/>
              <a:rect l="l" t="t" r="r" b="b"/>
              <a:pathLst>
                <a:path w="2813" h="8918" extrusionOk="0">
                  <a:moveTo>
                    <a:pt x="161" y="0"/>
                  </a:moveTo>
                  <a:lnTo>
                    <a:pt x="0" y="201"/>
                  </a:lnTo>
                  <a:lnTo>
                    <a:pt x="161" y="362"/>
                  </a:lnTo>
                  <a:lnTo>
                    <a:pt x="322" y="562"/>
                  </a:lnTo>
                  <a:lnTo>
                    <a:pt x="482" y="803"/>
                  </a:lnTo>
                  <a:lnTo>
                    <a:pt x="643" y="1125"/>
                  </a:lnTo>
                  <a:lnTo>
                    <a:pt x="924" y="1848"/>
                  </a:lnTo>
                  <a:lnTo>
                    <a:pt x="1165" y="2691"/>
                  </a:lnTo>
                  <a:lnTo>
                    <a:pt x="1406" y="3575"/>
                  </a:lnTo>
                  <a:lnTo>
                    <a:pt x="1607" y="4539"/>
                  </a:lnTo>
                  <a:lnTo>
                    <a:pt x="2009" y="6427"/>
                  </a:lnTo>
                  <a:lnTo>
                    <a:pt x="2330" y="7953"/>
                  </a:lnTo>
                  <a:lnTo>
                    <a:pt x="2451" y="8515"/>
                  </a:lnTo>
                  <a:lnTo>
                    <a:pt x="2611" y="8917"/>
                  </a:lnTo>
                  <a:lnTo>
                    <a:pt x="2812" y="8797"/>
                  </a:lnTo>
                  <a:lnTo>
                    <a:pt x="2692" y="8435"/>
                  </a:lnTo>
                  <a:lnTo>
                    <a:pt x="2571" y="7873"/>
                  </a:lnTo>
                  <a:lnTo>
                    <a:pt x="2250" y="6346"/>
                  </a:lnTo>
                  <a:lnTo>
                    <a:pt x="1848" y="4459"/>
                  </a:lnTo>
                  <a:lnTo>
                    <a:pt x="1647" y="3495"/>
                  </a:lnTo>
                  <a:lnTo>
                    <a:pt x="1406" y="2571"/>
                  </a:lnTo>
                  <a:lnTo>
                    <a:pt x="1125" y="1687"/>
                  </a:lnTo>
                  <a:lnTo>
                    <a:pt x="844" y="964"/>
                  </a:lnTo>
                  <a:lnTo>
                    <a:pt x="683" y="643"/>
                  </a:lnTo>
                  <a:lnTo>
                    <a:pt x="523" y="362"/>
                  </a:lnTo>
                  <a:lnTo>
                    <a:pt x="362" y="161"/>
                  </a:lnTo>
                  <a:lnTo>
                    <a:pt x="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2"/>
            <p:cNvSpPr/>
            <p:nvPr/>
          </p:nvSpPr>
          <p:spPr>
            <a:xfrm>
              <a:off x="5635425" y="2175300"/>
              <a:ext cx="35175" cy="322375"/>
            </a:xfrm>
            <a:custGeom>
              <a:avLst/>
              <a:gdLst/>
              <a:ahLst/>
              <a:cxnLst/>
              <a:rect l="l" t="t" r="r" b="b"/>
              <a:pathLst>
                <a:path w="1407" h="12895" extrusionOk="0">
                  <a:moveTo>
                    <a:pt x="724" y="0"/>
                  </a:moveTo>
                  <a:lnTo>
                    <a:pt x="563" y="201"/>
                  </a:lnTo>
                  <a:lnTo>
                    <a:pt x="724" y="402"/>
                  </a:lnTo>
                  <a:lnTo>
                    <a:pt x="884" y="643"/>
                  </a:lnTo>
                  <a:lnTo>
                    <a:pt x="1005" y="964"/>
                  </a:lnTo>
                  <a:lnTo>
                    <a:pt x="1085" y="1366"/>
                  </a:lnTo>
                  <a:lnTo>
                    <a:pt x="1125" y="1768"/>
                  </a:lnTo>
                  <a:lnTo>
                    <a:pt x="1165" y="2250"/>
                  </a:lnTo>
                  <a:lnTo>
                    <a:pt x="1125" y="3294"/>
                  </a:lnTo>
                  <a:lnTo>
                    <a:pt x="1045" y="4419"/>
                  </a:lnTo>
                  <a:lnTo>
                    <a:pt x="884" y="5624"/>
                  </a:lnTo>
                  <a:lnTo>
                    <a:pt x="523" y="8034"/>
                  </a:lnTo>
                  <a:lnTo>
                    <a:pt x="282" y="9560"/>
                  </a:lnTo>
                  <a:lnTo>
                    <a:pt x="121" y="10926"/>
                  </a:lnTo>
                  <a:lnTo>
                    <a:pt x="41" y="11528"/>
                  </a:lnTo>
                  <a:lnTo>
                    <a:pt x="1" y="12051"/>
                  </a:lnTo>
                  <a:lnTo>
                    <a:pt x="41" y="12492"/>
                  </a:lnTo>
                  <a:lnTo>
                    <a:pt x="81" y="12894"/>
                  </a:lnTo>
                  <a:lnTo>
                    <a:pt x="322" y="12814"/>
                  </a:lnTo>
                  <a:lnTo>
                    <a:pt x="282" y="12452"/>
                  </a:lnTo>
                  <a:lnTo>
                    <a:pt x="282" y="12010"/>
                  </a:lnTo>
                  <a:lnTo>
                    <a:pt x="322" y="11488"/>
                  </a:lnTo>
                  <a:lnTo>
                    <a:pt x="362" y="10886"/>
                  </a:lnTo>
                  <a:lnTo>
                    <a:pt x="563" y="9560"/>
                  </a:lnTo>
                  <a:lnTo>
                    <a:pt x="764" y="8074"/>
                  </a:lnTo>
                  <a:lnTo>
                    <a:pt x="1165" y="5543"/>
                  </a:lnTo>
                  <a:lnTo>
                    <a:pt x="1326" y="4338"/>
                  </a:lnTo>
                  <a:lnTo>
                    <a:pt x="1406" y="3174"/>
                  </a:lnTo>
                  <a:lnTo>
                    <a:pt x="1406" y="2611"/>
                  </a:lnTo>
                  <a:lnTo>
                    <a:pt x="1406" y="2129"/>
                  </a:lnTo>
                  <a:lnTo>
                    <a:pt x="1366" y="1647"/>
                  </a:lnTo>
                  <a:lnTo>
                    <a:pt x="1326" y="1205"/>
                  </a:lnTo>
                  <a:lnTo>
                    <a:pt x="1206" y="844"/>
                  </a:lnTo>
                  <a:lnTo>
                    <a:pt x="1085" y="482"/>
                  </a:lnTo>
                  <a:lnTo>
                    <a:pt x="924" y="201"/>
                  </a:lnTo>
                  <a:lnTo>
                    <a:pt x="7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2"/>
            <p:cNvSpPr/>
            <p:nvPr/>
          </p:nvSpPr>
          <p:spPr>
            <a:xfrm>
              <a:off x="5667550" y="2335975"/>
              <a:ext cx="152675" cy="377575"/>
            </a:xfrm>
            <a:custGeom>
              <a:avLst/>
              <a:gdLst/>
              <a:ahLst/>
              <a:cxnLst/>
              <a:rect l="l" t="t" r="r" b="b"/>
              <a:pathLst>
                <a:path w="6107" h="15103" extrusionOk="0">
                  <a:moveTo>
                    <a:pt x="5664" y="0"/>
                  </a:moveTo>
                  <a:lnTo>
                    <a:pt x="5423" y="121"/>
                  </a:lnTo>
                  <a:lnTo>
                    <a:pt x="5584" y="402"/>
                  </a:lnTo>
                  <a:lnTo>
                    <a:pt x="5664" y="683"/>
                  </a:lnTo>
                  <a:lnTo>
                    <a:pt x="5825" y="1326"/>
                  </a:lnTo>
                  <a:lnTo>
                    <a:pt x="5865" y="1968"/>
                  </a:lnTo>
                  <a:lnTo>
                    <a:pt x="5865" y="2611"/>
                  </a:lnTo>
                  <a:lnTo>
                    <a:pt x="5745" y="3294"/>
                  </a:lnTo>
                  <a:lnTo>
                    <a:pt x="5584" y="4017"/>
                  </a:lnTo>
                  <a:lnTo>
                    <a:pt x="5383" y="4700"/>
                  </a:lnTo>
                  <a:lnTo>
                    <a:pt x="5102" y="5423"/>
                  </a:lnTo>
                  <a:lnTo>
                    <a:pt x="4781" y="6146"/>
                  </a:lnTo>
                  <a:lnTo>
                    <a:pt x="4459" y="6869"/>
                  </a:lnTo>
                  <a:lnTo>
                    <a:pt x="3696" y="8275"/>
                  </a:lnTo>
                  <a:lnTo>
                    <a:pt x="2893" y="9600"/>
                  </a:lnTo>
                  <a:lnTo>
                    <a:pt x="2090" y="10885"/>
                  </a:lnTo>
                  <a:lnTo>
                    <a:pt x="1246" y="12211"/>
                  </a:lnTo>
                  <a:lnTo>
                    <a:pt x="563" y="13376"/>
                  </a:lnTo>
                  <a:lnTo>
                    <a:pt x="322" y="13898"/>
                  </a:lnTo>
                  <a:lnTo>
                    <a:pt x="121" y="14340"/>
                  </a:lnTo>
                  <a:lnTo>
                    <a:pt x="1" y="14741"/>
                  </a:lnTo>
                  <a:lnTo>
                    <a:pt x="1" y="15103"/>
                  </a:lnTo>
                  <a:lnTo>
                    <a:pt x="242" y="15103"/>
                  </a:lnTo>
                  <a:lnTo>
                    <a:pt x="282" y="14741"/>
                  </a:lnTo>
                  <a:lnTo>
                    <a:pt x="403" y="14380"/>
                  </a:lnTo>
                  <a:lnTo>
                    <a:pt x="563" y="13938"/>
                  </a:lnTo>
                  <a:lnTo>
                    <a:pt x="844" y="13416"/>
                  </a:lnTo>
                  <a:lnTo>
                    <a:pt x="1487" y="12291"/>
                  </a:lnTo>
                  <a:lnTo>
                    <a:pt x="2290" y="11006"/>
                  </a:lnTo>
                  <a:lnTo>
                    <a:pt x="3094" y="9721"/>
                  </a:lnTo>
                  <a:lnTo>
                    <a:pt x="3937" y="8355"/>
                  </a:lnTo>
                  <a:lnTo>
                    <a:pt x="4339" y="7632"/>
                  </a:lnTo>
                  <a:lnTo>
                    <a:pt x="4700" y="6909"/>
                  </a:lnTo>
                  <a:lnTo>
                    <a:pt x="5062" y="6186"/>
                  </a:lnTo>
                  <a:lnTo>
                    <a:pt x="5343" y="5463"/>
                  </a:lnTo>
                  <a:lnTo>
                    <a:pt x="5624" y="4740"/>
                  </a:lnTo>
                  <a:lnTo>
                    <a:pt x="5865" y="4017"/>
                  </a:lnTo>
                  <a:lnTo>
                    <a:pt x="6026" y="3294"/>
                  </a:lnTo>
                  <a:lnTo>
                    <a:pt x="6106" y="2611"/>
                  </a:lnTo>
                  <a:lnTo>
                    <a:pt x="6106" y="1928"/>
                  </a:lnTo>
                  <a:lnTo>
                    <a:pt x="6066" y="1245"/>
                  </a:lnTo>
                  <a:lnTo>
                    <a:pt x="5986" y="924"/>
                  </a:lnTo>
                  <a:lnTo>
                    <a:pt x="5905" y="603"/>
                  </a:lnTo>
                  <a:lnTo>
                    <a:pt x="5785" y="281"/>
                  </a:lnTo>
                  <a:lnTo>
                    <a:pt x="5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2"/>
            <p:cNvSpPr/>
            <p:nvPr/>
          </p:nvSpPr>
          <p:spPr>
            <a:xfrm>
              <a:off x="5737850" y="2672375"/>
              <a:ext cx="213925" cy="260100"/>
            </a:xfrm>
            <a:custGeom>
              <a:avLst/>
              <a:gdLst/>
              <a:ahLst/>
              <a:cxnLst/>
              <a:rect l="l" t="t" r="r" b="b"/>
              <a:pathLst>
                <a:path w="8557" h="10404" extrusionOk="0">
                  <a:moveTo>
                    <a:pt x="8556" y="0"/>
                  </a:moveTo>
                  <a:lnTo>
                    <a:pt x="8114" y="40"/>
                  </a:lnTo>
                  <a:lnTo>
                    <a:pt x="7592" y="80"/>
                  </a:lnTo>
                  <a:lnTo>
                    <a:pt x="6909" y="161"/>
                  </a:lnTo>
                  <a:lnTo>
                    <a:pt x="6106" y="281"/>
                  </a:lnTo>
                  <a:lnTo>
                    <a:pt x="5222" y="482"/>
                  </a:lnTo>
                  <a:lnTo>
                    <a:pt x="4298" y="723"/>
                  </a:lnTo>
                  <a:lnTo>
                    <a:pt x="3375" y="1044"/>
                  </a:lnTo>
                  <a:lnTo>
                    <a:pt x="2933" y="1245"/>
                  </a:lnTo>
                  <a:lnTo>
                    <a:pt x="2491" y="1486"/>
                  </a:lnTo>
                  <a:lnTo>
                    <a:pt x="2089" y="1767"/>
                  </a:lnTo>
                  <a:lnTo>
                    <a:pt x="1728" y="2049"/>
                  </a:lnTo>
                  <a:lnTo>
                    <a:pt x="1406" y="2370"/>
                  </a:lnTo>
                  <a:lnTo>
                    <a:pt x="1085" y="2691"/>
                  </a:lnTo>
                  <a:lnTo>
                    <a:pt x="844" y="3053"/>
                  </a:lnTo>
                  <a:lnTo>
                    <a:pt x="603" y="3454"/>
                  </a:lnTo>
                  <a:lnTo>
                    <a:pt x="402" y="3896"/>
                  </a:lnTo>
                  <a:lnTo>
                    <a:pt x="242" y="4338"/>
                  </a:lnTo>
                  <a:lnTo>
                    <a:pt x="121" y="4820"/>
                  </a:lnTo>
                  <a:lnTo>
                    <a:pt x="41" y="5342"/>
                  </a:lnTo>
                  <a:lnTo>
                    <a:pt x="1" y="5864"/>
                  </a:lnTo>
                  <a:lnTo>
                    <a:pt x="1" y="6427"/>
                  </a:lnTo>
                  <a:lnTo>
                    <a:pt x="1" y="7029"/>
                  </a:lnTo>
                  <a:lnTo>
                    <a:pt x="81" y="7632"/>
                  </a:lnTo>
                  <a:lnTo>
                    <a:pt x="442" y="9640"/>
                  </a:lnTo>
                  <a:lnTo>
                    <a:pt x="563" y="10403"/>
                  </a:lnTo>
                  <a:lnTo>
                    <a:pt x="844" y="10283"/>
                  </a:lnTo>
                  <a:lnTo>
                    <a:pt x="1607" y="10042"/>
                  </a:lnTo>
                  <a:lnTo>
                    <a:pt x="2732" y="9801"/>
                  </a:lnTo>
                  <a:lnTo>
                    <a:pt x="3375" y="9680"/>
                  </a:lnTo>
                  <a:lnTo>
                    <a:pt x="4057" y="9600"/>
                  </a:lnTo>
                  <a:lnTo>
                    <a:pt x="4499" y="9520"/>
                  </a:lnTo>
                  <a:lnTo>
                    <a:pt x="4901" y="9439"/>
                  </a:lnTo>
                  <a:lnTo>
                    <a:pt x="5303" y="9279"/>
                  </a:lnTo>
                  <a:lnTo>
                    <a:pt x="5664" y="9118"/>
                  </a:lnTo>
                  <a:lnTo>
                    <a:pt x="5986" y="8877"/>
                  </a:lnTo>
                  <a:lnTo>
                    <a:pt x="6307" y="8636"/>
                  </a:lnTo>
                  <a:lnTo>
                    <a:pt x="6588" y="8355"/>
                  </a:lnTo>
                  <a:lnTo>
                    <a:pt x="6829" y="8034"/>
                  </a:lnTo>
                  <a:lnTo>
                    <a:pt x="7070" y="7672"/>
                  </a:lnTo>
                  <a:lnTo>
                    <a:pt x="7271" y="7270"/>
                  </a:lnTo>
                  <a:lnTo>
                    <a:pt x="7472" y="6829"/>
                  </a:lnTo>
                  <a:lnTo>
                    <a:pt x="7592" y="6387"/>
                  </a:lnTo>
                  <a:lnTo>
                    <a:pt x="7713" y="5864"/>
                  </a:lnTo>
                  <a:lnTo>
                    <a:pt x="7793" y="5342"/>
                  </a:lnTo>
                  <a:lnTo>
                    <a:pt x="7833" y="4780"/>
                  </a:lnTo>
                  <a:lnTo>
                    <a:pt x="7873" y="4177"/>
                  </a:lnTo>
                  <a:lnTo>
                    <a:pt x="7873" y="3133"/>
                  </a:lnTo>
                  <a:lnTo>
                    <a:pt x="7954" y="2249"/>
                  </a:lnTo>
                  <a:lnTo>
                    <a:pt x="8074" y="1526"/>
                  </a:lnTo>
                  <a:lnTo>
                    <a:pt x="8195" y="964"/>
                  </a:lnTo>
                  <a:lnTo>
                    <a:pt x="8355" y="522"/>
                  </a:lnTo>
                  <a:lnTo>
                    <a:pt x="8436" y="241"/>
                  </a:lnTo>
                  <a:lnTo>
                    <a:pt x="85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2"/>
            <p:cNvSpPr/>
            <p:nvPr/>
          </p:nvSpPr>
          <p:spPr>
            <a:xfrm>
              <a:off x="5733825" y="2669350"/>
              <a:ext cx="219950" cy="314325"/>
            </a:xfrm>
            <a:custGeom>
              <a:avLst/>
              <a:gdLst/>
              <a:ahLst/>
              <a:cxnLst/>
              <a:rect l="l" t="t" r="r" b="b"/>
              <a:pathLst>
                <a:path w="8798" h="12573" extrusionOk="0">
                  <a:moveTo>
                    <a:pt x="8677" y="1"/>
                  </a:moveTo>
                  <a:lnTo>
                    <a:pt x="8356" y="201"/>
                  </a:lnTo>
                  <a:lnTo>
                    <a:pt x="7593" y="764"/>
                  </a:lnTo>
                  <a:lnTo>
                    <a:pt x="7070" y="1165"/>
                  </a:lnTo>
                  <a:lnTo>
                    <a:pt x="6468" y="1688"/>
                  </a:lnTo>
                  <a:lnTo>
                    <a:pt x="5825" y="2290"/>
                  </a:lnTo>
                  <a:lnTo>
                    <a:pt x="5102" y="3013"/>
                  </a:lnTo>
                  <a:lnTo>
                    <a:pt x="4379" y="3816"/>
                  </a:lnTo>
                  <a:lnTo>
                    <a:pt x="3656" y="4740"/>
                  </a:lnTo>
                  <a:lnTo>
                    <a:pt x="2933" y="5744"/>
                  </a:lnTo>
                  <a:lnTo>
                    <a:pt x="2250" y="6869"/>
                  </a:lnTo>
                  <a:lnTo>
                    <a:pt x="1608" y="8114"/>
                  </a:lnTo>
                  <a:lnTo>
                    <a:pt x="1286" y="8797"/>
                  </a:lnTo>
                  <a:lnTo>
                    <a:pt x="1005" y="9480"/>
                  </a:lnTo>
                  <a:lnTo>
                    <a:pt x="724" y="10203"/>
                  </a:lnTo>
                  <a:lnTo>
                    <a:pt x="443" y="10926"/>
                  </a:lnTo>
                  <a:lnTo>
                    <a:pt x="242" y="11729"/>
                  </a:lnTo>
                  <a:lnTo>
                    <a:pt x="1" y="12533"/>
                  </a:lnTo>
                  <a:lnTo>
                    <a:pt x="242" y="12573"/>
                  </a:lnTo>
                  <a:lnTo>
                    <a:pt x="483" y="11810"/>
                  </a:lnTo>
                  <a:lnTo>
                    <a:pt x="684" y="11006"/>
                  </a:lnTo>
                  <a:lnTo>
                    <a:pt x="965" y="10283"/>
                  </a:lnTo>
                  <a:lnTo>
                    <a:pt x="1246" y="9560"/>
                  </a:lnTo>
                  <a:lnTo>
                    <a:pt x="1527" y="8918"/>
                  </a:lnTo>
                  <a:lnTo>
                    <a:pt x="1808" y="8235"/>
                  </a:lnTo>
                  <a:lnTo>
                    <a:pt x="2451" y="7030"/>
                  </a:lnTo>
                  <a:lnTo>
                    <a:pt x="3174" y="5905"/>
                  </a:lnTo>
                  <a:lnTo>
                    <a:pt x="3857" y="4901"/>
                  </a:lnTo>
                  <a:lnTo>
                    <a:pt x="4580" y="3977"/>
                  </a:lnTo>
                  <a:lnTo>
                    <a:pt x="5303" y="3174"/>
                  </a:lnTo>
                  <a:lnTo>
                    <a:pt x="5986" y="2491"/>
                  </a:lnTo>
                  <a:lnTo>
                    <a:pt x="6629" y="1888"/>
                  </a:lnTo>
                  <a:lnTo>
                    <a:pt x="7191" y="1366"/>
                  </a:lnTo>
                  <a:lnTo>
                    <a:pt x="7713" y="965"/>
                  </a:lnTo>
                  <a:lnTo>
                    <a:pt x="8476" y="402"/>
                  </a:lnTo>
                  <a:lnTo>
                    <a:pt x="8798" y="242"/>
                  </a:lnTo>
                  <a:lnTo>
                    <a:pt x="8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2"/>
            <p:cNvSpPr/>
            <p:nvPr/>
          </p:nvSpPr>
          <p:spPr>
            <a:xfrm>
              <a:off x="5865375" y="2676375"/>
              <a:ext cx="27150" cy="67300"/>
            </a:xfrm>
            <a:custGeom>
              <a:avLst/>
              <a:gdLst/>
              <a:ahLst/>
              <a:cxnLst/>
              <a:rect l="l" t="t" r="r" b="b"/>
              <a:pathLst>
                <a:path w="1086" h="2692" extrusionOk="0">
                  <a:moveTo>
                    <a:pt x="1045" y="1"/>
                  </a:moveTo>
                  <a:lnTo>
                    <a:pt x="885" y="41"/>
                  </a:lnTo>
                  <a:lnTo>
                    <a:pt x="764" y="161"/>
                  </a:lnTo>
                  <a:lnTo>
                    <a:pt x="684" y="282"/>
                  </a:lnTo>
                  <a:lnTo>
                    <a:pt x="563" y="443"/>
                  </a:lnTo>
                  <a:lnTo>
                    <a:pt x="443" y="884"/>
                  </a:lnTo>
                  <a:lnTo>
                    <a:pt x="322" y="1407"/>
                  </a:lnTo>
                  <a:lnTo>
                    <a:pt x="202" y="2009"/>
                  </a:lnTo>
                  <a:lnTo>
                    <a:pt x="121" y="2290"/>
                  </a:lnTo>
                  <a:lnTo>
                    <a:pt x="1" y="2571"/>
                  </a:lnTo>
                  <a:lnTo>
                    <a:pt x="242" y="2692"/>
                  </a:lnTo>
                  <a:lnTo>
                    <a:pt x="322" y="2411"/>
                  </a:lnTo>
                  <a:lnTo>
                    <a:pt x="443" y="2089"/>
                  </a:lnTo>
                  <a:lnTo>
                    <a:pt x="603" y="1447"/>
                  </a:lnTo>
                  <a:lnTo>
                    <a:pt x="684" y="1045"/>
                  </a:lnTo>
                  <a:lnTo>
                    <a:pt x="764" y="643"/>
                  </a:lnTo>
                  <a:lnTo>
                    <a:pt x="925" y="362"/>
                  </a:lnTo>
                  <a:lnTo>
                    <a:pt x="1005" y="282"/>
                  </a:lnTo>
                  <a:lnTo>
                    <a:pt x="1085" y="242"/>
                  </a:lnTo>
                  <a:lnTo>
                    <a:pt x="1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2"/>
            <p:cNvSpPr/>
            <p:nvPr/>
          </p:nvSpPr>
          <p:spPr>
            <a:xfrm>
              <a:off x="5850325" y="2720575"/>
              <a:ext cx="90400" cy="40175"/>
            </a:xfrm>
            <a:custGeom>
              <a:avLst/>
              <a:gdLst/>
              <a:ahLst/>
              <a:cxnLst/>
              <a:rect l="l" t="t" r="r" b="b"/>
              <a:pathLst>
                <a:path w="3616" h="1607" extrusionOk="0">
                  <a:moveTo>
                    <a:pt x="3374" y="0"/>
                  </a:moveTo>
                  <a:lnTo>
                    <a:pt x="3294" y="80"/>
                  </a:lnTo>
                  <a:lnTo>
                    <a:pt x="3174" y="201"/>
                  </a:lnTo>
                  <a:lnTo>
                    <a:pt x="2732" y="402"/>
                  </a:lnTo>
                  <a:lnTo>
                    <a:pt x="2169" y="603"/>
                  </a:lnTo>
                  <a:lnTo>
                    <a:pt x="1607" y="763"/>
                  </a:lnTo>
                  <a:lnTo>
                    <a:pt x="603" y="1085"/>
                  </a:lnTo>
                  <a:lnTo>
                    <a:pt x="241" y="1245"/>
                  </a:lnTo>
                  <a:lnTo>
                    <a:pt x="121" y="1326"/>
                  </a:lnTo>
                  <a:lnTo>
                    <a:pt x="0" y="1446"/>
                  </a:lnTo>
                  <a:lnTo>
                    <a:pt x="201" y="1607"/>
                  </a:lnTo>
                  <a:lnTo>
                    <a:pt x="281" y="1526"/>
                  </a:lnTo>
                  <a:lnTo>
                    <a:pt x="402" y="1446"/>
                  </a:lnTo>
                  <a:lnTo>
                    <a:pt x="763" y="1285"/>
                  </a:lnTo>
                  <a:lnTo>
                    <a:pt x="1687" y="1004"/>
                  </a:lnTo>
                  <a:lnTo>
                    <a:pt x="2451" y="763"/>
                  </a:lnTo>
                  <a:lnTo>
                    <a:pt x="3053" y="522"/>
                  </a:lnTo>
                  <a:lnTo>
                    <a:pt x="3254" y="442"/>
                  </a:lnTo>
                  <a:lnTo>
                    <a:pt x="3455" y="321"/>
                  </a:lnTo>
                  <a:lnTo>
                    <a:pt x="3575" y="201"/>
                  </a:lnTo>
                  <a:lnTo>
                    <a:pt x="3615" y="40"/>
                  </a:lnTo>
                  <a:lnTo>
                    <a:pt x="33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2"/>
            <p:cNvSpPr/>
            <p:nvPr/>
          </p:nvSpPr>
          <p:spPr>
            <a:xfrm>
              <a:off x="5818175" y="2688425"/>
              <a:ext cx="28150" cy="112500"/>
            </a:xfrm>
            <a:custGeom>
              <a:avLst/>
              <a:gdLst/>
              <a:ahLst/>
              <a:cxnLst/>
              <a:rect l="l" t="t" r="r" b="b"/>
              <a:pathLst>
                <a:path w="1126" h="4500" extrusionOk="0">
                  <a:moveTo>
                    <a:pt x="1005" y="1"/>
                  </a:moveTo>
                  <a:lnTo>
                    <a:pt x="844" y="121"/>
                  </a:lnTo>
                  <a:lnTo>
                    <a:pt x="724" y="322"/>
                  </a:lnTo>
                  <a:lnTo>
                    <a:pt x="603" y="563"/>
                  </a:lnTo>
                  <a:lnTo>
                    <a:pt x="563" y="884"/>
                  </a:lnTo>
                  <a:lnTo>
                    <a:pt x="443" y="1607"/>
                  </a:lnTo>
                  <a:lnTo>
                    <a:pt x="362" y="2451"/>
                  </a:lnTo>
                  <a:lnTo>
                    <a:pt x="242" y="3576"/>
                  </a:lnTo>
                  <a:lnTo>
                    <a:pt x="162" y="4017"/>
                  </a:lnTo>
                  <a:lnTo>
                    <a:pt x="81" y="4218"/>
                  </a:lnTo>
                  <a:lnTo>
                    <a:pt x="1" y="4339"/>
                  </a:lnTo>
                  <a:lnTo>
                    <a:pt x="242" y="4499"/>
                  </a:lnTo>
                  <a:lnTo>
                    <a:pt x="322" y="4339"/>
                  </a:lnTo>
                  <a:lnTo>
                    <a:pt x="362" y="4138"/>
                  </a:lnTo>
                  <a:lnTo>
                    <a:pt x="483" y="3656"/>
                  </a:lnTo>
                  <a:lnTo>
                    <a:pt x="563" y="3094"/>
                  </a:lnTo>
                  <a:lnTo>
                    <a:pt x="603" y="2451"/>
                  </a:lnTo>
                  <a:lnTo>
                    <a:pt x="684" y="1728"/>
                  </a:lnTo>
                  <a:lnTo>
                    <a:pt x="764" y="1045"/>
                  </a:lnTo>
                  <a:lnTo>
                    <a:pt x="844" y="764"/>
                  </a:lnTo>
                  <a:lnTo>
                    <a:pt x="925" y="523"/>
                  </a:lnTo>
                  <a:lnTo>
                    <a:pt x="1005" y="322"/>
                  </a:lnTo>
                  <a:lnTo>
                    <a:pt x="1126" y="202"/>
                  </a:lnTo>
                  <a:lnTo>
                    <a:pt x="10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2"/>
            <p:cNvSpPr/>
            <p:nvPr/>
          </p:nvSpPr>
          <p:spPr>
            <a:xfrm>
              <a:off x="5778025" y="2713525"/>
              <a:ext cx="15075" cy="141625"/>
            </a:xfrm>
            <a:custGeom>
              <a:avLst/>
              <a:gdLst/>
              <a:ahLst/>
              <a:cxnLst/>
              <a:rect l="l" t="t" r="r" b="b"/>
              <a:pathLst>
                <a:path w="603" h="5665" extrusionOk="0">
                  <a:moveTo>
                    <a:pt x="442" y="1"/>
                  </a:moveTo>
                  <a:lnTo>
                    <a:pt x="322" y="121"/>
                  </a:lnTo>
                  <a:lnTo>
                    <a:pt x="241" y="242"/>
                  </a:lnTo>
                  <a:lnTo>
                    <a:pt x="121" y="563"/>
                  </a:lnTo>
                  <a:lnTo>
                    <a:pt x="40" y="925"/>
                  </a:lnTo>
                  <a:lnTo>
                    <a:pt x="0" y="1326"/>
                  </a:lnTo>
                  <a:lnTo>
                    <a:pt x="0" y="1768"/>
                  </a:lnTo>
                  <a:lnTo>
                    <a:pt x="40" y="2250"/>
                  </a:lnTo>
                  <a:lnTo>
                    <a:pt x="161" y="3254"/>
                  </a:lnTo>
                  <a:lnTo>
                    <a:pt x="241" y="3937"/>
                  </a:lnTo>
                  <a:lnTo>
                    <a:pt x="322" y="4580"/>
                  </a:lnTo>
                  <a:lnTo>
                    <a:pt x="322" y="5142"/>
                  </a:lnTo>
                  <a:lnTo>
                    <a:pt x="281" y="5383"/>
                  </a:lnTo>
                  <a:lnTo>
                    <a:pt x="241" y="5584"/>
                  </a:lnTo>
                  <a:lnTo>
                    <a:pt x="482" y="5665"/>
                  </a:lnTo>
                  <a:lnTo>
                    <a:pt x="522" y="5424"/>
                  </a:lnTo>
                  <a:lnTo>
                    <a:pt x="563" y="5183"/>
                  </a:lnTo>
                  <a:lnTo>
                    <a:pt x="563" y="4580"/>
                  </a:lnTo>
                  <a:lnTo>
                    <a:pt x="522" y="3937"/>
                  </a:lnTo>
                  <a:lnTo>
                    <a:pt x="402" y="3214"/>
                  </a:lnTo>
                  <a:lnTo>
                    <a:pt x="322" y="2290"/>
                  </a:lnTo>
                  <a:lnTo>
                    <a:pt x="281" y="1407"/>
                  </a:lnTo>
                  <a:lnTo>
                    <a:pt x="281" y="1045"/>
                  </a:lnTo>
                  <a:lnTo>
                    <a:pt x="322" y="684"/>
                  </a:lnTo>
                  <a:lnTo>
                    <a:pt x="442" y="403"/>
                  </a:lnTo>
                  <a:lnTo>
                    <a:pt x="522" y="282"/>
                  </a:lnTo>
                  <a:lnTo>
                    <a:pt x="603" y="202"/>
                  </a:lnTo>
                  <a:lnTo>
                    <a:pt x="4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2"/>
            <p:cNvSpPr/>
            <p:nvPr/>
          </p:nvSpPr>
          <p:spPr>
            <a:xfrm>
              <a:off x="5804125" y="2760725"/>
              <a:ext cx="133575" cy="60275"/>
            </a:xfrm>
            <a:custGeom>
              <a:avLst/>
              <a:gdLst/>
              <a:ahLst/>
              <a:cxnLst/>
              <a:rect l="l" t="t" r="r" b="b"/>
              <a:pathLst>
                <a:path w="5343" h="2411" extrusionOk="0">
                  <a:moveTo>
                    <a:pt x="5102" y="1"/>
                  </a:moveTo>
                  <a:lnTo>
                    <a:pt x="5062" y="121"/>
                  </a:lnTo>
                  <a:lnTo>
                    <a:pt x="4981" y="242"/>
                  </a:lnTo>
                  <a:lnTo>
                    <a:pt x="4901" y="362"/>
                  </a:lnTo>
                  <a:lnTo>
                    <a:pt x="4781" y="443"/>
                  </a:lnTo>
                  <a:lnTo>
                    <a:pt x="4419" y="684"/>
                  </a:lnTo>
                  <a:lnTo>
                    <a:pt x="3977" y="884"/>
                  </a:lnTo>
                  <a:lnTo>
                    <a:pt x="3495" y="1045"/>
                  </a:lnTo>
                  <a:lnTo>
                    <a:pt x="2973" y="1246"/>
                  </a:lnTo>
                  <a:lnTo>
                    <a:pt x="1888" y="1527"/>
                  </a:lnTo>
                  <a:lnTo>
                    <a:pt x="1165" y="1768"/>
                  </a:lnTo>
                  <a:lnTo>
                    <a:pt x="603" y="1929"/>
                  </a:lnTo>
                  <a:lnTo>
                    <a:pt x="201" y="2130"/>
                  </a:lnTo>
                  <a:lnTo>
                    <a:pt x="81" y="2210"/>
                  </a:lnTo>
                  <a:lnTo>
                    <a:pt x="1" y="2290"/>
                  </a:lnTo>
                  <a:lnTo>
                    <a:pt x="242" y="2411"/>
                  </a:lnTo>
                  <a:lnTo>
                    <a:pt x="282" y="2371"/>
                  </a:lnTo>
                  <a:lnTo>
                    <a:pt x="442" y="2290"/>
                  </a:lnTo>
                  <a:lnTo>
                    <a:pt x="844" y="2130"/>
                  </a:lnTo>
                  <a:lnTo>
                    <a:pt x="1969" y="1768"/>
                  </a:lnTo>
                  <a:lnTo>
                    <a:pt x="3134" y="1447"/>
                  </a:lnTo>
                  <a:lnTo>
                    <a:pt x="3736" y="1246"/>
                  </a:lnTo>
                  <a:lnTo>
                    <a:pt x="4218" y="1045"/>
                  </a:lnTo>
                  <a:lnTo>
                    <a:pt x="4660" y="804"/>
                  </a:lnTo>
                  <a:lnTo>
                    <a:pt x="5022" y="563"/>
                  </a:lnTo>
                  <a:lnTo>
                    <a:pt x="5142" y="443"/>
                  </a:lnTo>
                  <a:lnTo>
                    <a:pt x="5263" y="322"/>
                  </a:lnTo>
                  <a:lnTo>
                    <a:pt x="5303" y="161"/>
                  </a:lnTo>
                  <a:lnTo>
                    <a:pt x="5343" y="41"/>
                  </a:lnTo>
                  <a:lnTo>
                    <a:pt x="5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2"/>
            <p:cNvSpPr/>
            <p:nvPr/>
          </p:nvSpPr>
          <p:spPr>
            <a:xfrm>
              <a:off x="5767975" y="2818975"/>
              <a:ext cx="165725" cy="67300"/>
            </a:xfrm>
            <a:custGeom>
              <a:avLst/>
              <a:gdLst/>
              <a:ahLst/>
              <a:cxnLst/>
              <a:rect l="l" t="t" r="r" b="b"/>
              <a:pathLst>
                <a:path w="6629" h="2692" extrusionOk="0">
                  <a:moveTo>
                    <a:pt x="6387" y="0"/>
                  </a:moveTo>
                  <a:lnTo>
                    <a:pt x="6307" y="121"/>
                  </a:lnTo>
                  <a:lnTo>
                    <a:pt x="6227" y="242"/>
                  </a:lnTo>
                  <a:lnTo>
                    <a:pt x="6106" y="362"/>
                  </a:lnTo>
                  <a:lnTo>
                    <a:pt x="5905" y="483"/>
                  </a:lnTo>
                  <a:lnTo>
                    <a:pt x="5504" y="724"/>
                  </a:lnTo>
                  <a:lnTo>
                    <a:pt x="5022" y="924"/>
                  </a:lnTo>
                  <a:lnTo>
                    <a:pt x="4459" y="1085"/>
                  </a:lnTo>
                  <a:lnTo>
                    <a:pt x="3857" y="1286"/>
                  </a:lnTo>
                  <a:lnTo>
                    <a:pt x="2652" y="1567"/>
                  </a:lnTo>
                  <a:lnTo>
                    <a:pt x="1607" y="1848"/>
                  </a:lnTo>
                  <a:lnTo>
                    <a:pt x="804" y="2089"/>
                  </a:lnTo>
                  <a:lnTo>
                    <a:pt x="523" y="2210"/>
                  </a:lnTo>
                  <a:lnTo>
                    <a:pt x="282" y="2330"/>
                  </a:lnTo>
                  <a:lnTo>
                    <a:pt x="121" y="2451"/>
                  </a:lnTo>
                  <a:lnTo>
                    <a:pt x="1" y="2611"/>
                  </a:lnTo>
                  <a:lnTo>
                    <a:pt x="242" y="2692"/>
                  </a:lnTo>
                  <a:lnTo>
                    <a:pt x="322" y="2571"/>
                  </a:lnTo>
                  <a:lnTo>
                    <a:pt x="523" y="2491"/>
                  </a:lnTo>
                  <a:lnTo>
                    <a:pt x="804" y="2370"/>
                  </a:lnTo>
                  <a:lnTo>
                    <a:pt x="1125" y="2250"/>
                  </a:lnTo>
                  <a:lnTo>
                    <a:pt x="1888" y="2049"/>
                  </a:lnTo>
                  <a:lnTo>
                    <a:pt x="2692" y="1808"/>
                  </a:lnTo>
                  <a:lnTo>
                    <a:pt x="4017" y="1487"/>
                  </a:lnTo>
                  <a:lnTo>
                    <a:pt x="4660" y="1286"/>
                  </a:lnTo>
                  <a:lnTo>
                    <a:pt x="5222" y="1125"/>
                  </a:lnTo>
                  <a:lnTo>
                    <a:pt x="5745" y="884"/>
                  </a:lnTo>
                  <a:lnTo>
                    <a:pt x="6146" y="643"/>
                  </a:lnTo>
                  <a:lnTo>
                    <a:pt x="6307" y="523"/>
                  </a:lnTo>
                  <a:lnTo>
                    <a:pt x="6468" y="362"/>
                  </a:lnTo>
                  <a:lnTo>
                    <a:pt x="6548" y="201"/>
                  </a:lnTo>
                  <a:lnTo>
                    <a:pt x="6628" y="81"/>
                  </a:lnTo>
                  <a:lnTo>
                    <a:pt x="63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28139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sp>
        <p:nvSpPr>
          <p:cNvPr id="2" name="TextBox 1">
            <a:extLst>
              <a:ext uri="{FF2B5EF4-FFF2-40B4-BE49-F238E27FC236}">
                <a16:creationId xmlns:a16="http://schemas.microsoft.com/office/drawing/2014/main" id="{48CE3B31-72B0-4C5F-BA9F-97169AF67E18}"/>
              </a:ext>
            </a:extLst>
          </p:cNvPr>
          <p:cNvSpPr txBox="1"/>
          <p:nvPr/>
        </p:nvSpPr>
        <p:spPr>
          <a:xfrm>
            <a:off x="2721768" y="1786920"/>
            <a:ext cx="3700463" cy="1569660"/>
          </a:xfrm>
          <a:prstGeom prst="rect">
            <a:avLst/>
          </a:prstGeom>
          <a:noFill/>
        </p:spPr>
        <p:txBody>
          <a:bodyPr wrap="square" rtlCol="0">
            <a:spAutoFit/>
          </a:bodyPr>
          <a:lstStyle/>
          <a:p>
            <a:pPr algn="ctr"/>
            <a:r>
              <a:rPr lang="en-US" sz="2400" dirty="0"/>
              <a:t>Teacher Kind, Smart Working, Helping, Writing She loved to Read </a:t>
            </a:r>
          </a:p>
          <a:p>
            <a:pPr algn="ctr"/>
            <a:r>
              <a:rPr lang="en-US" sz="2400" dirty="0"/>
              <a:t>Mrs. Sutton </a:t>
            </a:r>
          </a:p>
        </p:txBody>
      </p:sp>
    </p:spTree>
    <p:extLst>
      <p:ext uri="{BB962C8B-B14F-4D97-AF65-F5344CB8AC3E}">
        <p14:creationId xmlns:p14="http://schemas.microsoft.com/office/powerpoint/2010/main" val="2896378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pic>
        <p:nvPicPr>
          <p:cNvPr id="7" name="Picture 6">
            <a:extLst>
              <a:ext uri="{FF2B5EF4-FFF2-40B4-BE49-F238E27FC236}">
                <a16:creationId xmlns:a16="http://schemas.microsoft.com/office/drawing/2014/main" id="{B1B26F90-343A-7C10-B1AA-0FD121DCB46F}"/>
              </a:ext>
            </a:extLst>
          </p:cNvPr>
          <p:cNvPicPr>
            <a:picLocks noChangeAspect="1"/>
          </p:cNvPicPr>
          <p:nvPr/>
        </p:nvPicPr>
        <p:blipFill>
          <a:blip r:embed="rId3"/>
          <a:srcRect/>
          <a:stretch/>
        </p:blipFill>
        <p:spPr>
          <a:xfrm>
            <a:off x="1826172" y="554791"/>
            <a:ext cx="5491655" cy="4033917"/>
          </a:xfrm>
          <a:prstGeom prst="rect">
            <a:avLst/>
          </a:prstGeom>
        </p:spPr>
      </p:pic>
    </p:spTree>
    <p:extLst>
      <p:ext uri="{BB962C8B-B14F-4D97-AF65-F5344CB8AC3E}">
        <p14:creationId xmlns:p14="http://schemas.microsoft.com/office/powerpoint/2010/main" val="46930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04"/>
        <p:cNvGrpSpPr/>
        <p:nvPr/>
      </p:nvGrpSpPr>
      <p:grpSpPr>
        <a:xfrm>
          <a:off x="0" y="0"/>
          <a:ext cx="0" cy="0"/>
          <a:chOff x="0" y="0"/>
          <a:chExt cx="0" cy="0"/>
        </a:xfrm>
      </p:grpSpPr>
      <p:pic>
        <p:nvPicPr>
          <p:cNvPr id="7" name="Picture 6">
            <a:extLst>
              <a:ext uri="{FF2B5EF4-FFF2-40B4-BE49-F238E27FC236}">
                <a16:creationId xmlns:a16="http://schemas.microsoft.com/office/drawing/2014/main" id="{B1B26F90-343A-7C10-B1AA-0FD121DCB46F}"/>
              </a:ext>
            </a:extLst>
          </p:cNvPr>
          <p:cNvPicPr>
            <a:picLocks noChangeAspect="1"/>
          </p:cNvPicPr>
          <p:nvPr/>
        </p:nvPicPr>
        <p:blipFill>
          <a:blip r:embed="rId3"/>
          <a:srcRect/>
          <a:stretch/>
        </p:blipFill>
        <p:spPr>
          <a:xfrm>
            <a:off x="1805940" y="445693"/>
            <a:ext cx="5783579" cy="4286327"/>
          </a:xfrm>
          <a:prstGeom prst="rect">
            <a:avLst/>
          </a:prstGeom>
        </p:spPr>
      </p:pic>
    </p:spTree>
    <p:extLst>
      <p:ext uri="{BB962C8B-B14F-4D97-AF65-F5344CB8AC3E}">
        <p14:creationId xmlns:p14="http://schemas.microsoft.com/office/powerpoint/2010/main" val="294476118"/>
      </p:ext>
    </p:extLst>
  </p:cSld>
  <p:clrMapOvr>
    <a:masterClrMapping/>
  </p:clrMapOvr>
</p:sld>
</file>

<file path=ppt/theme/theme1.xml><?xml version="1.0" encoding="utf-8"?>
<a:theme xmlns:a="http://schemas.openxmlformats.org/drawingml/2006/main" name="Critical Reading and Analysis - Language Arts - 8th grade by Slidesgo">
  <a:themeElements>
    <a:clrScheme name="Simple Light">
      <a:dk1>
        <a:srgbClr val="333333"/>
      </a:dk1>
      <a:lt1>
        <a:srgbClr val="F8EFE0"/>
      </a:lt1>
      <a:dk2>
        <a:srgbClr val="C1D1A9"/>
      </a:dk2>
      <a:lt2>
        <a:srgbClr val="BD3030"/>
      </a:lt2>
      <a:accent1>
        <a:srgbClr val="F59D00"/>
      </a:accent1>
      <a:accent2>
        <a:srgbClr val="38856D"/>
      </a:accent2>
      <a:accent3>
        <a:srgbClr val="638296"/>
      </a:accent3>
      <a:accent4>
        <a:srgbClr val="874F2E"/>
      </a:accent4>
      <a:accent5>
        <a:srgbClr val="FFABAB"/>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782</TotalTime>
  <Words>1339</Words>
  <Application>Microsoft Office PowerPoint</Application>
  <PresentationFormat>On-screen Show (16:9)</PresentationFormat>
  <Paragraphs>99</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Inter Tight SemiBold</vt:lpstr>
      <vt:lpstr>Inter Tight</vt:lpstr>
      <vt:lpstr>Arial</vt:lpstr>
      <vt:lpstr>Calibri</vt:lpstr>
      <vt:lpstr>Cambria</vt:lpstr>
      <vt:lpstr>Times New Roman</vt:lpstr>
      <vt:lpstr>Critical Reading and Analysis - Language Arts - 8th grade by Slidesgo</vt:lpstr>
      <vt:lpstr>UNIT 4 Techniques for Developing Writing Skill </vt:lpstr>
      <vt:lpstr> Bridge In-Word Cloud</vt:lpstr>
      <vt:lpstr>Instruction for activity </vt:lpstr>
      <vt:lpstr>Objectives </vt:lpstr>
      <vt:lpstr>PowerPoint Presentation</vt:lpstr>
      <vt:lpstr>Participatory Learning B- Poem Parade </vt:lpstr>
      <vt:lpstr>PowerPoint Presentation</vt:lpstr>
      <vt:lpstr>PowerPoint Presentation</vt:lpstr>
      <vt:lpstr>PowerPoint Presentation</vt:lpstr>
      <vt:lpstr>Instructions</vt:lpstr>
      <vt:lpstr>Poetry Corner Walk</vt:lpstr>
      <vt:lpstr>Participatory Learning D-Collaborative Writing</vt:lpstr>
      <vt:lpstr>Instructions</vt:lpstr>
      <vt:lpstr>Generating Ideas</vt:lpstr>
      <vt:lpstr>Writing the Paragraph</vt:lpstr>
      <vt:lpstr>Revision</vt:lpstr>
      <vt:lpstr>Editing</vt:lpstr>
      <vt:lpstr>Round Robin Feedback</vt:lpstr>
      <vt:lpstr>Participatory Learning E- Mastering the Process Approach</vt:lpstr>
      <vt:lpstr>PowerPoint Presentation</vt:lpstr>
      <vt:lpstr>PowerPoint Presentation</vt:lpstr>
      <vt:lpstr>PowerPoint Presentation</vt:lpstr>
      <vt:lpstr>PowerPoint Presentation</vt:lpstr>
      <vt:lpstr>PowerPoint Presentation</vt:lpstr>
      <vt:lpstr>PowerPoint Presentation</vt:lpstr>
      <vt:lpstr>Participatory Learning A- Mastering Sentences: Guided Writing Techniques </vt:lpstr>
      <vt:lpstr>What is a sentence?</vt:lpstr>
      <vt:lpstr>PowerPoint Presentation</vt:lpstr>
      <vt:lpstr>Sentence Stretching</vt:lpstr>
      <vt:lpstr>Activity 2: Group Work - Exploring Sentence Writing Strategies</vt:lpstr>
      <vt:lpstr>Instruction for Activity </vt:lpstr>
      <vt:lpstr>PowerPoint Presentation</vt:lpstr>
      <vt:lpstr>Guided Writing at the Primary Level</vt:lpstr>
      <vt:lpstr>Guided Writing at the Primary Level</vt:lpstr>
      <vt:lpstr>Key Connections to Sentence Writing Strategies</vt:lpstr>
      <vt:lpstr>Guided Sentence Writing Activities: </vt:lpstr>
      <vt:lpstr>Connecting Grammar with Writing</vt:lpstr>
      <vt:lpstr>Ongoing Assessment</vt:lpstr>
      <vt:lpstr>Gradual Introduction of Activities</vt:lpstr>
      <vt:lpstr>Participatory Learning F-TARL</vt:lpstr>
      <vt:lpstr>Applying TARL in Context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Techniques for Developing Writing Skill </dc:title>
  <dc:creator>Faryaal Khalid</dc:creator>
  <cp:lastModifiedBy>Rashid</cp:lastModifiedBy>
  <cp:revision>23</cp:revision>
  <dcterms:modified xsi:type="dcterms:W3CDTF">2024-11-29T07:16:48Z</dcterms:modified>
</cp:coreProperties>
</file>