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  <p:sldMasterId id="2147484115" r:id="rId2"/>
  </p:sldMasterIdLst>
  <p:notesMasterIdLst>
    <p:notesMasterId r:id="rId46"/>
  </p:notesMasterIdLst>
  <p:sldIdLst>
    <p:sldId id="256" r:id="rId3"/>
    <p:sldId id="257" r:id="rId4"/>
    <p:sldId id="386" r:id="rId5"/>
    <p:sldId id="337" r:id="rId6"/>
    <p:sldId id="360" r:id="rId7"/>
    <p:sldId id="681" r:id="rId8"/>
    <p:sldId id="392" r:id="rId9"/>
    <p:sldId id="393" r:id="rId10"/>
    <p:sldId id="467" r:id="rId11"/>
    <p:sldId id="684" r:id="rId12"/>
    <p:sldId id="465" r:id="rId13"/>
    <p:sldId id="600" r:id="rId14"/>
    <p:sldId id="679" r:id="rId15"/>
    <p:sldId id="685" r:id="rId16"/>
    <p:sldId id="550" r:id="rId17"/>
    <p:sldId id="388" r:id="rId18"/>
    <p:sldId id="389" r:id="rId19"/>
    <p:sldId id="390" r:id="rId20"/>
    <p:sldId id="387" r:id="rId21"/>
    <p:sldId id="686" r:id="rId22"/>
    <p:sldId id="391" r:id="rId23"/>
    <p:sldId id="683" r:id="rId24"/>
    <p:sldId id="394" r:id="rId25"/>
    <p:sldId id="395" r:id="rId26"/>
    <p:sldId id="396" r:id="rId27"/>
    <p:sldId id="397" r:id="rId28"/>
    <p:sldId id="680" r:id="rId29"/>
    <p:sldId id="531" r:id="rId30"/>
    <p:sldId id="565" r:id="rId31"/>
    <p:sldId id="533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6" r:id="rId40"/>
    <p:sldId id="405" r:id="rId41"/>
    <p:sldId id="407" r:id="rId42"/>
    <p:sldId id="408" r:id="rId43"/>
    <p:sldId id="311" r:id="rId44"/>
    <p:sldId id="31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BE3"/>
    <a:srgbClr val="1C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5496C-2E1A-42F2-A1A2-B4B8ABACD9C3}" v="50" dt="2024-09-22T02:49:51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94660"/>
  </p:normalViewPr>
  <p:slideViewPr>
    <p:cSldViewPr>
      <p:cViewPr varScale="1">
        <p:scale>
          <a:sx n="76" d="100"/>
          <a:sy n="76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Zulfiqar Ali" userId="fd54d7ff-c8b3-4747-b91e-21120f27223f" providerId="ADAL" clId="{6FEB0C0C-5728-4617-8A09-AA9E007CF253}"/>
    <pc:docChg chg="custSel addSld delSld modSld sldOrd">
      <pc:chgData name="Muhammad Zulfiqar Ali" userId="fd54d7ff-c8b3-4747-b91e-21120f27223f" providerId="ADAL" clId="{6FEB0C0C-5728-4617-8A09-AA9E007CF253}" dt="2023-08-10T09:03:35.074" v="237" actId="47"/>
      <pc:docMkLst>
        <pc:docMk/>
      </pc:docMkLst>
      <pc:sldChg chg="addSp delSp modSp mod">
        <pc:chgData name="Muhammad Zulfiqar Ali" userId="fd54d7ff-c8b3-4747-b91e-21120f27223f" providerId="ADAL" clId="{6FEB0C0C-5728-4617-8A09-AA9E007CF253}" dt="2023-08-10T08:41:38.319" v="22" actId="1076"/>
        <pc:sldMkLst>
          <pc:docMk/>
          <pc:sldMk cId="2883774736" sldId="259"/>
        </pc:sldMkLst>
        <pc:picChg chg="del">
          <ac:chgData name="Muhammad Zulfiqar Ali" userId="fd54d7ff-c8b3-4747-b91e-21120f27223f" providerId="ADAL" clId="{6FEB0C0C-5728-4617-8A09-AA9E007CF253}" dt="2023-08-10T08:41:32.895" v="20" actId="478"/>
          <ac:picMkLst>
            <pc:docMk/>
            <pc:sldMk cId="2883774736" sldId="259"/>
            <ac:picMk id="4" creationId="{130C4DF2-6ECD-586D-55C3-1EF90CBB86DE}"/>
          </ac:picMkLst>
        </pc:picChg>
        <pc:picChg chg="add mod">
          <ac:chgData name="Muhammad Zulfiqar Ali" userId="fd54d7ff-c8b3-4747-b91e-21120f27223f" providerId="ADAL" clId="{6FEB0C0C-5728-4617-8A09-AA9E007CF253}" dt="2023-08-10T08:41:38.319" v="22" actId="1076"/>
          <ac:picMkLst>
            <pc:docMk/>
            <pc:sldMk cId="2883774736" sldId="259"/>
            <ac:picMk id="5" creationId="{D573A292-9D07-909E-D6E7-E3C14C9CAD9E}"/>
          </ac:picMkLst>
        </pc:picChg>
      </pc:sldChg>
      <pc:sldChg chg="modSp mod">
        <pc:chgData name="Muhammad Zulfiqar Ali" userId="fd54d7ff-c8b3-4747-b91e-21120f27223f" providerId="ADAL" clId="{6FEB0C0C-5728-4617-8A09-AA9E007CF253}" dt="2023-08-10T08:23:51.523" v="17" actId="14100"/>
        <pc:sldMkLst>
          <pc:docMk/>
          <pc:sldMk cId="3106865330" sldId="260"/>
        </pc:sldMkLst>
        <pc:spChg chg="mod">
          <ac:chgData name="Muhammad Zulfiqar Ali" userId="fd54d7ff-c8b3-4747-b91e-21120f27223f" providerId="ADAL" clId="{6FEB0C0C-5728-4617-8A09-AA9E007CF253}" dt="2023-08-10T08:23:39.025" v="15" actId="14100"/>
          <ac:spMkLst>
            <pc:docMk/>
            <pc:sldMk cId="3106865330" sldId="260"/>
            <ac:spMk id="15" creationId="{90A2D84E-8B45-A70C-4D8B-6342295D8A3C}"/>
          </ac:spMkLst>
        </pc:spChg>
        <pc:spChg chg="mod">
          <ac:chgData name="Muhammad Zulfiqar Ali" userId="fd54d7ff-c8b3-4747-b91e-21120f27223f" providerId="ADAL" clId="{6FEB0C0C-5728-4617-8A09-AA9E007CF253}" dt="2023-08-10T08:23:16.563" v="11" actId="404"/>
          <ac:spMkLst>
            <pc:docMk/>
            <pc:sldMk cId="3106865330" sldId="260"/>
            <ac:spMk id="30" creationId="{C5019EA9-23F6-7390-D9ED-4084651C303A}"/>
          </ac:spMkLst>
        </pc:spChg>
        <pc:spChg chg="mod">
          <ac:chgData name="Muhammad Zulfiqar Ali" userId="fd54d7ff-c8b3-4747-b91e-21120f27223f" providerId="ADAL" clId="{6FEB0C0C-5728-4617-8A09-AA9E007CF253}" dt="2023-08-10T08:23:10.300" v="10" actId="404"/>
          <ac:spMkLst>
            <pc:docMk/>
            <pc:sldMk cId="3106865330" sldId="260"/>
            <ac:spMk id="40" creationId="{21703F3B-5ED2-064D-EE45-435ADBADFC88}"/>
          </ac:spMkLst>
        </pc:spChg>
        <pc:spChg chg="mod">
          <ac:chgData name="Muhammad Zulfiqar Ali" userId="fd54d7ff-c8b3-4747-b91e-21120f27223f" providerId="ADAL" clId="{6FEB0C0C-5728-4617-8A09-AA9E007CF253}" dt="2023-08-10T08:23:51.523" v="17" actId="14100"/>
          <ac:spMkLst>
            <pc:docMk/>
            <pc:sldMk cId="3106865330" sldId="260"/>
            <ac:spMk id="41" creationId="{288F655D-0E30-C842-6405-388D6726B552}"/>
          </ac:spMkLst>
        </pc:spChg>
        <pc:spChg chg="mod">
          <ac:chgData name="Muhammad Zulfiqar Ali" userId="fd54d7ff-c8b3-4747-b91e-21120f27223f" providerId="ADAL" clId="{6FEB0C0C-5728-4617-8A09-AA9E007CF253}" dt="2023-08-10T08:23:24.719" v="13" actId="403"/>
          <ac:spMkLst>
            <pc:docMk/>
            <pc:sldMk cId="3106865330" sldId="260"/>
            <ac:spMk id="42" creationId="{5E1B8194-B83E-AA57-4CDC-160D044D15CA}"/>
          </ac:spMkLst>
        </pc:spChg>
      </pc:sldChg>
      <pc:sldChg chg="modSp mod">
        <pc:chgData name="Muhammad Zulfiqar Ali" userId="fd54d7ff-c8b3-4747-b91e-21120f27223f" providerId="ADAL" clId="{6FEB0C0C-5728-4617-8A09-AA9E007CF253}" dt="2023-08-10T08:48:28.774" v="70"/>
        <pc:sldMkLst>
          <pc:docMk/>
          <pc:sldMk cId="3100430290" sldId="262"/>
        </pc:sldMkLst>
        <pc:spChg chg="mod">
          <ac:chgData name="Muhammad Zulfiqar Ali" userId="fd54d7ff-c8b3-4747-b91e-21120f27223f" providerId="ADAL" clId="{6FEB0C0C-5728-4617-8A09-AA9E007CF253}" dt="2023-08-10T08:48:28.774" v="70"/>
          <ac:spMkLst>
            <pc:docMk/>
            <pc:sldMk cId="3100430290" sldId="262"/>
            <ac:spMk id="3" creationId="{1EF472E2-CBE3-9566-FFEC-5427ED7C1CD1}"/>
          </ac:spMkLst>
        </pc:spChg>
      </pc:sldChg>
      <pc:sldChg chg="modSp mod">
        <pc:chgData name="Muhammad Zulfiqar Ali" userId="fd54d7ff-c8b3-4747-b91e-21120f27223f" providerId="ADAL" clId="{6FEB0C0C-5728-4617-8A09-AA9E007CF253}" dt="2023-08-10T08:50:19.975" v="158" actId="404"/>
        <pc:sldMkLst>
          <pc:docMk/>
          <pc:sldMk cId="1124793909" sldId="263"/>
        </pc:sldMkLst>
        <pc:spChg chg="mod">
          <ac:chgData name="Muhammad Zulfiqar Ali" userId="fd54d7ff-c8b3-4747-b91e-21120f27223f" providerId="ADAL" clId="{6FEB0C0C-5728-4617-8A09-AA9E007CF253}" dt="2023-08-10T08:50:19.975" v="158" actId="404"/>
          <ac:spMkLst>
            <pc:docMk/>
            <pc:sldMk cId="1124793909" sldId="263"/>
            <ac:spMk id="3" creationId="{57442C2C-D142-EF91-F3E8-279BBDCFD191}"/>
          </ac:spMkLst>
        </pc:spChg>
      </pc:sldChg>
      <pc:sldChg chg="modSp mod">
        <pc:chgData name="Muhammad Zulfiqar Ali" userId="fd54d7ff-c8b3-4747-b91e-21120f27223f" providerId="ADAL" clId="{6FEB0C0C-5728-4617-8A09-AA9E007CF253}" dt="2023-08-10T08:49:33.728" v="76" actId="255"/>
        <pc:sldMkLst>
          <pc:docMk/>
          <pc:sldMk cId="155663860" sldId="264"/>
        </pc:sldMkLst>
        <pc:spChg chg="mod">
          <ac:chgData name="Muhammad Zulfiqar Ali" userId="fd54d7ff-c8b3-4747-b91e-21120f27223f" providerId="ADAL" clId="{6FEB0C0C-5728-4617-8A09-AA9E007CF253}" dt="2023-08-10T08:49:33.728" v="76" actId="255"/>
          <ac:spMkLst>
            <pc:docMk/>
            <pc:sldMk cId="155663860" sldId="264"/>
            <ac:spMk id="3" creationId="{57442C2C-D142-EF91-F3E8-279BBDCFD191}"/>
          </ac:spMkLst>
        </pc:spChg>
      </pc:sldChg>
      <pc:sldChg chg="modSp mod ord">
        <pc:chgData name="Muhammad Zulfiqar Ali" userId="fd54d7ff-c8b3-4747-b91e-21120f27223f" providerId="ADAL" clId="{6FEB0C0C-5728-4617-8A09-AA9E007CF253}" dt="2023-08-10T08:51:35.590" v="172"/>
        <pc:sldMkLst>
          <pc:docMk/>
          <pc:sldMk cId="3282504564" sldId="268"/>
        </pc:sldMkLst>
        <pc:spChg chg="mod">
          <ac:chgData name="Muhammad Zulfiqar Ali" userId="fd54d7ff-c8b3-4747-b91e-21120f27223f" providerId="ADAL" clId="{6FEB0C0C-5728-4617-8A09-AA9E007CF253}" dt="2023-08-10T08:51:30.176" v="171" actId="404"/>
          <ac:spMkLst>
            <pc:docMk/>
            <pc:sldMk cId="3282504564" sldId="268"/>
            <ac:spMk id="9" creationId="{73467C3B-61E2-8971-6ADC-F23A75D67EF7}"/>
          </ac:spMkLst>
        </pc:spChg>
      </pc:sldChg>
      <pc:sldChg chg="modSp mod">
        <pc:chgData name="Muhammad Zulfiqar Ali" userId="fd54d7ff-c8b3-4747-b91e-21120f27223f" providerId="ADAL" clId="{6FEB0C0C-5728-4617-8A09-AA9E007CF253}" dt="2023-08-10T08:51:03.116" v="165" actId="404"/>
        <pc:sldMkLst>
          <pc:docMk/>
          <pc:sldMk cId="2966075783" sldId="269"/>
        </pc:sldMkLst>
        <pc:spChg chg="mod">
          <ac:chgData name="Muhammad Zulfiqar Ali" userId="fd54d7ff-c8b3-4747-b91e-21120f27223f" providerId="ADAL" clId="{6FEB0C0C-5728-4617-8A09-AA9E007CF253}" dt="2023-08-10T08:51:03.116" v="165" actId="404"/>
          <ac:spMkLst>
            <pc:docMk/>
            <pc:sldMk cId="2966075783" sldId="269"/>
            <ac:spMk id="3" creationId="{57442C2C-D142-EF91-F3E8-279BBDCFD191}"/>
          </ac:spMkLst>
        </pc:spChg>
      </pc:sldChg>
      <pc:sldChg chg="delSp modSp mod">
        <pc:chgData name="Muhammad Zulfiqar Ali" userId="fd54d7ff-c8b3-4747-b91e-21120f27223f" providerId="ADAL" clId="{6FEB0C0C-5728-4617-8A09-AA9E007CF253}" dt="2023-08-10T08:52:54.249" v="187" actId="1076"/>
        <pc:sldMkLst>
          <pc:docMk/>
          <pc:sldMk cId="1886503302" sldId="288"/>
        </pc:sldMkLst>
        <pc:spChg chg="mod">
          <ac:chgData name="Muhammad Zulfiqar Ali" userId="fd54d7ff-c8b3-4747-b91e-21120f27223f" providerId="ADAL" clId="{6FEB0C0C-5728-4617-8A09-AA9E007CF253}" dt="2023-08-10T08:52:54.249" v="187" actId="1076"/>
          <ac:spMkLst>
            <pc:docMk/>
            <pc:sldMk cId="1886503302" sldId="288"/>
            <ac:spMk id="9" creationId="{73467C3B-61E2-8971-6ADC-F23A75D67EF7}"/>
          </ac:spMkLst>
        </pc:spChg>
        <pc:picChg chg="del mod">
          <ac:chgData name="Muhammad Zulfiqar Ali" userId="fd54d7ff-c8b3-4747-b91e-21120f27223f" providerId="ADAL" clId="{6FEB0C0C-5728-4617-8A09-AA9E007CF253}" dt="2023-08-10T08:52:32.727" v="180" actId="478"/>
          <ac:picMkLst>
            <pc:docMk/>
            <pc:sldMk cId="1886503302" sldId="288"/>
            <ac:picMk id="3" creationId="{2A0DEEBE-BB87-7FFF-AAD3-D85EFD351BC1}"/>
          </ac:picMkLst>
        </pc:picChg>
        <pc:picChg chg="mod">
          <ac:chgData name="Muhammad Zulfiqar Ali" userId="fd54d7ff-c8b3-4747-b91e-21120f27223f" providerId="ADAL" clId="{6FEB0C0C-5728-4617-8A09-AA9E007CF253}" dt="2023-08-10T08:52:46.865" v="186" actId="1076"/>
          <ac:picMkLst>
            <pc:docMk/>
            <pc:sldMk cId="1886503302" sldId="288"/>
            <ac:picMk id="8" creationId="{17EF64F9-EAF6-5D28-572F-82269386D45E}"/>
          </ac:picMkLst>
        </pc:picChg>
      </pc:sldChg>
      <pc:sldChg chg="addSp delSp mod">
        <pc:chgData name="Muhammad Zulfiqar Ali" userId="fd54d7ff-c8b3-4747-b91e-21120f27223f" providerId="ADAL" clId="{6FEB0C0C-5728-4617-8A09-AA9E007CF253}" dt="2023-08-10T08:41:27.416" v="19" actId="478"/>
        <pc:sldMkLst>
          <pc:docMk/>
          <pc:sldMk cId="2224592790" sldId="293"/>
        </pc:sldMkLst>
        <pc:picChg chg="add del">
          <ac:chgData name="Muhammad Zulfiqar Ali" userId="fd54d7ff-c8b3-4747-b91e-21120f27223f" providerId="ADAL" clId="{6FEB0C0C-5728-4617-8A09-AA9E007CF253}" dt="2023-08-10T08:41:27.416" v="19" actId="478"/>
          <ac:picMkLst>
            <pc:docMk/>
            <pc:sldMk cId="2224592790" sldId="293"/>
            <ac:picMk id="4" creationId="{B8A58AA9-63EF-F69E-4D14-BBF6D6B5F41C}"/>
          </ac:picMkLst>
        </pc:picChg>
      </pc:sldChg>
      <pc:sldChg chg="del">
        <pc:chgData name="Muhammad Zulfiqar Ali" userId="fd54d7ff-c8b3-4747-b91e-21120f27223f" providerId="ADAL" clId="{6FEB0C0C-5728-4617-8A09-AA9E007CF253}" dt="2023-08-10T09:03:28.929" v="236" actId="47"/>
        <pc:sldMkLst>
          <pc:docMk/>
          <pc:sldMk cId="1866809154" sldId="310"/>
        </pc:sldMkLst>
      </pc:sldChg>
      <pc:sldChg chg="del">
        <pc:chgData name="Muhammad Zulfiqar Ali" userId="fd54d7ff-c8b3-4747-b91e-21120f27223f" providerId="ADAL" clId="{6FEB0C0C-5728-4617-8A09-AA9E007CF253}" dt="2023-08-10T09:03:35.074" v="237" actId="47"/>
        <pc:sldMkLst>
          <pc:docMk/>
          <pc:sldMk cId="2098220657" sldId="317"/>
        </pc:sldMkLst>
      </pc:sldChg>
      <pc:sldChg chg="addSp modSp del mod ord">
        <pc:chgData name="Muhammad Zulfiqar Ali" userId="fd54d7ff-c8b3-4747-b91e-21120f27223f" providerId="ADAL" clId="{6FEB0C0C-5728-4617-8A09-AA9E007CF253}" dt="2023-08-10T09:03:21.902" v="235" actId="47"/>
        <pc:sldMkLst>
          <pc:docMk/>
          <pc:sldMk cId="3646543148" sldId="318"/>
        </pc:sldMkLst>
        <pc:spChg chg="mod">
          <ac:chgData name="Muhammad Zulfiqar Ali" userId="fd54d7ff-c8b3-4747-b91e-21120f27223f" providerId="ADAL" clId="{6FEB0C0C-5728-4617-8A09-AA9E007CF253}" dt="2023-08-10T09:00:32.086" v="192" actId="1076"/>
          <ac:spMkLst>
            <pc:docMk/>
            <pc:sldMk cId="3646543148" sldId="318"/>
            <ac:spMk id="3" creationId="{BA31A05A-5BC0-EB8C-EA25-0C278ECD6F0F}"/>
          </ac:spMkLst>
        </pc:spChg>
        <pc:picChg chg="add mod">
          <ac:chgData name="Muhammad Zulfiqar Ali" userId="fd54d7ff-c8b3-4747-b91e-21120f27223f" providerId="ADAL" clId="{6FEB0C0C-5728-4617-8A09-AA9E007CF253}" dt="2023-08-10T08:59:58.917" v="191" actId="1076"/>
          <ac:picMkLst>
            <pc:docMk/>
            <pc:sldMk cId="3646543148" sldId="318"/>
            <ac:picMk id="2" creationId="{908CBFE8-65A4-16C7-1B0A-07F5056B4356}"/>
          </ac:picMkLst>
        </pc:picChg>
      </pc:sldChg>
      <pc:sldChg chg="addSp delSp modSp add mod">
        <pc:chgData name="Muhammad Zulfiqar Ali" userId="fd54d7ff-c8b3-4747-b91e-21120f27223f" providerId="ADAL" clId="{6FEB0C0C-5728-4617-8A09-AA9E007CF253}" dt="2023-08-10T09:03:09.898" v="234" actId="20577"/>
        <pc:sldMkLst>
          <pc:docMk/>
          <pc:sldMk cId="2024120793" sldId="319"/>
        </pc:sldMkLst>
        <pc:spChg chg="del">
          <ac:chgData name="Muhammad Zulfiqar Ali" userId="fd54d7ff-c8b3-4747-b91e-21120f27223f" providerId="ADAL" clId="{6FEB0C0C-5728-4617-8A09-AA9E007CF253}" dt="2023-08-10T09:01:17.602" v="194" actId="478"/>
          <ac:spMkLst>
            <pc:docMk/>
            <pc:sldMk cId="2024120793" sldId="319"/>
            <ac:spMk id="3" creationId="{BA31A05A-5BC0-EB8C-EA25-0C278ECD6F0F}"/>
          </ac:spMkLst>
        </pc:spChg>
        <pc:spChg chg="add mod">
          <ac:chgData name="Muhammad Zulfiqar Ali" userId="fd54d7ff-c8b3-4747-b91e-21120f27223f" providerId="ADAL" clId="{6FEB0C0C-5728-4617-8A09-AA9E007CF253}" dt="2023-08-10T09:03:09.898" v="234" actId="20577"/>
          <ac:spMkLst>
            <pc:docMk/>
            <pc:sldMk cId="2024120793" sldId="319"/>
            <ac:spMk id="8" creationId="{31919ECA-5AEB-5EE7-1552-94EA61691690}"/>
          </ac:spMkLst>
        </pc:spChg>
      </pc:sldChg>
    </pc:docChg>
  </pc:docChgLst>
  <pc:docChgLst>
    <pc:chgData name="Munira Amirali" userId="43916d6d-413f-476e-bfb6-1daec13cd3e2" providerId="ADAL" clId="{8CC5496C-2E1A-42F2-A1A2-B4B8ABACD9C3}"/>
    <pc:docChg chg="undo custSel addSld delSld modSld sldOrd">
      <pc:chgData name="Munira Amirali" userId="43916d6d-413f-476e-bfb6-1daec13cd3e2" providerId="ADAL" clId="{8CC5496C-2E1A-42F2-A1A2-B4B8ABACD9C3}" dt="2024-09-22T02:50:52.703" v="450" actId="47"/>
      <pc:docMkLst>
        <pc:docMk/>
      </pc:docMkLst>
      <pc:sldChg chg="modSp mod">
        <pc:chgData name="Munira Amirali" userId="43916d6d-413f-476e-bfb6-1daec13cd3e2" providerId="ADAL" clId="{8CC5496C-2E1A-42F2-A1A2-B4B8ABACD9C3}" dt="2024-09-20T10:06:15.072" v="6" actId="6549"/>
        <pc:sldMkLst>
          <pc:docMk/>
          <pc:sldMk cId="2120460457" sldId="256"/>
        </pc:sldMkLst>
        <pc:spChg chg="mod">
          <ac:chgData name="Munira Amirali" userId="43916d6d-413f-476e-bfb6-1daec13cd3e2" providerId="ADAL" clId="{8CC5496C-2E1A-42F2-A1A2-B4B8ABACD9C3}" dt="2024-09-20T10:06:06.332" v="0" actId="1076"/>
          <ac:spMkLst>
            <pc:docMk/>
            <pc:sldMk cId="2120460457" sldId="256"/>
            <ac:spMk id="2" creationId="{DEAE5C30-7F72-84F3-A103-B9743BBD4BAC}"/>
          </ac:spMkLst>
        </pc:spChg>
        <pc:spChg chg="mod">
          <ac:chgData name="Munira Amirali" userId="43916d6d-413f-476e-bfb6-1daec13cd3e2" providerId="ADAL" clId="{8CC5496C-2E1A-42F2-A1A2-B4B8ABACD9C3}" dt="2024-09-20T10:06:15.072" v="6" actId="6549"/>
          <ac:spMkLst>
            <pc:docMk/>
            <pc:sldMk cId="2120460457" sldId="256"/>
            <ac:spMk id="3" creationId="{158820E8-AF45-3467-6DD2-733A8B114262}"/>
          </ac:spMkLst>
        </pc:spChg>
      </pc:sldChg>
      <pc:sldChg chg="add del">
        <pc:chgData name="Munira Amirali" userId="43916d6d-413f-476e-bfb6-1daec13cd3e2" providerId="ADAL" clId="{8CC5496C-2E1A-42F2-A1A2-B4B8ABACD9C3}" dt="2024-09-22T02:46:54.785" v="345" actId="47"/>
        <pc:sldMkLst>
          <pc:docMk/>
          <pc:sldMk cId="2181976557" sldId="277"/>
        </pc:sldMkLst>
      </pc:sldChg>
      <pc:sldChg chg="modSp mod">
        <pc:chgData name="Munira Amirali" userId="43916d6d-413f-476e-bfb6-1daec13cd3e2" providerId="ADAL" clId="{8CC5496C-2E1A-42F2-A1A2-B4B8ABACD9C3}" dt="2024-09-21T03:53:19.528" v="193" actId="20577"/>
        <pc:sldMkLst>
          <pc:docMk/>
          <pc:sldMk cId="58203115" sldId="360"/>
        </pc:sldMkLst>
        <pc:spChg chg="mod">
          <ac:chgData name="Munira Amirali" userId="43916d6d-413f-476e-bfb6-1daec13cd3e2" providerId="ADAL" clId="{8CC5496C-2E1A-42F2-A1A2-B4B8ABACD9C3}" dt="2024-09-21T03:53:19.528" v="193" actId="20577"/>
          <ac:spMkLst>
            <pc:docMk/>
            <pc:sldMk cId="58203115" sldId="360"/>
            <ac:spMk id="3" creationId="{1EF472E2-CBE3-9566-FFEC-5427ED7C1CD1}"/>
          </ac:spMkLst>
        </pc:spChg>
      </pc:sldChg>
      <pc:sldChg chg="modSp add del mod">
        <pc:chgData name="Munira Amirali" userId="43916d6d-413f-476e-bfb6-1daec13cd3e2" providerId="ADAL" clId="{8CC5496C-2E1A-42F2-A1A2-B4B8ABACD9C3}" dt="2024-09-20T10:17:14.976" v="73"/>
        <pc:sldMkLst>
          <pc:docMk/>
          <pc:sldMk cId="416201148" sldId="368"/>
        </pc:sldMkLst>
        <pc:spChg chg="mod">
          <ac:chgData name="Munira Amirali" userId="43916d6d-413f-476e-bfb6-1daec13cd3e2" providerId="ADAL" clId="{8CC5496C-2E1A-42F2-A1A2-B4B8ABACD9C3}" dt="2024-09-20T10:17:14.976" v="73"/>
          <ac:spMkLst>
            <pc:docMk/>
            <pc:sldMk cId="416201148" sldId="368"/>
            <ac:spMk id="3" creationId="{00000000-0000-0000-0000-000000000000}"/>
          </ac:spMkLst>
        </pc:spChg>
      </pc:sldChg>
      <pc:sldChg chg="add del">
        <pc:chgData name="Munira Amirali" userId="43916d6d-413f-476e-bfb6-1daec13cd3e2" providerId="ADAL" clId="{8CC5496C-2E1A-42F2-A1A2-B4B8ABACD9C3}" dt="2024-09-22T02:50:50.960" v="447" actId="47"/>
        <pc:sldMkLst>
          <pc:docMk/>
          <pc:sldMk cId="666404744" sldId="368"/>
        </pc:sldMkLst>
      </pc:sldChg>
      <pc:sldChg chg="add del">
        <pc:chgData name="Munira Amirali" userId="43916d6d-413f-476e-bfb6-1daec13cd3e2" providerId="ADAL" clId="{8CC5496C-2E1A-42F2-A1A2-B4B8ABACD9C3}" dt="2024-09-20T10:17:05.460" v="69" actId="2696"/>
        <pc:sldMkLst>
          <pc:docMk/>
          <pc:sldMk cId="2450942259" sldId="368"/>
        </pc:sldMkLst>
      </pc:sldChg>
      <pc:sldChg chg="add del">
        <pc:chgData name="Munira Amirali" userId="43916d6d-413f-476e-bfb6-1daec13cd3e2" providerId="ADAL" clId="{8CC5496C-2E1A-42F2-A1A2-B4B8ABACD9C3}" dt="2024-09-22T02:50:51.463" v="448" actId="47"/>
        <pc:sldMkLst>
          <pc:docMk/>
          <pc:sldMk cId="1646661334" sldId="379"/>
        </pc:sldMkLst>
      </pc:sldChg>
      <pc:sldChg chg="add del">
        <pc:chgData name="Munira Amirali" userId="43916d6d-413f-476e-bfb6-1daec13cd3e2" providerId="ADAL" clId="{8CC5496C-2E1A-42F2-A1A2-B4B8ABACD9C3}" dt="2024-09-20T10:17:14.976" v="73"/>
        <pc:sldMkLst>
          <pc:docMk/>
          <pc:sldMk cId="3433528711" sldId="379"/>
        </pc:sldMkLst>
      </pc:sldChg>
      <pc:sldChg chg="add del">
        <pc:chgData name="Munira Amirali" userId="43916d6d-413f-476e-bfb6-1daec13cd3e2" providerId="ADAL" clId="{8CC5496C-2E1A-42F2-A1A2-B4B8ABACD9C3}" dt="2024-09-20T10:17:05.460" v="69" actId="2696"/>
        <pc:sldMkLst>
          <pc:docMk/>
          <pc:sldMk cId="3480767644" sldId="379"/>
        </pc:sldMkLst>
      </pc:sldChg>
      <pc:sldChg chg="ord">
        <pc:chgData name="Munira Amirali" userId="43916d6d-413f-476e-bfb6-1daec13cd3e2" providerId="ADAL" clId="{8CC5496C-2E1A-42F2-A1A2-B4B8ABACD9C3}" dt="2024-09-20T10:09:13.304" v="41"/>
        <pc:sldMkLst>
          <pc:docMk/>
          <pc:sldMk cId="2299941991" sldId="388"/>
        </pc:sldMkLst>
      </pc:sldChg>
      <pc:sldChg chg="ord">
        <pc:chgData name="Munira Amirali" userId="43916d6d-413f-476e-bfb6-1daec13cd3e2" providerId="ADAL" clId="{8CC5496C-2E1A-42F2-A1A2-B4B8ABACD9C3}" dt="2024-09-20T10:09:16.226" v="43"/>
        <pc:sldMkLst>
          <pc:docMk/>
          <pc:sldMk cId="4169681369" sldId="389"/>
        </pc:sldMkLst>
      </pc:sldChg>
      <pc:sldChg chg="modSp mod ord">
        <pc:chgData name="Munira Amirali" userId="43916d6d-413f-476e-bfb6-1daec13cd3e2" providerId="ADAL" clId="{8CC5496C-2E1A-42F2-A1A2-B4B8ABACD9C3}" dt="2024-09-20T10:09:22.607" v="45"/>
        <pc:sldMkLst>
          <pc:docMk/>
          <pc:sldMk cId="3587329010" sldId="390"/>
        </pc:sldMkLst>
        <pc:spChg chg="mod">
          <ac:chgData name="Munira Amirali" userId="43916d6d-413f-476e-bfb6-1daec13cd3e2" providerId="ADAL" clId="{8CC5496C-2E1A-42F2-A1A2-B4B8ABACD9C3}" dt="2024-09-20T10:08:59.498" v="39" actId="6549"/>
          <ac:spMkLst>
            <pc:docMk/>
            <pc:sldMk cId="3587329010" sldId="390"/>
            <ac:spMk id="3" creationId="{1EF472E2-CBE3-9566-FFEC-5427ED7C1CD1}"/>
          </ac:spMkLst>
        </pc:spChg>
      </pc:sldChg>
      <pc:sldChg chg="modSp mod">
        <pc:chgData name="Munira Amirali" userId="43916d6d-413f-476e-bfb6-1daec13cd3e2" providerId="ADAL" clId="{8CC5496C-2E1A-42F2-A1A2-B4B8ABACD9C3}" dt="2024-09-20T10:07:36.857" v="23" actId="27636"/>
        <pc:sldMkLst>
          <pc:docMk/>
          <pc:sldMk cId="2436678998" sldId="392"/>
        </pc:sldMkLst>
        <pc:spChg chg="mod">
          <ac:chgData name="Munira Amirali" userId="43916d6d-413f-476e-bfb6-1daec13cd3e2" providerId="ADAL" clId="{8CC5496C-2E1A-42F2-A1A2-B4B8ABACD9C3}" dt="2024-09-20T10:07:36.857" v="23" actId="27636"/>
          <ac:spMkLst>
            <pc:docMk/>
            <pc:sldMk cId="2436678998" sldId="392"/>
            <ac:spMk id="3" creationId="{1EF472E2-CBE3-9566-FFEC-5427ED7C1CD1}"/>
          </ac:spMkLst>
        </pc:spChg>
      </pc:sldChg>
      <pc:sldChg chg="modSp mod">
        <pc:chgData name="Munira Amirali" userId="43916d6d-413f-476e-bfb6-1daec13cd3e2" providerId="ADAL" clId="{8CC5496C-2E1A-42F2-A1A2-B4B8ABACD9C3}" dt="2024-09-20T10:13:50.418" v="58"/>
        <pc:sldMkLst>
          <pc:docMk/>
          <pc:sldMk cId="2436678998" sldId="393"/>
        </pc:sldMkLst>
        <pc:spChg chg="mod">
          <ac:chgData name="Munira Amirali" userId="43916d6d-413f-476e-bfb6-1daec13cd3e2" providerId="ADAL" clId="{8CC5496C-2E1A-42F2-A1A2-B4B8ABACD9C3}" dt="2024-09-20T10:08:43.932" v="28" actId="27636"/>
          <ac:spMkLst>
            <pc:docMk/>
            <pc:sldMk cId="2436678998" sldId="393"/>
            <ac:spMk id="3" creationId="{1EF472E2-CBE3-9566-FFEC-5427ED7C1CD1}"/>
          </ac:spMkLst>
        </pc:spChg>
        <pc:picChg chg="mod">
          <ac:chgData name="Munira Amirali" userId="43916d6d-413f-476e-bfb6-1daec13cd3e2" providerId="ADAL" clId="{8CC5496C-2E1A-42F2-A1A2-B4B8ABACD9C3}" dt="2024-09-20T10:13:50.418" v="58"/>
          <ac:picMkLst>
            <pc:docMk/>
            <pc:sldMk cId="2436678998" sldId="393"/>
            <ac:picMk id="2" creationId="{3F9A2F96-1618-B389-4B33-198FD294CB6E}"/>
          </ac:picMkLst>
        </pc:picChg>
      </pc:sldChg>
      <pc:sldChg chg="addSp delSp modSp mod">
        <pc:chgData name="Munira Amirali" userId="43916d6d-413f-476e-bfb6-1daec13cd3e2" providerId="ADAL" clId="{8CC5496C-2E1A-42F2-A1A2-B4B8ABACD9C3}" dt="2024-09-22T02:50:04.212" v="445" actId="732"/>
        <pc:sldMkLst>
          <pc:docMk/>
          <pc:sldMk cId="2065453094" sldId="397"/>
        </pc:sldMkLst>
        <pc:picChg chg="del">
          <ac:chgData name="Munira Amirali" userId="43916d6d-413f-476e-bfb6-1daec13cd3e2" providerId="ADAL" clId="{8CC5496C-2E1A-42F2-A1A2-B4B8ABACD9C3}" dt="2024-09-22T02:49:51.142" v="441" actId="478"/>
          <ac:picMkLst>
            <pc:docMk/>
            <pc:sldMk cId="2065453094" sldId="397"/>
            <ac:picMk id="2" creationId="{00000000-0000-0000-0000-000000000000}"/>
          </ac:picMkLst>
        </pc:picChg>
        <pc:picChg chg="add mod modCrop">
          <ac:chgData name="Munira Amirali" userId="43916d6d-413f-476e-bfb6-1daec13cd3e2" providerId="ADAL" clId="{8CC5496C-2E1A-42F2-A1A2-B4B8ABACD9C3}" dt="2024-09-22T02:50:04.212" v="445" actId="732"/>
          <ac:picMkLst>
            <pc:docMk/>
            <pc:sldMk cId="2065453094" sldId="397"/>
            <ac:picMk id="5" creationId="{0970AED0-5FBB-FD0E-1080-8B34A1B9CD8F}"/>
          </ac:picMkLst>
        </pc:picChg>
      </pc:sldChg>
      <pc:sldChg chg="add del">
        <pc:chgData name="Munira Amirali" userId="43916d6d-413f-476e-bfb6-1daec13cd3e2" providerId="ADAL" clId="{8CC5496C-2E1A-42F2-A1A2-B4B8ABACD9C3}" dt="2024-09-21T03:48:55.867" v="189" actId="47"/>
        <pc:sldMkLst>
          <pc:docMk/>
          <pc:sldMk cId="3497231965" sldId="398"/>
        </pc:sldMkLst>
      </pc:sldChg>
      <pc:sldChg chg="modSp mod">
        <pc:chgData name="Munira Amirali" userId="43916d6d-413f-476e-bfb6-1daec13cd3e2" providerId="ADAL" clId="{8CC5496C-2E1A-42F2-A1A2-B4B8ABACD9C3}" dt="2024-09-22T02:50:40.736" v="446" actId="14100"/>
        <pc:sldMkLst>
          <pc:docMk/>
          <pc:sldMk cId="2771556749" sldId="404"/>
        </pc:sldMkLst>
        <pc:spChg chg="mod">
          <ac:chgData name="Munira Amirali" userId="43916d6d-413f-476e-bfb6-1daec13cd3e2" providerId="ADAL" clId="{8CC5496C-2E1A-42F2-A1A2-B4B8ABACD9C3}" dt="2024-09-22T02:50:40.736" v="446" actId="14100"/>
          <ac:spMkLst>
            <pc:docMk/>
            <pc:sldMk cId="2771556749" sldId="404"/>
            <ac:spMk id="3" creationId="{1EF472E2-CBE3-9566-FFEC-5427ED7C1CD1}"/>
          </ac:spMkLst>
        </pc:spChg>
      </pc:sldChg>
      <pc:sldChg chg="new del">
        <pc:chgData name="Munira Amirali" userId="43916d6d-413f-476e-bfb6-1daec13cd3e2" providerId="ADAL" clId="{8CC5496C-2E1A-42F2-A1A2-B4B8ABACD9C3}" dt="2024-09-20T10:08:26.001" v="25" actId="680"/>
        <pc:sldMkLst>
          <pc:docMk/>
          <pc:sldMk cId="1327407185" sldId="409"/>
        </pc:sldMkLst>
      </pc:sldChg>
      <pc:sldChg chg="new del">
        <pc:chgData name="Munira Amirali" userId="43916d6d-413f-476e-bfb6-1daec13cd3e2" providerId="ADAL" clId="{8CC5496C-2E1A-42F2-A1A2-B4B8ABACD9C3}" dt="2024-09-20T10:18:43.448" v="80" actId="47"/>
        <pc:sldMkLst>
          <pc:docMk/>
          <pc:sldMk cId="2664226893" sldId="409"/>
        </pc:sldMkLst>
      </pc:sldChg>
      <pc:sldChg chg="add del">
        <pc:chgData name="Munira Amirali" userId="43916d6d-413f-476e-bfb6-1daec13cd3e2" providerId="ADAL" clId="{8CC5496C-2E1A-42F2-A1A2-B4B8ABACD9C3}" dt="2024-09-20T10:17:05.460" v="69" actId="2696"/>
        <pc:sldMkLst>
          <pc:docMk/>
          <pc:sldMk cId="466248887" sldId="438"/>
        </pc:sldMkLst>
      </pc:sldChg>
      <pc:sldChg chg="add del">
        <pc:chgData name="Munira Amirali" userId="43916d6d-413f-476e-bfb6-1daec13cd3e2" providerId="ADAL" clId="{8CC5496C-2E1A-42F2-A1A2-B4B8ABACD9C3}" dt="2024-09-20T10:17:14.976" v="73"/>
        <pc:sldMkLst>
          <pc:docMk/>
          <pc:sldMk cId="1995658308" sldId="438"/>
        </pc:sldMkLst>
      </pc:sldChg>
      <pc:sldChg chg="add del">
        <pc:chgData name="Munira Amirali" userId="43916d6d-413f-476e-bfb6-1daec13cd3e2" providerId="ADAL" clId="{8CC5496C-2E1A-42F2-A1A2-B4B8ABACD9C3}" dt="2024-09-22T02:50:52.207" v="449" actId="47"/>
        <pc:sldMkLst>
          <pc:docMk/>
          <pc:sldMk cId="4068307437" sldId="438"/>
        </pc:sldMkLst>
      </pc:sldChg>
      <pc:sldChg chg="add del">
        <pc:chgData name="Munira Amirali" userId="43916d6d-413f-476e-bfb6-1daec13cd3e2" providerId="ADAL" clId="{8CC5496C-2E1A-42F2-A1A2-B4B8ABACD9C3}" dt="2024-09-20T10:17:14.976" v="73"/>
        <pc:sldMkLst>
          <pc:docMk/>
          <pc:sldMk cId="2504137055" sldId="439"/>
        </pc:sldMkLst>
      </pc:sldChg>
      <pc:sldChg chg="add del">
        <pc:chgData name="Munira Amirali" userId="43916d6d-413f-476e-bfb6-1daec13cd3e2" providerId="ADAL" clId="{8CC5496C-2E1A-42F2-A1A2-B4B8ABACD9C3}" dt="2024-09-22T02:50:52.703" v="450" actId="47"/>
        <pc:sldMkLst>
          <pc:docMk/>
          <pc:sldMk cId="4144743158" sldId="439"/>
        </pc:sldMkLst>
      </pc:sldChg>
      <pc:sldChg chg="add del">
        <pc:chgData name="Munira Amirali" userId="43916d6d-413f-476e-bfb6-1daec13cd3e2" providerId="ADAL" clId="{8CC5496C-2E1A-42F2-A1A2-B4B8ABACD9C3}" dt="2024-09-20T10:17:05.460" v="69" actId="2696"/>
        <pc:sldMkLst>
          <pc:docMk/>
          <pc:sldMk cId="4171459001" sldId="439"/>
        </pc:sldMkLst>
      </pc:sldChg>
      <pc:sldChg chg="delSp modSp add del mod delAnim modAnim">
        <pc:chgData name="Munira Amirali" userId="43916d6d-413f-476e-bfb6-1daec13cd3e2" providerId="ADAL" clId="{8CC5496C-2E1A-42F2-A1A2-B4B8ABACD9C3}" dt="2024-09-22T02:37:28.188" v="224" actId="47"/>
        <pc:sldMkLst>
          <pc:docMk/>
          <pc:sldMk cId="2647624333" sldId="465"/>
        </pc:sldMkLst>
        <pc:spChg chg="mod">
          <ac:chgData name="Munira Amirali" userId="43916d6d-413f-476e-bfb6-1daec13cd3e2" providerId="ADAL" clId="{8CC5496C-2E1A-42F2-A1A2-B4B8ABACD9C3}" dt="2024-09-20T10:12:45.680" v="53" actId="20577"/>
          <ac:spMkLst>
            <pc:docMk/>
            <pc:sldMk cId="2647624333" sldId="465"/>
            <ac:spMk id="2" creationId="{267A2D7B-3714-4DA9-98FA-EB950D072D5A}"/>
          </ac:spMkLst>
        </pc:spChg>
        <pc:spChg chg="del mod">
          <ac:chgData name="Munira Amirali" userId="43916d6d-413f-476e-bfb6-1daec13cd3e2" providerId="ADAL" clId="{8CC5496C-2E1A-42F2-A1A2-B4B8ABACD9C3}" dt="2024-09-20T10:12:59.645" v="55" actId="478"/>
          <ac:spMkLst>
            <pc:docMk/>
            <pc:sldMk cId="2647624333" sldId="465"/>
            <ac:spMk id="8" creationId="{92916D40-EA03-46CE-AC89-0CFA8D98BEAF}"/>
          </ac:spMkLst>
        </pc:spChg>
        <pc:picChg chg="mod">
          <ac:chgData name="Munira Amirali" userId="43916d6d-413f-476e-bfb6-1daec13cd3e2" providerId="ADAL" clId="{8CC5496C-2E1A-42F2-A1A2-B4B8ABACD9C3}" dt="2024-09-20T10:13:11.912" v="57" actId="1076"/>
          <ac:picMkLst>
            <pc:docMk/>
            <pc:sldMk cId="2647624333" sldId="465"/>
            <ac:picMk id="6" creationId="{F3F507B1-1E2E-4575-8A51-34D26594F345}"/>
          </ac:picMkLst>
        </pc:picChg>
      </pc:sldChg>
      <pc:sldChg chg="addSp delSp modSp new del mod">
        <pc:chgData name="Munira Amirali" userId="43916d6d-413f-476e-bfb6-1daec13cd3e2" providerId="ADAL" clId="{8CC5496C-2E1A-42F2-A1A2-B4B8ABACD9C3}" dt="2024-09-20T10:14:20.399" v="65" actId="47"/>
        <pc:sldMkLst>
          <pc:docMk/>
          <pc:sldMk cId="2030405524" sldId="466"/>
        </pc:sldMkLst>
        <pc:picChg chg="add del mod">
          <ac:chgData name="Munira Amirali" userId="43916d6d-413f-476e-bfb6-1daec13cd3e2" providerId="ADAL" clId="{8CC5496C-2E1A-42F2-A1A2-B4B8ABACD9C3}" dt="2024-09-20T10:14:15.630" v="63" actId="21"/>
          <ac:picMkLst>
            <pc:docMk/>
            <pc:sldMk cId="2030405524" sldId="466"/>
            <ac:picMk id="4" creationId="{F08C7AF0-77FE-E903-2C93-C9445EBC08FA}"/>
          </ac:picMkLst>
        </pc:picChg>
      </pc:sldChg>
      <pc:sldChg chg="addSp modSp new add del mod ord">
        <pc:chgData name="Munira Amirali" userId="43916d6d-413f-476e-bfb6-1daec13cd3e2" providerId="ADAL" clId="{8CC5496C-2E1A-42F2-A1A2-B4B8ABACD9C3}" dt="2024-09-22T02:37:58.963" v="244" actId="767"/>
        <pc:sldMkLst>
          <pc:docMk/>
          <pc:sldMk cId="1933600733" sldId="467"/>
        </pc:sldMkLst>
        <pc:spChg chg="mod">
          <ac:chgData name="Munira Amirali" userId="43916d6d-413f-476e-bfb6-1daec13cd3e2" providerId="ADAL" clId="{8CC5496C-2E1A-42F2-A1A2-B4B8ABACD9C3}" dt="2024-09-22T02:37:43.088" v="242" actId="122"/>
          <ac:spMkLst>
            <pc:docMk/>
            <pc:sldMk cId="1933600733" sldId="467"/>
            <ac:spMk id="2" creationId="{FC39DDFA-2D6B-3D7E-560F-5D621C6412C5}"/>
          </ac:spMkLst>
        </pc:spChg>
        <pc:spChg chg="add mod">
          <ac:chgData name="Munira Amirali" userId="43916d6d-413f-476e-bfb6-1daec13cd3e2" providerId="ADAL" clId="{8CC5496C-2E1A-42F2-A1A2-B4B8ABACD9C3}" dt="2024-09-22T02:37:58.963" v="244" actId="767"/>
          <ac:spMkLst>
            <pc:docMk/>
            <pc:sldMk cId="1933600733" sldId="467"/>
            <ac:spMk id="5" creationId="{0AE992E1-75F5-AD04-BA3B-BEB31492A4B9}"/>
          </ac:spMkLst>
        </pc:spChg>
        <pc:picChg chg="add mod">
          <ac:chgData name="Munira Amirali" userId="43916d6d-413f-476e-bfb6-1daec13cd3e2" providerId="ADAL" clId="{8CC5496C-2E1A-42F2-A1A2-B4B8ABACD9C3}" dt="2024-09-20T10:14:17.598" v="64"/>
          <ac:picMkLst>
            <pc:docMk/>
            <pc:sldMk cId="1933600733" sldId="467"/>
            <ac:picMk id="4" creationId="{F08C7AF0-77FE-E903-2C93-C9445EBC08FA}"/>
          </ac:picMkLst>
        </pc:picChg>
      </pc:sldChg>
      <pc:sldChg chg="new del">
        <pc:chgData name="Munira Amirali" userId="43916d6d-413f-476e-bfb6-1daec13cd3e2" providerId="ADAL" clId="{8CC5496C-2E1A-42F2-A1A2-B4B8ABACD9C3}" dt="2024-09-20T10:16:37.256" v="68" actId="47"/>
        <pc:sldMkLst>
          <pc:docMk/>
          <pc:sldMk cId="729026300" sldId="468"/>
        </pc:sldMkLst>
      </pc:sldChg>
      <pc:sldChg chg="addSp delSp modSp new add del mod setBg modShow">
        <pc:chgData name="Munira Amirali" userId="43916d6d-413f-476e-bfb6-1daec13cd3e2" providerId="ADAL" clId="{8CC5496C-2E1A-42F2-A1A2-B4B8ABACD9C3}" dt="2024-09-22T02:38:52.873" v="319" actId="47"/>
        <pc:sldMkLst>
          <pc:docMk/>
          <pc:sldMk cId="2211901021" sldId="468"/>
        </pc:sldMkLst>
        <pc:spChg chg="del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2" creationId="{A9509849-2FFF-816A-FA3F-A60EB0BDD038}"/>
          </ac:spMkLst>
        </pc:spChg>
        <pc:spChg chg="del">
          <ac:chgData name="Munira Amirali" userId="43916d6d-413f-476e-bfb6-1daec13cd3e2" providerId="ADAL" clId="{8CC5496C-2E1A-42F2-A1A2-B4B8ABACD9C3}" dt="2024-09-20T10:18:28.529" v="75"/>
          <ac:spMkLst>
            <pc:docMk/>
            <pc:sldMk cId="2211901021" sldId="468"/>
            <ac:spMk id="3" creationId="{F191B6E7-41F2-A307-6246-C74A0A9390D4}"/>
          </ac:spMkLst>
        </pc:spChg>
        <pc:spChg chg="add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10" creationId="{F3060C83-F051-4F0E-ABAD-AA0DFC48B218}"/>
          </ac:spMkLst>
        </pc:spChg>
        <pc:spChg chg="add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12" creationId="{83C98ABE-055B-441F-B07E-44F97F083C39}"/>
          </ac:spMkLst>
        </pc:spChg>
        <pc:spChg chg="add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14" creationId="{29FDB030-9B49-4CED-8CCD-4D99382388AC}"/>
          </ac:spMkLst>
        </pc:spChg>
        <pc:spChg chg="add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16" creationId="{3783CA14-24A1-485C-8B30-D6A5D87987AD}"/>
          </ac:spMkLst>
        </pc:spChg>
        <pc:spChg chg="add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18" creationId="{9A97C86A-04D6-40F7-AE84-31AB43E6A846}"/>
          </ac:spMkLst>
        </pc:spChg>
        <pc:spChg chg="add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20" creationId="{FF9F2414-84E8-453E-B1F3-389FDE8192D9}"/>
          </ac:spMkLst>
        </pc:spChg>
        <pc:spChg chg="add">
          <ac:chgData name="Munira Amirali" userId="43916d6d-413f-476e-bfb6-1daec13cd3e2" providerId="ADAL" clId="{8CC5496C-2E1A-42F2-A1A2-B4B8ABACD9C3}" dt="2024-09-20T10:18:35.546" v="79" actId="26606"/>
          <ac:spMkLst>
            <pc:docMk/>
            <pc:sldMk cId="2211901021" sldId="468"/>
            <ac:spMk id="22" creationId="{3ECA69A1-7536-43AC-85EF-C7106179F5ED}"/>
          </ac:spMkLst>
        </pc:spChg>
        <pc:picChg chg="add mod">
          <ac:chgData name="Munira Amirali" userId="43916d6d-413f-476e-bfb6-1daec13cd3e2" providerId="ADAL" clId="{8CC5496C-2E1A-42F2-A1A2-B4B8ABACD9C3}" dt="2024-09-20T10:18:35.546" v="79" actId="26606"/>
          <ac:picMkLst>
            <pc:docMk/>
            <pc:sldMk cId="2211901021" sldId="468"/>
            <ac:picMk id="5" creationId="{CE101F56-16A6-15D4-27A3-04A3987DDA57}"/>
          </ac:picMkLst>
        </pc:picChg>
      </pc:sldChg>
      <pc:sldChg chg="new del">
        <pc:chgData name="Munira Amirali" userId="43916d6d-413f-476e-bfb6-1daec13cd3e2" providerId="ADAL" clId="{8CC5496C-2E1A-42F2-A1A2-B4B8ABACD9C3}" dt="2024-09-20T11:12:08.321" v="180" actId="47"/>
        <pc:sldMkLst>
          <pc:docMk/>
          <pc:sldMk cId="3705172825" sldId="469"/>
        </pc:sldMkLst>
      </pc:sldChg>
      <pc:sldChg chg="add del">
        <pc:chgData name="Munira Amirali" userId="43916d6d-413f-476e-bfb6-1daec13cd3e2" providerId="ADAL" clId="{8CC5496C-2E1A-42F2-A1A2-B4B8ABACD9C3}" dt="2024-09-22T02:46:57.474" v="348" actId="47"/>
        <pc:sldMkLst>
          <pc:docMk/>
          <pc:sldMk cId="2926741763" sldId="525"/>
        </pc:sldMkLst>
      </pc:sldChg>
      <pc:sldChg chg="ord">
        <pc:chgData name="Munira Amirali" userId="43916d6d-413f-476e-bfb6-1daec13cd3e2" providerId="ADAL" clId="{8CC5496C-2E1A-42F2-A1A2-B4B8ABACD9C3}" dt="2024-09-21T03:48:22.083" v="187"/>
        <pc:sldMkLst>
          <pc:docMk/>
          <pc:sldMk cId="292697657" sldId="531"/>
        </pc:sldMkLst>
      </pc:sldChg>
      <pc:sldChg chg="add del">
        <pc:chgData name="Munira Amirali" userId="43916d6d-413f-476e-bfb6-1daec13cd3e2" providerId="ADAL" clId="{8CC5496C-2E1A-42F2-A1A2-B4B8ABACD9C3}" dt="2024-09-22T02:46:55.942" v="346" actId="47"/>
        <pc:sldMkLst>
          <pc:docMk/>
          <pc:sldMk cId="3401212668" sldId="544"/>
        </pc:sldMkLst>
      </pc:sldChg>
      <pc:sldChg chg="add del">
        <pc:chgData name="Munira Amirali" userId="43916d6d-413f-476e-bfb6-1daec13cd3e2" providerId="ADAL" clId="{8CC5496C-2E1A-42F2-A1A2-B4B8ABACD9C3}" dt="2024-09-22T02:46:56.765" v="347" actId="47"/>
        <pc:sldMkLst>
          <pc:docMk/>
          <pc:sldMk cId="3870023028" sldId="545"/>
        </pc:sldMkLst>
      </pc:sldChg>
      <pc:sldChg chg="add del">
        <pc:chgData name="Munira Amirali" userId="43916d6d-413f-476e-bfb6-1daec13cd3e2" providerId="ADAL" clId="{8CC5496C-2E1A-42F2-A1A2-B4B8ABACD9C3}" dt="2024-09-22T02:46:59.207" v="350" actId="47"/>
        <pc:sldMkLst>
          <pc:docMk/>
          <pc:sldMk cId="71258897" sldId="549"/>
        </pc:sldMkLst>
      </pc:sldChg>
      <pc:sldChg chg="add">
        <pc:chgData name="Munira Amirali" userId="43916d6d-413f-476e-bfb6-1daec13cd3e2" providerId="ADAL" clId="{8CC5496C-2E1A-42F2-A1A2-B4B8ABACD9C3}" dt="2024-09-20T10:27:22.080" v="82"/>
        <pc:sldMkLst>
          <pc:docMk/>
          <pc:sldMk cId="3646049755" sldId="550"/>
        </pc:sldMkLst>
      </pc:sldChg>
      <pc:sldChg chg="add del">
        <pc:chgData name="Munira Amirali" userId="43916d6d-413f-476e-bfb6-1daec13cd3e2" providerId="ADAL" clId="{8CC5496C-2E1A-42F2-A1A2-B4B8ABACD9C3}" dt="2024-09-22T02:46:58.351" v="349" actId="47"/>
        <pc:sldMkLst>
          <pc:docMk/>
          <pc:sldMk cId="2382161314" sldId="599"/>
        </pc:sldMkLst>
      </pc:sldChg>
      <pc:sldChg chg="addSp modSp add del mod modAnim">
        <pc:chgData name="Munira Amirali" userId="43916d6d-413f-476e-bfb6-1daec13cd3e2" providerId="ADAL" clId="{8CC5496C-2E1A-42F2-A1A2-B4B8ABACD9C3}" dt="2024-09-22T02:37:27.978" v="223" actId="47"/>
        <pc:sldMkLst>
          <pc:docMk/>
          <pc:sldMk cId="1921525001" sldId="600"/>
        </pc:sldMkLst>
        <pc:spChg chg="mod">
          <ac:chgData name="Munira Amirali" userId="43916d6d-413f-476e-bfb6-1daec13cd3e2" providerId="ADAL" clId="{8CC5496C-2E1A-42F2-A1A2-B4B8ABACD9C3}" dt="2024-09-20T10:28:18.444" v="89" actId="27636"/>
          <ac:spMkLst>
            <pc:docMk/>
            <pc:sldMk cId="1921525001" sldId="600"/>
            <ac:spMk id="2" creationId="{267A2D7B-3714-4DA9-98FA-EB950D072D5A}"/>
          </ac:spMkLst>
        </pc:spChg>
        <pc:graphicFrameChg chg="add mod modGraphic">
          <ac:chgData name="Munira Amirali" userId="43916d6d-413f-476e-bfb6-1daec13cd3e2" providerId="ADAL" clId="{8CC5496C-2E1A-42F2-A1A2-B4B8ABACD9C3}" dt="2024-09-20T10:30:26.078" v="166" actId="113"/>
          <ac:graphicFrameMkLst>
            <pc:docMk/>
            <pc:sldMk cId="1921525001" sldId="600"/>
            <ac:graphicFrameMk id="3" creationId="{E5795609-3CE4-39A6-8696-465CEDD490E4}"/>
          </ac:graphicFrameMkLst>
        </pc:graphicFrameChg>
        <pc:graphicFrameChg chg="mod">
          <ac:chgData name="Munira Amirali" userId="43916d6d-413f-476e-bfb6-1daec13cd3e2" providerId="ADAL" clId="{8CC5496C-2E1A-42F2-A1A2-B4B8ABACD9C3}" dt="2024-09-20T10:28:25.237" v="90" actId="1076"/>
          <ac:graphicFrameMkLst>
            <pc:docMk/>
            <pc:sldMk cId="1921525001" sldId="600"/>
            <ac:graphicFrameMk id="4" creationId="{DBC8D683-71AD-4F7E-9FD0-E6F49C171BA0}"/>
          </ac:graphicFrameMkLst>
        </pc:graphicFrameChg>
        <pc:graphicFrameChg chg="mod">
          <ac:chgData name="Munira Amirali" userId="43916d6d-413f-476e-bfb6-1daec13cd3e2" providerId="ADAL" clId="{8CC5496C-2E1A-42F2-A1A2-B4B8ABACD9C3}" dt="2024-09-20T10:28:39.232" v="93" actId="1076"/>
          <ac:graphicFrameMkLst>
            <pc:docMk/>
            <pc:sldMk cId="1921525001" sldId="600"/>
            <ac:graphicFrameMk id="7" creationId="{B52D12B5-CF18-411E-87EC-50F9FE9FB72B}"/>
          </ac:graphicFrameMkLst>
        </pc:graphicFrameChg>
        <pc:picChg chg="mod">
          <ac:chgData name="Munira Amirali" userId="43916d6d-413f-476e-bfb6-1daec13cd3e2" providerId="ADAL" clId="{8CC5496C-2E1A-42F2-A1A2-B4B8ABACD9C3}" dt="2024-09-20T10:28:35.789" v="92" actId="1076"/>
          <ac:picMkLst>
            <pc:docMk/>
            <pc:sldMk cId="1921525001" sldId="600"/>
            <ac:picMk id="6" creationId="{F3F507B1-1E2E-4575-8A51-34D26594F345}"/>
          </ac:picMkLst>
        </pc:picChg>
        <pc:cxnChg chg="add mod">
          <ac:chgData name="Munira Amirali" userId="43916d6d-413f-476e-bfb6-1daec13cd3e2" providerId="ADAL" clId="{8CC5496C-2E1A-42F2-A1A2-B4B8ABACD9C3}" dt="2024-09-20T10:30:44.624" v="168" actId="1582"/>
          <ac:cxnSpMkLst>
            <pc:docMk/>
            <pc:sldMk cId="1921525001" sldId="600"/>
            <ac:cxnSpMk id="8" creationId="{D059B3EF-ACAE-A000-A517-55951E2B2CFB}"/>
          </ac:cxnSpMkLst>
        </pc:cxnChg>
        <pc:cxnChg chg="add mod">
          <ac:chgData name="Munira Amirali" userId="43916d6d-413f-476e-bfb6-1daec13cd3e2" providerId="ADAL" clId="{8CC5496C-2E1A-42F2-A1A2-B4B8ABACD9C3}" dt="2024-09-20T10:30:55.297" v="170" actId="1076"/>
          <ac:cxnSpMkLst>
            <pc:docMk/>
            <pc:sldMk cId="1921525001" sldId="600"/>
            <ac:cxnSpMk id="9" creationId="{D0AE6C06-5C37-B117-2F4D-9D374B17A5B1}"/>
          </ac:cxnSpMkLst>
        </pc:cxnChg>
        <pc:cxnChg chg="add mod">
          <ac:chgData name="Munira Amirali" userId="43916d6d-413f-476e-bfb6-1daec13cd3e2" providerId="ADAL" clId="{8CC5496C-2E1A-42F2-A1A2-B4B8ABACD9C3}" dt="2024-09-20T10:31:11.306" v="174" actId="14100"/>
          <ac:cxnSpMkLst>
            <pc:docMk/>
            <pc:sldMk cId="1921525001" sldId="600"/>
            <ac:cxnSpMk id="10" creationId="{C30CFCDB-59D5-A4A6-4241-1D0BB1CC70CB}"/>
          </ac:cxnSpMkLst>
        </pc:cxnChg>
      </pc:sldChg>
      <pc:sldChg chg="modSp add mod">
        <pc:chgData name="Munira Amirali" userId="43916d6d-413f-476e-bfb6-1daec13cd3e2" providerId="ADAL" clId="{8CC5496C-2E1A-42F2-A1A2-B4B8ABACD9C3}" dt="2024-09-20T11:12:03.362" v="179" actId="1076"/>
        <pc:sldMkLst>
          <pc:docMk/>
          <pc:sldMk cId="482767355" sldId="679"/>
        </pc:sldMkLst>
        <pc:picChg chg="mod">
          <ac:chgData name="Munira Amirali" userId="43916d6d-413f-476e-bfb6-1daec13cd3e2" providerId="ADAL" clId="{8CC5496C-2E1A-42F2-A1A2-B4B8ABACD9C3}" dt="2024-09-20T11:12:03.362" v="179" actId="1076"/>
          <ac:picMkLst>
            <pc:docMk/>
            <pc:sldMk cId="482767355" sldId="679"/>
            <ac:picMk id="5" creationId="{F410CCC0-6DBA-56EF-F172-203A435AA496}"/>
          </ac:picMkLst>
        </pc:picChg>
      </pc:sldChg>
      <pc:sldChg chg="addSp delSp modSp new mod">
        <pc:chgData name="Munira Amirali" userId="43916d6d-413f-476e-bfb6-1daec13cd3e2" providerId="ADAL" clId="{8CC5496C-2E1A-42F2-A1A2-B4B8ABACD9C3}" dt="2024-09-21T04:06:20.450" v="203" actId="14100"/>
        <pc:sldMkLst>
          <pc:docMk/>
          <pc:sldMk cId="1376278984" sldId="681"/>
        </pc:sldMkLst>
        <pc:spChg chg="del">
          <ac:chgData name="Munira Amirali" userId="43916d6d-413f-476e-bfb6-1daec13cd3e2" providerId="ADAL" clId="{8CC5496C-2E1A-42F2-A1A2-B4B8ABACD9C3}" dt="2024-09-21T04:05:18.365" v="195"/>
          <ac:spMkLst>
            <pc:docMk/>
            <pc:sldMk cId="1376278984" sldId="681"/>
            <ac:spMk id="3" creationId="{25D60F9E-D40B-2F41-B894-56699756C0BA}"/>
          </ac:spMkLst>
        </pc:spChg>
        <pc:spChg chg="add mod">
          <ac:chgData name="Munira Amirali" userId="43916d6d-413f-476e-bfb6-1daec13cd3e2" providerId="ADAL" clId="{8CC5496C-2E1A-42F2-A1A2-B4B8ABACD9C3}" dt="2024-09-21T04:06:11.805" v="199" actId="478"/>
          <ac:spMkLst>
            <pc:docMk/>
            <pc:sldMk cId="1376278984" sldId="681"/>
            <ac:spMk id="6" creationId="{4794B938-1313-ADCE-51AB-2CD643F802CF}"/>
          </ac:spMkLst>
        </pc:spChg>
        <pc:picChg chg="add del mod modCrop">
          <ac:chgData name="Munira Amirali" userId="43916d6d-413f-476e-bfb6-1daec13cd3e2" providerId="ADAL" clId="{8CC5496C-2E1A-42F2-A1A2-B4B8ABACD9C3}" dt="2024-09-21T04:06:11.805" v="199" actId="478"/>
          <ac:picMkLst>
            <pc:docMk/>
            <pc:sldMk cId="1376278984" sldId="681"/>
            <ac:picMk id="4" creationId="{70D2CC4D-B937-31E4-0182-8B2654F6FCF0}"/>
          </ac:picMkLst>
        </pc:picChg>
        <pc:picChg chg="add mod">
          <ac:chgData name="Munira Amirali" userId="43916d6d-413f-476e-bfb6-1daec13cd3e2" providerId="ADAL" clId="{8CC5496C-2E1A-42F2-A1A2-B4B8ABACD9C3}" dt="2024-09-21T04:06:20.450" v="203" actId="14100"/>
          <ac:picMkLst>
            <pc:docMk/>
            <pc:sldMk cId="1376278984" sldId="681"/>
            <ac:picMk id="8" creationId="{F4E5E619-0AFD-BB39-0A02-3DD8D16E6B4F}"/>
          </ac:picMkLst>
        </pc:picChg>
      </pc:sldChg>
      <pc:sldChg chg="new del">
        <pc:chgData name="Munira Amirali" userId="43916d6d-413f-476e-bfb6-1daec13cd3e2" providerId="ADAL" clId="{8CC5496C-2E1A-42F2-A1A2-B4B8ABACD9C3}" dt="2024-09-21T06:20:29.398" v="213" actId="47"/>
        <pc:sldMkLst>
          <pc:docMk/>
          <pc:sldMk cId="1940878981" sldId="682"/>
        </pc:sldMkLst>
      </pc:sldChg>
      <pc:sldChg chg="addSp modSp new del">
        <pc:chgData name="Munira Amirali" userId="43916d6d-413f-476e-bfb6-1daec13cd3e2" providerId="ADAL" clId="{8CC5496C-2E1A-42F2-A1A2-B4B8ABACD9C3}" dt="2024-09-21T06:20:07.998" v="210" actId="2696"/>
        <pc:sldMkLst>
          <pc:docMk/>
          <pc:sldMk cId="3643564892" sldId="682"/>
        </pc:sldMkLst>
        <pc:picChg chg="add mod">
          <ac:chgData name="Munira Amirali" userId="43916d6d-413f-476e-bfb6-1daec13cd3e2" providerId="ADAL" clId="{8CC5496C-2E1A-42F2-A1A2-B4B8ABACD9C3}" dt="2024-09-21T06:19:54.247" v="209" actId="14100"/>
          <ac:picMkLst>
            <pc:docMk/>
            <pc:sldMk cId="3643564892" sldId="682"/>
            <ac:picMk id="4" creationId="{3717A077-AF7D-ECA5-C59D-728E659844B6}"/>
          </ac:picMkLst>
        </pc:picChg>
      </pc:sldChg>
      <pc:sldChg chg="modSp add">
        <pc:chgData name="Munira Amirali" userId="43916d6d-413f-476e-bfb6-1daec13cd3e2" providerId="ADAL" clId="{8CC5496C-2E1A-42F2-A1A2-B4B8ABACD9C3}" dt="2024-09-21T06:20:35.040" v="214" actId="14100"/>
        <pc:sldMkLst>
          <pc:docMk/>
          <pc:sldMk cId="2305300776" sldId="683"/>
        </pc:sldMkLst>
        <pc:picChg chg="mod">
          <ac:chgData name="Munira Amirali" userId="43916d6d-413f-476e-bfb6-1daec13cd3e2" providerId="ADAL" clId="{8CC5496C-2E1A-42F2-A1A2-B4B8ABACD9C3}" dt="2024-09-21T06:20:35.040" v="214" actId="14100"/>
          <ac:picMkLst>
            <pc:docMk/>
            <pc:sldMk cId="2305300776" sldId="683"/>
            <ac:picMk id="4" creationId="{3717A077-AF7D-ECA5-C59D-728E659844B6}"/>
          </ac:picMkLst>
        </pc:picChg>
      </pc:sldChg>
      <pc:sldChg chg="addSp modSp add mod">
        <pc:chgData name="Munira Amirali" userId="43916d6d-413f-476e-bfb6-1daec13cd3e2" providerId="ADAL" clId="{8CC5496C-2E1A-42F2-A1A2-B4B8ABACD9C3}" dt="2024-09-22T02:38:40.341" v="318" actId="20577"/>
        <pc:sldMkLst>
          <pc:docMk/>
          <pc:sldMk cId="184488647" sldId="684"/>
        </pc:sldMkLst>
        <pc:spChg chg="add mod">
          <ac:chgData name="Munira Amirali" userId="43916d6d-413f-476e-bfb6-1daec13cd3e2" providerId="ADAL" clId="{8CC5496C-2E1A-42F2-A1A2-B4B8ABACD9C3}" dt="2024-09-22T02:38:40.341" v="318" actId="20577"/>
          <ac:spMkLst>
            <pc:docMk/>
            <pc:sldMk cId="184488647" sldId="684"/>
            <ac:spMk id="5" creationId="{E07047E4-1EBF-ED80-8286-C03696BA2183}"/>
          </ac:spMkLst>
        </pc:spChg>
      </pc:sldChg>
      <pc:sldChg chg="addSp delSp modSp new mod">
        <pc:chgData name="Munira Amirali" userId="43916d6d-413f-476e-bfb6-1daec13cd3e2" providerId="ADAL" clId="{8CC5496C-2E1A-42F2-A1A2-B4B8ABACD9C3}" dt="2024-09-22T02:46:44.837" v="344" actId="122"/>
        <pc:sldMkLst>
          <pc:docMk/>
          <pc:sldMk cId="3376985672" sldId="685"/>
        </pc:sldMkLst>
        <pc:spChg chg="mod">
          <ac:chgData name="Munira Amirali" userId="43916d6d-413f-476e-bfb6-1daec13cd3e2" providerId="ADAL" clId="{8CC5496C-2E1A-42F2-A1A2-B4B8ABACD9C3}" dt="2024-09-22T02:46:44.837" v="344" actId="122"/>
          <ac:spMkLst>
            <pc:docMk/>
            <pc:sldMk cId="3376985672" sldId="685"/>
            <ac:spMk id="2" creationId="{E0216D66-243E-0044-BEF1-1B4B1C1CAACD}"/>
          </ac:spMkLst>
        </pc:spChg>
        <pc:spChg chg="del">
          <ac:chgData name="Munira Amirali" userId="43916d6d-413f-476e-bfb6-1daec13cd3e2" providerId="ADAL" clId="{8CC5496C-2E1A-42F2-A1A2-B4B8ABACD9C3}" dt="2024-09-22T02:46:26.378" v="321" actId="22"/>
          <ac:spMkLst>
            <pc:docMk/>
            <pc:sldMk cId="3376985672" sldId="685"/>
            <ac:spMk id="3" creationId="{68B6207F-9DD3-DFA2-F9B7-E1FA05FB75C6}"/>
          </ac:spMkLst>
        </pc:spChg>
        <pc:picChg chg="add mod ord">
          <ac:chgData name="Munira Amirali" userId="43916d6d-413f-476e-bfb6-1daec13cd3e2" providerId="ADAL" clId="{8CC5496C-2E1A-42F2-A1A2-B4B8ABACD9C3}" dt="2024-09-22T02:46:26.378" v="321" actId="22"/>
          <ac:picMkLst>
            <pc:docMk/>
            <pc:sldMk cId="3376985672" sldId="685"/>
            <ac:picMk id="5" creationId="{63042BF8-DDE3-7935-C46C-ECFA536AEBB0}"/>
          </ac:picMkLst>
        </pc:picChg>
      </pc:sldChg>
      <pc:sldChg chg="addSp modSp new mod">
        <pc:chgData name="Munira Amirali" userId="43916d6d-413f-476e-bfb6-1daec13cd3e2" providerId="ADAL" clId="{8CC5496C-2E1A-42F2-A1A2-B4B8ABACD9C3}" dt="2024-09-22T02:49:11.301" v="440" actId="20577"/>
        <pc:sldMkLst>
          <pc:docMk/>
          <pc:sldMk cId="1883160354" sldId="686"/>
        </pc:sldMkLst>
        <pc:spChg chg="mod">
          <ac:chgData name="Munira Amirali" userId="43916d6d-413f-476e-bfb6-1daec13cd3e2" providerId="ADAL" clId="{8CC5496C-2E1A-42F2-A1A2-B4B8ABACD9C3}" dt="2024-09-22T02:49:11.301" v="440" actId="20577"/>
          <ac:spMkLst>
            <pc:docMk/>
            <pc:sldMk cId="1883160354" sldId="686"/>
            <ac:spMk id="2" creationId="{62C76F6F-6EEC-C782-9F40-935C35C04471}"/>
          </ac:spMkLst>
        </pc:spChg>
        <pc:picChg chg="add mod">
          <ac:chgData name="Munira Amirali" userId="43916d6d-413f-476e-bfb6-1daec13cd3e2" providerId="ADAL" clId="{8CC5496C-2E1A-42F2-A1A2-B4B8ABACD9C3}" dt="2024-09-22T02:49:08.543" v="436" actId="1076"/>
          <ac:picMkLst>
            <pc:docMk/>
            <pc:sldMk cId="1883160354" sldId="686"/>
            <ac:picMk id="4" creationId="{84D38391-0F01-826A-6B18-0D039EF16A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058C1-768F-4D7F-911A-405F846E5079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85EC-5535-4327-9457-96B1E053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811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648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31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74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54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140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023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73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75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12192000" cy="2296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18045" r="10695" b="18797"/>
          <a:stretch/>
        </p:blipFill>
        <p:spPr>
          <a:xfrm>
            <a:off x="4648200" y="381000"/>
            <a:ext cx="2895601" cy="1600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38104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793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43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190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217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58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449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585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89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517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481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76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3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38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79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23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46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14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105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904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2644-FEF6-4960-A35D-2E86F20E209C}" type="datetimeFigureOut">
              <a:rPr lang="x-none" smtClean="0"/>
              <a:t>11/29/2024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FAC2A-00E8-450E-855B-18568CA418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956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r="13590"/>
          <a:stretch/>
        </p:blipFill>
        <p:spPr>
          <a:xfrm>
            <a:off x="1" y="6522142"/>
            <a:ext cx="10482570" cy="335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42" y="6597315"/>
            <a:ext cx="685901" cy="1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4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PVFyMSgqrU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NUL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5C30-7F72-84F3-A103-B9743BBD4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986" y="1595194"/>
            <a:ext cx="8144134" cy="2669107"/>
          </a:xfrm>
        </p:spPr>
        <p:txBody>
          <a:bodyPr/>
          <a:lstStyle/>
          <a:p>
            <a:pPr algn="l"/>
            <a:r>
              <a:rPr lang="en-US" sz="4000" dirty="0"/>
              <a:t>Baluchistan Student Learning Improvement </a:t>
            </a:r>
            <a:r>
              <a:rPr lang="en-US" sz="4000" dirty="0" err="1"/>
              <a:t>Programme</a:t>
            </a:r>
            <a:r>
              <a:rPr lang="en-US" sz="4000" dirty="0"/>
              <a:t> [BSLIP] </a:t>
            </a:r>
            <a:endParaRPr lang="x-non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820E8-AF45-3467-6DD2-733A8B114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0" y="3429000"/>
            <a:ext cx="3352800" cy="58638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                   Aga Khan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Institute for Educational Development</a:t>
            </a:r>
            <a:endParaRPr lang="x-none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9DAB9-9989-48B8-8BF2-782B0B83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551" y="805542"/>
            <a:ext cx="3981239" cy="1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DDFA-2D6B-3D7E-560F-5D621C64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Pre-Assessment 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08C7AF0-77FE-E903-2C93-C9445EBC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"/>
          <a:stretch/>
        </p:blipFill>
        <p:spPr>
          <a:xfrm>
            <a:off x="1524000" y="2336873"/>
            <a:ext cx="7882811" cy="3564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047E4-1EBF-ED80-8286-C03696BA2183}"/>
              </a:ext>
            </a:extLst>
          </p:cNvPr>
          <p:cNvSpPr txBox="1"/>
          <p:nvPr/>
        </p:nvSpPr>
        <p:spPr>
          <a:xfrm>
            <a:off x="7924800" y="4343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 answer: </a:t>
            </a:r>
          </a:p>
          <a:p>
            <a:r>
              <a:rPr lang="en-US" dirty="0"/>
              <a:t>As parts are not equal, we cannot write the fraction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8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2D7B-3714-4DA9-98FA-EB950D07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Part is Shaded? </a:t>
            </a:r>
            <a:endParaRPr lang="en-PK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C8D683-71AD-4F7E-9FD0-E6F49C171B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838740" cy="78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85">
                  <a:extLst>
                    <a:ext uri="{9D8B030D-6E8A-4147-A177-3AD203B41FA5}">
                      <a16:colId xmlns:a16="http://schemas.microsoft.com/office/drawing/2014/main" val="3509646625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1906715981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2997756669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4181726411"/>
                    </a:ext>
                  </a:extLst>
                </a:gridCol>
              </a:tblGrid>
              <a:tr h="392527"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86992"/>
                  </a:ext>
                </a:extLst>
              </a:tr>
              <a:tr h="392527">
                <a:tc>
                  <a:txBody>
                    <a:bodyPr/>
                    <a:lstStyle/>
                    <a:p>
                      <a:endParaRPr lang="en-P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545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3F507B1-1E2E-4575-8A51-34D26594F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3200400" cy="1714500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52D12B5-CF18-411E-87EC-50F9FE9FB72B}"/>
              </a:ext>
            </a:extLst>
          </p:cNvPr>
          <p:cNvGraphicFramePr>
            <a:graphicFrameLocks/>
          </p:cNvGraphicFramePr>
          <p:nvPr/>
        </p:nvGraphicFramePr>
        <p:xfrm>
          <a:off x="3654287" y="1825624"/>
          <a:ext cx="1838740" cy="78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85">
                  <a:extLst>
                    <a:ext uri="{9D8B030D-6E8A-4147-A177-3AD203B41FA5}">
                      <a16:colId xmlns:a16="http://schemas.microsoft.com/office/drawing/2014/main" val="3509646625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1906715981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2997756669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4181726411"/>
                    </a:ext>
                  </a:extLst>
                </a:gridCol>
              </a:tblGrid>
              <a:tr h="392527"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86992"/>
                  </a:ext>
                </a:extLst>
              </a:tr>
              <a:tr h="392527">
                <a:tc>
                  <a:txBody>
                    <a:bodyPr/>
                    <a:lstStyle/>
                    <a:p>
                      <a:endParaRPr lang="en-P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5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2D7B-3714-4DA9-98FA-EB950D07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Part is Shaded? </a:t>
            </a:r>
            <a:endParaRPr lang="en-PK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C8D683-71AD-4F7E-9FD0-E6F49C171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45396"/>
              </p:ext>
            </p:extLst>
          </p:nvPr>
        </p:nvGraphicFramePr>
        <p:xfrm>
          <a:off x="1524000" y="1433097"/>
          <a:ext cx="1838740" cy="78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85">
                  <a:extLst>
                    <a:ext uri="{9D8B030D-6E8A-4147-A177-3AD203B41FA5}">
                      <a16:colId xmlns:a16="http://schemas.microsoft.com/office/drawing/2014/main" val="3509646625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1906715981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2997756669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4181726411"/>
                    </a:ext>
                  </a:extLst>
                </a:gridCol>
              </a:tblGrid>
              <a:tr h="392527"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86992"/>
                  </a:ext>
                </a:extLst>
              </a:tr>
              <a:tr h="392527">
                <a:tc>
                  <a:txBody>
                    <a:bodyPr/>
                    <a:lstStyle/>
                    <a:p>
                      <a:endParaRPr lang="en-P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545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3F507B1-1E2E-4575-8A51-34D26594F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0" y="4343400"/>
            <a:ext cx="3200400" cy="1714500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52D12B5-CF18-411E-87EC-50F9FE9FB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846171"/>
              </p:ext>
            </p:extLst>
          </p:nvPr>
        </p:nvGraphicFramePr>
        <p:xfrm>
          <a:off x="1524000" y="2888248"/>
          <a:ext cx="1838740" cy="78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85">
                  <a:extLst>
                    <a:ext uri="{9D8B030D-6E8A-4147-A177-3AD203B41FA5}">
                      <a16:colId xmlns:a16="http://schemas.microsoft.com/office/drawing/2014/main" val="3509646625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1906715981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2997756669"/>
                    </a:ext>
                  </a:extLst>
                </a:gridCol>
                <a:gridCol w="459685">
                  <a:extLst>
                    <a:ext uri="{9D8B030D-6E8A-4147-A177-3AD203B41FA5}">
                      <a16:colId xmlns:a16="http://schemas.microsoft.com/office/drawing/2014/main" val="4181726411"/>
                    </a:ext>
                  </a:extLst>
                </a:gridCol>
              </a:tblGrid>
              <a:tr h="392527"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86992"/>
                  </a:ext>
                </a:extLst>
              </a:tr>
              <a:tr h="392527">
                <a:tc>
                  <a:txBody>
                    <a:bodyPr/>
                    <a:lstStyle/>
                    <a:p>
                      <a:endParaRPr lang="en-P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545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795609-3CE4-39A6-8696-465CEDD49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81101"/>
              </p:ext>
            </p:extLst>
          </p:nvPr>
        </p:nvGraphicFramePr>
        <p:xfrm>
          <a:off x="6096000" y="1377216"/>
          <a:ext cx="4064000" cy="468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79712889"/>
                    </a:ext>
                  </a:extLst>
                </a:gridCol>
              </a:tblGrid>
              <a:tr h="15602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Two-eighth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One -fourth 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72328"/>
                  </a:ext>
                </a:extLst>
              </a:tr>
              <a:tr h="15602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Two-eighth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One -fourth 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00762"/>
                  </a:ext>
                </a:extLst>
              </a:tr>
              <a:tr h="15602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Two-fourteenth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One-seventh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3002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59B3EF-ACAE-A000-A517-55951E2B2CFB}"/>
              </a:ext>
            </a:extLst>
          </p:cNvPr>
          <p:cNvCxnSpPr/>
          <p:nvPr/>
        </p:nvCxnSpPr>
        <p:spPr>
          <a:xfrm>
            <a:off x="3352800" y="1600200"/>
            <a:ext cx="2743200" cy="6179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AE6C06-5C37-B117-2F4D-9D374B17A5B1}"/>
              </a:ext>
            </a:extLst>
          </p:cNvPr>
          <p:cNvCxnSpPr/>
          <p:nvPr/>
        </p:nvCxnSpPr>
        <p:spPr>
          <a:xfrm>
            <a:off x="3352800" y="3363422"/>
            <a:ext cx="2743200" cy="6179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0CFCDB-59D5-A4A6-4241-1D0BB1CC70CB}"/>
              </a:ext>
            </a:extLst>
          </p:cNvPr>
          <p:cNvCxnSpPr>
            <a:cxnSpLocks/>
          </p:cNvCxnSpPr>
          <p:nvPr/>
        </p:nvCxnSpPr>
        <p:spPr>
          <a:xfrm>
            <a:off x="3840425" y="5331402"/>
            <a:ext cx="22555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2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96FD-1E72-1ADD-6892-F256E0A3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0CCC0-6DBA-56EF-F172-203A435AA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92" y="663623"/>
            <a:ext cx="10973016" cy="5530754"/>
          </a:xfrm>
        </p:spPr>
      </p:pic>
    </p:spTree>
    <p:extLst>
      <p:ext uri="{BB962C8B-B14F-4D97-AF65-F5344CB8AC3E}">
        <p14:creationId xmlns:p14="http://schemas.microsoft.com/office/powerpoint/2010/main" val="48276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6D66-243E-0044-BEF1-1B4B1C1C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Correct Representation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042BF8-DDE3-7935-C46C-ECFA536AE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245" y="1825625"/>
            <a:ext cx="8635510" cy="4351338"/>
          </a:xfrm>
        </p:spPr>
      </p:pic>
    </p:spTree>
    <p:extLst>
      <p:ext uri="{BB962C8B-B14F-4D97-AF65-F5344CB8AC3E}">
        <p14:creationId xmlns:p14="http://schemas.microsoft.com/office/powerpoint/2010/main" val="337698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6145-8667-48AC-A0E0-88C0B6FD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Key Message </a:t>
            </a:r>
            <a:endParaRPr lang="en-PK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F72D-EA0C-4B7C-A9F6-2EFAE0C9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+mj-lt"/>
              </a:rPr>
              <a:t>Understand the task;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+mj-lt"/>
              </a:rPr>
              <a:t>Visualize / imagine what is happening;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+mj-lt"/>
              </a:rPr>
              <a:t>Recheck your response to ensure that the answer is realistic.   </a:t>
            </a:r>
            <a:endParaRPr lang="en-PK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0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95" y="2086707"/>
            <a:ext cx="10374923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Let’s make a Equivalent Fractions chart from paper: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Step 1: Take a A4 size paper and fold it lengthwise to show half (one crease). 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pPr algn="ctr"/>
            <a:r>
              <a:rPr lang="en-US" dirty="0"/>
              <a:t>Equivalent Fractions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4642338" cy="152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4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10972800" cy="446063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Step 2: Fold to show one-quarter (3 crease) and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on it. </a:t>
                </a:r>
                <a:r>
                  <a:rPr lang="en-US" sz="26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Step 4: Continue to show one-eighth and one sixteenth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endParaRPr lang="en-US" sz="2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AutoNum type="arabicParenR"/>
                </a:pPr>
                <a:endParaRPr lang="en-US" sz="2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10972800" cy="4460631"/>
              </a:xfr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Equivalent Fractions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8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2063261"/>
                <a:ext cx="8546123" cy="446063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Task 1: Write a few equivalent fractions evident through 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 paper folding activity.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3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3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Task 2: What pair of fractions can be added to give the 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total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Find as many pairs as you can.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3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AutoNum type="arabicParenR"/>
                </a:pPr>
                <a:endParaRPr lang="en-US" sz="2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2063261"/>
                <a:ext cx="8546123" cy="4460631"/>
              </a:xfrm>
              <a:blipFill>
                <a:blip r:embed="rId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Equivalent Fractions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2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2057400"/>
            <a:ext cx="11289323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 Let’s watch the video to understand equivalent fractions:</a:t>
            </a: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en-US" sz="2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https://www.youtube.com/watch?v=PVFyMSgqrUw</a:t>
            </a: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pPr algn="ctr"/>
            <a:r>
              <a:rPr lang="en-US" dirty="0"/>
              <a:t>Equivalent Fractions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2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860B-74F3-EA4B-DC6D-1A3B406A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ysClr val="windowText" lastClr="000000"/>
                </a:solidFill>
              </a:rPr>
              <a:t>Recitation of the Holy Quran</a:t>
            </a:r>
            <a:endParaRPr lang="x-none" sz="4000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BFF02-A332-EDC0-FB8A-065BDE5E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932932"/>
            <a:ext cx="3314963" cy="228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03 Minutes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69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6F6F-6EEC-C782-9F40-935C35C0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450"/>
            <a:ext cx="9613861" cy="1080938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Categories the given model into three – area model, line model , set model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F3098-4E52-7B0A-C3C2-A91510991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38391-0F01-826A-6B18-0D039EF16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1584"/>
            <a:ext cx="8711193" cy="443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16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2057400"/>
            <a:ext cx="11289323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Create a set from the given cut-outs, where each improper fraction is represented both symbolically and pictorially</a:t>
            </a:r>
          </a:p>
          <a:p>
            <a:pPr>
              <a:lnSpc>
                <a:spcPct val="106000"/>
              </a:lnSpc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pPr algn="ctr"/>
            <a:r>
              <a:rPr lang="en-US" dirty="0"/>
              <a:t>Fractions Greater Than 1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52" y="3819176"/>
            <a:ext cx="5514448" cy="23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3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717A077-AF7D-ECA5-C59D-728E6598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863886"/>
            <a:ext cx="9486197" cy="517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0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039815"/>
            <a:ext cx="8229600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Task 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Asif</a:t>
            </a:r>
            <a:r>
              <a:rPr lang="en-US" sz="2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had two-ninth kilogram of chopped walnuts. </a:t>
            </a:r>
            <a:r>
              <a:rPr lang="en-US" sz="260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Anam</a:t>
            </a:r>
            <a:r>
              <a:rPr lang="en-US" sz="2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brought four-ninth kilogram of chopped walnuts. How many kilograms of chopped walnuts did they have together?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Show this using area model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Adding 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90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753" y="2063261"/>
            <a:ext cx="8229600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effectLst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Adding 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68895"/>
            <a:ext cx="3954161" cy="170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599"/>
            <a:ext cx="149950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0" y="2039815"/>
                <a:ext cx="8229600" cy="446063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600" dirty="0">
                  <a:solidFill>
                    <a:schemeClr val="bg1"/>
                  </a:solidFill>
                  <a:effectLst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Task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Solve using area model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5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lang="en-US" sz="5400" dirty="0">
                    <a:solidFill>
                      <a:schemeClr val="bg1"/>
                    </a:solidFill>
                    <a:effectLst/>
                    <a:latin typeface="Times New Roman"/>
                    <a:cs typeface="Times New Roman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bg1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AutoNum type="arabicParenR"/>
                </a:pPr>
                <a:endParaRPr lang="en-US" sz="2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0" y="2039815"/>
                <a:ext cx="8229600" cy="4460631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Subtracting 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9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57400"/>
            <a:ext cx="8229600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5400" dirty="0"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effectLst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Subtracting 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0AED0-5FBB-FD0E-1080-8B34A1B9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94"/>
          <a:stretch/>
        </p:blipFill>
        <p:spPr>
          <a:xfrm>
            <a:off x="2647949" y="2514600"/>
            <a:ext cx="747089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5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Unlike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E1CE2-9CEE-4F06-9451-11D78B824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PK" sz="9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PK" sz="9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9600" dirty="0"/>
                  <a:t> </a:t>
                </a:r>
                <a:endParaRPr lang="en-PK" sz="16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E1CE2-9CEE-4F06-9451-11D78B824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74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973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Add Unlike Fractions – Equivalent Fraction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BE9CF-8576-4BFF-A6DF-EEEA6890B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1800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PK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5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54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5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5400" dirty="0"/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PK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/>
                  <a:t> +</a:t>
                </a:r>
                <a:r>
                  <a:rPr lang="en-PK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</a:t>
                </a:r>
                <a:r>
                  <a:rPr lang="en-PK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PK" sz="5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BE9CF-8576-4BFF-A6DF-EEEA6890B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18006"/>
              </a:xfrm>
              <a:blipFill>
                <a:blip r:embed="rId2"/>
                <a:stretch>
                  <a:fillRect t="-3098"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Add Unlike Fraction – Area model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P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4943D7B-833F-4658-9747-27967532A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2422" y="1690688"/>
            <a:ext cx="4972446" cy="1448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85D5FB-237F-4AB4-B248-E60D8EC85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077" y="3429000"/>
            <a:ext cx="4833791" cy="1338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9A23F-CC06-43AE-A83C-CD7C6DC0E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418" y="2368011"/>
            <a:ext cx="2505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87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291691" y="2072443"/>
            <a:ext cx="3126135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65"/>
              </a:lnSpc>
            </a:pPr>
            <a:r>
              <a:rPr lang="en-US" sz="7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Day - 3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5325" y="3453680"/>
            <a:ext cx="4898867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8"/>
              </a:lnSpc>
            </a:pPr>
            <a:r>
              <a:rPr lang="en-US" sz="8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3945774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BB2F-B554-4C6A-8FC5-3159142C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Least Common Multiple Method </a:t>
            </a:r>
            <a:endParaRPr lang="en-P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C8903-8F91-4C9C-A9B8-2F6955780A0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PK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dirty="0"/>
                  <a:t> +</a:t>
                </a:r>
                <a:r>
                  <a:rPr lang="en-PK" sz="5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Step 3 =</a:t>
                </a:r>
                <a:r>
                  <a:rPr lang="en-PK" sz="4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PK" sz="4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C8903-8F91-4C9C-A9B8-2F6955780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412" t="-2381"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B020F8D-431B-4A02-8AEB-B4298AE35F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800" dirty="0"/>
                  <a:t>Step 1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+2(5)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800" dirty="0"/>
                  <a:t>Step 2   = =</a:t>
                </a:r>
                <a:r>
                  <a:rPr lang="en-PK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K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 +10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PK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B020F8D-431B-4A02-8AEB-B4298AE35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5412" t="-980"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57400"/>
            <a:ext cx="8229600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Task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Asif</a:t>
            </a: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had one-fifth kilogram of chopped walnuts. </a:t>
            </a:r>
            <a:r>
              <a:rPr lang="en-US" sz="280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Anam</a:t>
            </a: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brought two-third kilograms of chopped walnuts. How many kilograms of chopped walnuts did they have together?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Use area model to show addition of unlike fractions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Adding Unlike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3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058400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Let’s see how unlike fractions are added: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First draw one-fifth using vertical lines in a rectangular shape figure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Next draw three-fourth using horizontal lines in the same sized rectangular shape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Adding Unlike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34289"/>
            <a:ext cx="4572000" cy="13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82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39815"/>
            <a:ext cx="10058400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Let’s see how unlike fractions are added: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Replicate the vertical lines on figure with horizontal lines</a:t>
            </a:r>
          </a:p>
          <a:p>
            <a:pPr>
              <a:lnSpc>
                <a:spcPct val="106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Replicate the horizontal lines on figure with vertical lines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Adding Unlike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3868615"/>
            <a:ext cx="3657600" cy="22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53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10058400" cy="446063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Let’s see how unlike fractions are added: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bg1"/>
                  </a:solidFill>
                  <a:effectLst/>
                  <a:cs typeface="Arial" panose="020B0604020202020204" pitchFamily="34" charset="0"/>
                </a:endParaRPr>
              </a:p>
              <a:p>
                <a:pPr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Now you can see the parts are equal in both the figures. </a:t>
                </a:r>
              </a:p>
              <a:p>
                <a:pPr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Now you can add them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bg1"/>
                  </a:solidFill>
                  <a:effectLst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+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=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+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=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bg1"/>
                  </a:solidFill>
                  <a:effectLst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Result: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Asif</a:t>
                </a:r>
                <a:r>
                  <a:rPr lang="en-US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and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Anum</a:t>
                </a:r>
                <a:r>
                  <a:rPr lang="en-US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have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kilograms </a:t>
                </a:r>
              </a:p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of chopped walnuts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AutoNum type="arabicParenR"/>
                </a:pPr>
                <a:endParaRPr lang="en-US" sz="2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472E2-CBE3-9566-FFEC-5427ED7C1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10058400" cy="4460631"/>
              </a:xfrm>
              <a:blipFill>
                <a:blip r:embed="rId2"/>
                <a:stretch>
                  <a:fillRect l="-1212" t="-1368" b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Adding Unlike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4" y="3845169"/>
            <a:ext cx="3657600" cy="22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85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058400" cy="446063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Task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Design two real life problems for subtracting unlike fractions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Solve two of them using area model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Share with the whole class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Subtracting Unlike Fractions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odern Tech\Desktop\Assistant Mathematics AKU-IED\Final Versions\png-transparent-fraction-bars-irreducible-fraction-number-mathematics-angle-text-triangle-thumbnail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579120"/>
            <a:ext cx="2168769" cy="15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96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058400" cy="446063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Let’s make four groups</a:t>
            </a: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Planning a Learning activity [BOPPPS]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odern Tech\Desktop\Assistant Mathematics AKU-IED\Final Versions\40299_2019_475_Fig1_HTML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27"/>
            <a:ext cx="1828799" cy="20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77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3261"/>
            <a:ext cx="9214337" cy="446063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Your assigned topic: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Group 1: Numbers &amp; Operations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Group 2: Angles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Group 3: Unit conversions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Group 4: Fractions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Write one concept on a paper strip for assigning 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micro-teaching to other groups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Planning a Learning activity [BOPPPS]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odern Tech\Desktop\Assistant Mathematics AKU-IED\Final Versions\40299_2019_475_Fig1_HTML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27"/>
            <a:ext cx="1828799" cy="20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56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058400" cy="446063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Let’s divide in small groups</a:t>
            </a: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Planning a Learning activity [BOPPPS]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odern Tech\Desktop\Assistant Mathematics AKU-IED\Final Versions\40299_2019_475_Fig1_HTML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27"/>
            <a:ext cx="1828799" cy="20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2039815"/>
            <a:ext cx="7315200" cy="446063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Pick a chit and develop a lesson plan of 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 minutes activity for micro-teaching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Planning a Learning activity [BOPPPS]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Modern Tech\Desktop\Assistant Mathematics AKU-IED\Final Versions\40299_2019_475_Fig1_HTML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27"/>
            <a:ext cx="1828799" cy="20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9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8367-43E5-8263-581F-56264850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53228"/>
            <a:ext cx="9684582" cy="108093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Learning Outcomes of the day!</a:t>
            </a:r>
            <a:br>
              <a:rPr lang="en-US" dirty="0"/>
            </a:b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3841F9-89D1-7BCF-C468-4A8FC55B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59671"/>
            <a:ext cx="2029108" cy="19814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22A689-7DE4-CADB-9AB8-699B48C71415}"/>
              </a:ext>
            </a:extLst>
          </p:cNvPr>
          <p:cNvSpPr txBox="1"/>
          <p:nvPr/>
        </p:nvSpPr>
        <p:spPr>
          <a:xfrm>
            <a:off x="609600" y="2168511"/>
            <a:ext cx="9144000" cy="456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6000"/>
              </a:lnSpc>
            </a:pPr>
            <a:r>
              <a:rPr lang="en-US" sz="2400" dirty="0">
                <a:solidFill>
                  <a:prstClr val="black"/>
                </a:solidFill>
              </a:rPr>
              <a:t>By the end of the day participants will be able to: </a:t>
            </a:r>
            <a:endParaRPr lang="x-none" sz="2400" dirty="0">
              <a:solidFill>
                <a:prstClr val="black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05 Minutes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411E6FE2-198E-D95E-822E-696F65EDEC94}"/>
              </a:ext>
            </a:extLst>
          </p:cNvPr>
          <p:cNvSpPr/>
          <p:nvPr/>
        </p:nvSpPr>
        <p:spPr>
          <a:xfrm>
            <a:off x="487680" y="2660610"/>
            <a:ext cx="10972800" cy="6019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6000"/>
              </a:lnSpc>
            </a:pPr>
            <a:r>
              <a:rPr lang="en-US" sz="2000" dirty="0">
                <a:solidFill>
                  <a:schemeClr val="bg1"/>
                </a:solidFill>
              </a:rPr>
              <a:t>recognize and articulate how an understanding of ‘unit’ supports students in comprehending both proper and improper.  </a:t>
            </a:r>
            <a:endParaRPr lang="x-none" sz="2000" dirty="0">
              <a:solidFill>
                <a:schemeClr val="bg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411E6FE2-198E-D95E-822E-696F65EDEC94}"/>
              </a:ext>
            </a:extLst>
          </p:cNvPr>
          <p:cNvSpPr/>
          <p:nvPr/>
        </p:nvSpPr>
        <p:spPr>
          <a:xfrm>
            <a:off x="487680" y="3414990"/>
            <a:ext cx="10972800" cy="6019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6000"/>
              </a:lnSpc>
            </a:pPr>
            <a:r>
              <a:rPr lang="en-US" sz="2000" dirty="0">
                <a:solidFill>
                  <a:schemeClr val="bg1"/>
                </a:solidFill>
              </a:rPr>
              <a:t>explore and create multiple visual representations using sticks, money and area models to illustrate both proper and improper fractions  </a:t>
            </a:r>
            <a:endParaRPr lang="x-none" sz="2000" dirty="0">
              <a:solidFill>
                <a:schemeClr val="bg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411E6FE2-198E-D95E-822E-696F65EDEC94}"/>
              </a:ext>
            </a:extLst>
          </p:cNvPr>
          <p:cNvSpPr/>
          <p:nvPr/>
        </p:nvSpPr>
        <p:spPr>
          <a:xfrm>
            <a:off x="487680" y="4169370"/>
            <a:ext cx="10972800" cy="6019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6000"/>
              </a:lnSpc>
            </a:pPr>
            <a:r>
              <a:rPr lang="en-US" sz="2000" dirty="0">
                <a:solidFill>
                  <a:schemeClr val="bg1"/>
                </a:solidFill>
              </a:rPr>
              <a:t>explain and apply methods for identifying and computing equivalent fractions, focusing on simplifying fractions and determining equivalence using visual model using paper folding.   </a:t>
            </a:r>
            <a:endParaRPr lang="x-none" sz="2000" dirty="0">
              <a:solidFill>
                <a:schemeClr val="bg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411E6FE2-198E-D95E-822E-696F65EDEC94}"/>
              </a:ext>
            </a:extLst>
          </p:cNvPr>
          <p:cNvSpPr/>
          <p:nvPr/>
        </p:nvSpPr>
        <p:spPr>
          <a:xfrm>
            <a:off x="487680" y="4947254"/>
            <a:ext cx="10972800" cy="6019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6000"/>
              </a:lnSpc>
            </a:pPr>
            <a:r>
              <a:rPr lang="en-US" sz="2000" dirty="0">
                <a:solidFill>
                  <a:schemeClr val="bg1"/>
                </a:solidFill>
              </a:rPr>
              <a:t>perform operations with two or more fractions, solving problems that involve different contexts and types of fractions (proper, improper, and mixed numbers)   </a:t>
            </a:r>
            <a:endParaRPr lang="x-none" sz="2000" dirty="0">
              <a:solidFill>
                <a:schemeClr val="bg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411E6FE2-198E-D95E-822E-696F65EDEC94}"/>
              </a:ext>
            </a:extLst>
          </p:cNvPr>
          <p:cNvSpPr/>
          <p:nvPr/>
        </p:nvSpPr>
        <p:spPr>
          <a:xfrm>
            <a:off x="487680" y="5701634"/>
            <a:ext cx="10972800" cy="6019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6000"/>
              </a:lnSpc>
            </a:pPr>
            <a:r>
              <a:rPr lang="en-US" sz="2000" dirty="0">
                <a:solidFill>
                  <a:schemeClr val="bg1"/>
                </a:solidFill>
              </a:rPr>
              <a:t>solve real-life problems that involve fractions, and design similar tasks that can be used to contextualize fractions to apply them in everyday situations    </a:t>
            </a:r>
            <a:endParaRPr lang="x-none" sz="2000" dirty="0">
              <a:solidFill>
                <a:schemeClr val="bg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27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461" y="2063261"/>
            <a:ext cx="9144000" cy="446063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Each group will demonstrate their planning through micro-teaching followed by peer and facilitator’s feedback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 Microteaching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odern Tech\Desktop\Assistant Mathematics AKU-IED\Final Versions\Micro-Teaching-Cycl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r="25606"/>
          <a:stretch/>
        </p:blipFill>
        <p:spPr bwMode="auto">
          <a:xfrm>
            <a:off x="609600" y="341471"/>
            <a:ext cx="1535723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22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33404"/>
            <a:ext cx="7315200" cy="446063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Share two key learning and one suggestion to further strengthening the manual/training  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r>
              <a:rPr lang="en-US" dirty="0"/>
              <a:t> Session conclusion/Reflection 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odern Tech\Desktop\Assistant Mathematics AKU-IED\Final Versions\newsletter-images-for-og-tags-14_orig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0" t="7554" r="31298"/>
          <a:stretch/>
        </p:blipFill>
        <p:spPr bwMode="auto">
          <a:xfrm>
            <a:off x="609600" y="431409"/>
            <a:ext cx="1249756" cy="16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39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6D96E-0AB3-9FBC-4A53-80F28F69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14600"/>
            <a:ext cx="2010056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5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71FDF9-787D-E03B-D9F9-55F26888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12192000" cy="21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5465"/>
            <a:ext cx="10972800" cy="4460631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Pick a piece of paper from a bowl, read it and, identify the group that corresponds to the benchmark.</a:t>
            </a:r>
          </a:p>
          <a:p>
            <a:pPr>
              <a:lnSpc>
                <a:spcPct val="106000"/>
              </a:lnSpc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Grouping Strategy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odern Tech\Desktop\Assistant Mathematics AKU-IED\Final Versions\abilitygrouping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4954" r="9139" b="6430"/>
          <a:stretch/>
        </p:blipFill>
        <p:spPr bwMode="auto">
          <a:xfrm>
            <a:off x="304800" y="276665"/>
            <a:ext cx="16967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E5E619-0AFD-BB39-0A02-3DD8D16E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94" y="3429000"/>
            <a:ext cx="8839387" cy="11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5465"/>
            <a:ext cx="10972800" cy="4460631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43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Compare the fractions within your group to ensure you all align with the given benchmark.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pPr algn="ctr"/>
            <a:r>
              <a:rPr lang="en-US" dirty="0"/>
              <a:t>Grouping Strategy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odern Tech\Desktop\Assistant Mathematics AKU-IED\Final Versions\abilitygrouping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4954" r="9139" b="6430"/>
          <a:stretch/>
        </p:blipFill>
        <p:spPr bwMode="auto">
          <a:xfrm>
            <a:off x="304800" y="276665"/>
            <a:ext cx="16967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7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2E2-CBE3-9566-FFEC-5427ED7C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520" y="2063261"/>
            <a:ext cx="8229600" cy="4460631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Discuss the strengths of this activity such as appropriate for mental math with whole class/individuals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List ways of adopting/modifying the activity to be implemented in the real classroom 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931F77-BAAC-2667-AA12-5053EAF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84" y="685800"/>
            <a:ext cx="7244479" cy="1080938"/>
          </a:xfrm>
        </p:spPr>
        <p:txBody>
          <a:bodyPr/>
          <a:lstStyle/>
          <a:p>
            <a:pPr algn="ctr"/>
            <a:r>
              <a:rPr lang="en-US" dirty="0"/>
              <a:t>Grouping Strategy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577C-600C-B6EB-D8EE-4641262F2D00}"/>
              </a:ext>
            </a:extLst>
          </p:cNvPr>
          <p:cNvSpPr txBox="1"/>
          <p:nvPr/>
        </p:nvSpPr>
        <p:spPr>
          <a:xfrm>
            <a:off x="10728960" y="1051560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 Minutes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odern Tech\Desktop\Assistant Mathematics AKU-IED\Final Versions\abilitygrouping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4954" r="9139" b="6430"/>
          <a:stretch/>
        </p:blipFill>
        <p:spPr bwMode="auto">
          <a:xfrm>
            <a:off x="304800" y="276665"/>
            <a:ext cx="16967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7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DDFA-2D6B-3D7E-560F-5D621C64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Pre-Assessment 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08C7AF0-77FE-E903-2C93-C9445EBC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"/>
          <a:stretch/>
        </p:blipFill>
        <p:spPr>
          <a:xfrm>
            <a:off x="1524000" y="2336873"/>
            <a:ext cx="7882811" cy="35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07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Custom 1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ku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5292</TotalTime>
  <Words>959</Words>
  <Application>Microsoft Office PowerPoint</Application>
  <PresentationFormat>Widescreen</PresentationFormat>
  <Paragraphs>306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Aptos</vt:lpstr>
      <vt:lpstr>Arial</vt:lpstr>
      <vt:lpstr>Calibri</vt:lpstr>
      <vt:lpstr>Cambria Math</vt:lpstr>
      <vt:lpstr>Canva Sans Bold</vt:lpstr>
      <vt:lpstr>Georgia</vt:lpstr>
      <vt:lpstr>Times New Roman</vt:lpstr>
      <vt:lpstr>Univers</vt:lpstr>
      <vt:lpstr>Berlin</vt:lpstr>
      <vt:lpstr>Office Theme</vt:lpstr>
      <vt:lpstr>Baluchistan Student Learning Improvement Programme [BSLIP] </vt:lpstr>
      <vt:lpstr>Recitation of the Holy Quran</vt:lpstr>
      <vt:lpstr>PowerPoint Presentation</vt:lpstr>
      <vt:lpstr> Learning Outcomes of the day! </vt:lpstr>
      <vt:lpstr>Grouping Strategy</vt:lpstr>
      <vt:lpstr>PowerPoint Presentation</vt:lpstr>
      <vt:lpstr>Grouping Strategy</vt:lpstr>
      <vt:lpstr>Grouping Strategy</vt:lpstr>
      <vt:lpstr>Pre-Assessment </vt:lpstr>
      <vt:lpstr>Pre-Assessment </vt:lpstr>
      <vt:lpstr>What Part is Shaded? </vt:lpstr>
      <vt:lpstr>What Part is Shaded? </vt:lpstr>
      <vt:lpstr>PowerPoint Presentation</vt:lpstr>
      <vt:lpstr>Correct Representation</vt:lpstr>
      <vt:lpstr>Key Message </vt:lpstr>
      <vt:lpstr>Equivalent Fractions</vt:lpstr>
      <vt:lpstr>Equivalent Fractions</vt:lpstr>
      <vt:lpstr>Equivalent Fractions</vt:lpstr>
      <vt:lpstr>Equivalent Fractions</vt:lpstr>
      <vt:lpstr>   Categories the given model into three – area model, line model , set model</vt:lpstr>
      <vt:lpstr>Fractions Greater Than 1</vt:lpstr>
      <vt:lpstr>PowerPoint Presentation</vt:lpstr>
      <vt:lpstr>Adding Like Fractions </vt:lpstr>
      <vt:lpstr>Adding Like Fractions </vt:lpstr>
      <vt:lpstr>Subtracting Like Fractions </vt:lpstr>
      <vt:lpstr>Subtracting Like Fractions </vt:lpstr>
      <vt:lpstr>Add Unlike Fraction</vt:lpstr>
      <vt:lpstr>Add Unlike Fractions – Equivalent Fraction </vt:lpstr>
      <vt:lpstr>Add Unlike Fraction – Area model  2/3+1/5 </vt:lpstr>
      <vt:lpstr>Least Common Multiple Method </vt:lpstr>
      <vt:lpstr>Adding Unlike Fractions </vt:lpstr>
      <vt:lpstr>Adding Unlike Fractions </vt:lpstr>
      <vt:lpstr>Adding Unlike Fractions </vt:lpstr>
      <vt:lpstr>Adding Unlike Fractions </vt:lpstr>
      <vt:lpstr>Subtracting Unlike Fractions </vt:lpstr>
      <vt:lpstr>Planning a Learning activity [BOPPPS] </vt:lpstr>
      <vt:lpstr>Planning a Learning activity [BOPPPS] </vt:lpstr>
      <vt:lpstr>Planning a Learning activity [BOPPPS] </vt:lpstr>
      <vt:lpstr>Planning a Learning activity [BOPPPS] </vt:lpstr>
      <vt:lpstr> Microteaching </vt:lpstr>
      <vt:lpstr> Session conclusion/Reflection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of Reading</dc:title>
  <dc:creator>UNICEF</dc:creator>
  <cp:lastModifiedBy>Rashid</cp:lastModifiedBy>
  <cp:revision>122</cp:revision>
  <dcterms:created xsi:type="dcterms:W3CDTF">2023-07-14T16:39:06Z</dcterms:created>
  <dcterms:modified xsi:type="dcterms:W3CDTF">2024-11-29T09:08:49Z</dcterms:modified>
</cp:coreProperties>
</file>