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58"/>
  </p:notesMasterIdLst>
  <p:sldIdLst>
    <p:sldId id="259" r:id="rId2"/>
    <p:sldId id="342" r:id="rId3"/>
    <p:sldId id="322" r:id="rId4"/>
    <p:sldId id="262" r:id="rId5"/>
    <p:sldId id="338" r:id="rId6"/>
    <p:sldId id="256" r:id="rId7"/>
    <p:sldId id="257" r:id="rId8"/>
    <p:sldId id="312" r:id="rId9"/>
    <p:sldId id="258" r:id="rId10"/>
    <p:sldId id="339" r:id="rId11"/>
    <p:sldId id="340" r:id="rId12"/>
    <p:sldId id="305" r:id="rId13"/>
    <p:sldId id="341" r:id="rId14"/>
    <p:sldId id="310" r:id="rId15"/>
    <p:sldId id="304" r:id="rId16"/>
    <p:sldId id="261" r:id="rId17"/>
    <p:sldId id="263" r:id="rId18"/>
    <p:sldId id="344" r:id="rId19"/>
    <p:sldId id="343" r:id="rId20"/>
    <p:sldId id="345" r:id="rId21"/>
    <p:sldId id="346" r:id="rId22"/>
    <p:sldId id="264" r:id="rId23"/>
    <p:sldId id="266" r:id="rId24"/>
    <p:sldId id="314" r:id="rId25"/>
    <p:sldId id="315" r:id="rId26"/>
    <p:sldId id="347" r:id="rId27"/>
    <p:sldId id="352" r:id="rId28"/>
    <p:sldId id="348" r:id="rId29"/>
    <p:sldId id="316" r:id="rId30"/>
    <p:sldId id="317" r:id="rId31"/>
    <p:sldId id="318" r:id="rId32"/>
    <p:sldId id="349" r:id="rId33"/>
    <p:sldId id="319" r:id="rId34"/>
    <p:sldId id="320" r:id="rId35"/>
    <p:sldId id="323" r:id="rId36"/>
    <p:sldId id="351" r:id="rId37"/>
    <p:sldId id="350" r:id="rId38"/>
    <p:sldId id="328" r:id="rId39"/>
    <p:sldId id="330" r:id="rId40"/>
    <p:sldId id="331" r:id="rId41"/>
    <p:sldId id="267" r:id="rId42"/>
    <p:sldId id="329" r:id="rId43"/>
    <p:sldId id="4149" r:id="rId44"/>
    <p:sldId id="4150" r:id="rId45"/>
    <p:sldId id="4151" r:id="rId46"/>
    <p:sldId id="4118" r:id="rId47"/>
    <p:sldId id="4152" r:id="rId48"/>
    <p:sldId id="4156" r:id="rId49"/>
    <p:sldId id="4153" r:id="rId50"/>
    <p:sldId id="4155" r:id="rId51"/>
    <p:sldId id="4148" r:id="rId52"/>
    <p:sldId id="335" r:id="rId53"/>
    <p:sldId id="336" r:id="rId54"/>
    <p:sldId id="333" r:id="rId55"/>
    <p:sldId id="337" r:id="rId56"/>
    <p:sldId id="334" r:id="rId57"/>
  </p:sldIdLst>
  <p:sldSz cx="9144000" cy="5143500" type="screen16x9"/>
  <p:notesSz cx="6858000" cy="9144000"/>
  <p:embeddedFontLst>
    <p:embeddedFont>
      <p:font typeface="Albert Sans" panose="020B0604020202020204" charset="0"/>
      <p:regular r:id="rId59"/>
      <p:bold r:id="rId60"/>
      <p:italic r:id="rId61"/>
      <p:boldItalic r:id="rId62"/>
    </p:embeddedFont>
    <p:embeddedFont>
      <p:font typeface="Anaheim" panose="020B0604020202020204" charset="0"/>
      <p:regular r:id="rId63"/>
      <p:bold r:id="rId64"/>
    </p:embeddedFont>
    <p:embeddedFont>
      <p:font typeface="Calibri" panose="020F0502020204030204" pitchFamily="34" charset="0"/>
      <p:regular r:id="rId65"/>
      <p:bold r:id="rId66"/>
      <p:italic r:id="rId67"/>
      <p:boldItalic r:id="rId68"/>
    </p:embeddedFont>
    <p:embeddedFont>
      <p:font typeface="Georgia" panose="02040502050405020303" pitchFamily="18" charset="0"/>
      <p:regular r:id="rId69"/>
      <p:bold r:id="rId70"/>
      <p:italic r:id="rId71"/>
      <p:boldItalic r:id="rId72"/>
    </p:embeddedFont>
    <p:embeddedFont>
      <p:font typeface="Jameel Noori Nastaleeq" panose="02000503000000020004" pitchFamily="2" charset="-78"/>
      <p:regular r:id="rId73"/>
      <p:italic r:id="rId74"/>
    </p:embeddedFont>
    <p:embeddedFont>
      <p:font typeface="Noto Nastaliq Urdu" panose="020B0604020202020204" charset="-78"/>
      <p:regular r:id="rId75"/>
      <p:bold r:id="rId76"/>
    </p:embeddedFont>
    <p:embeddedFont>
      <p:font typeface="Tahoma" panose="020B0604030504040204" pitchFamily="34" charset="0"/>
      <p:regular r:id="rId77"/>
      <p:bold r:id="rId78"/>
    </p:embeddedFont>
    <p:embeddedFont>
      <p:font typeface="Tilt Warp" panose="020B0604020202020204" charset="0"/>
      <p:regular r:id="rId79"/>
    </p:embeddedFont>
    <p:embeddedFont>
      <p:font typeface="Wingdings 2" panose="05020102010507070707" pitchFamily="18" charset="2"/>
      <p:regular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B698"/>
    <a:srgbClr val="D9FDCB"/>
    <a:srgbClr val="CDFCB6"/>
    <a:srgbClr val="DCFDCB"/>
    <a:srgbClr val="DEF9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0E527AB-6877-4102-928A-593C1F83B9F6}">
  <a:tblStyle styleId="{30E527AB-6877-4102-928A-593C1F83B9F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82" y="1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 Target="slides/slide4.xml"/><Relationship Id="rId61" Type="http://schemas.openxmlformats.org/officeDocument/2006/relationships/font" Target="fonts/font3.fntdata"/><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80"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E92B93-CBC0-4B20-9E9C-911F628BBA6E}" type="doc">
      <dgm:prSet loTypeId="urn:microsoft.com/office/officeart/2005/8/layout/chart3" loCatId="relationship" qsTypeId="urn:microsoft.com/office/officeart/2005/8/quickstyle/simple3" qsCatId="simple" csTypeId="urn:microsoft.com/office/officeart/2005/8/colors/colorful1" csCatId="colorful" phldr="1"/>
      <dgm:spPr/>
    </dgm:pt>
    <dgm:pt modelId="{26B59391-7242-4830-BE8E-D10BC18EFDE8}">
      <dgm:prSet phldrT="[Text]" custT="1"/>
      <dgm:spPr/>
      <dgm:t>
        <a:bodyPr/>
        <a:lstStyle/>
        <a:p>
          <a:r>
            <a:rPr lang="ur-PK" sz="1600" b="1" dirty="0">
              <a:latin typeface="Jameel Noori Nastaleeq" panose="02000503000000020004" pitchFamily="2" charset="-78"/>
              <a:cs typeface="Jameel Noori Nastaleeq" panose="02000503000000020004" pitchFamily="2" charset="-78"/>
            </a:rPr>
            <a:t>۱۔باہر سے جلد </a:t>
          </a:r>
          <a:endParaRPr lang="en-PK" sz="1600" b="1" dirty="0">
            <a:latin typeface="Jameel Noori Nastaleeq" panose="02000503000000020004" pitchFamily="2" charset="-78"/>
            <a:cs typeface="Jameel Noori Nastaleeq" panose="02000503000000020004" pitchFamily="2" charset="-78"/>
          </a:endParaRPr>
        </a:p>
      </dgm:t>
    </dgm:pt>
    <dgm:pt modelId="{2E112401-CCBC-4124-9E54-4E45FCDB9D87}" type="parTrans" cxnId="{E370F552-4647-4922-A1F0-8FE56B46E6EA}">
      <dgm:prSet/>
      <dgm:spPr/>
      <dgm:t>
        <a:bodyPr/>
        <a:lstStyle/>
        <a:p>
          <a:endParaRPr lang="en-PK" sz="1600"/>
        </a:p>
      </dgm:t>
    </dgm:pt>
    <dgm:pt modelId="{41423B5A-F324-4799-B189-E3D4F5D64FFB}" type="sibTrans" cxnId="{E370F552-4647-4922-A1F0-8FE56B46E6EA}">
      <dgm:prSet/>
      <dgm:spPr/>
      <dgm:t>
        <a:bodyPr/>
        <a:lstStyle/>
        <a:p>
          <a:endParaRPr lang="en-PK" sz="1600"/>
        </a:p>
      </dgm:t>
    </dgm:pt>
    <dgm:pt modelId="{41F3164E-4D98-4C7B-81F0-E76752C1C386}">
      <dgm:prSet phldrT="[Text]" custT="1"/>
      <dgm:spPr/>
      <dgm:t>
        <a:bodyPr/>
        <a:lstStyle/>
        <a:p>
          <a:r>
            <a:rPr lang="ur-PK" sz="1600" b="1" dirty="0">
              <a:latin typeface="Jameel Noori Nastaleeq" panose="02000503000000020004" pitchFamily="2" charset="-78"/>
              <a:cs typeface="Jameel Noori Nastaleeq" panose="02000503000000020004" pitchFamily="2" charset="-78"/>
            </a:rPr>
            <a:t>۵۔مختلف نظرسے سوچنا</a:t>
          </a:r>
          <a:endParaRPr lang="en-PK" sz="1600" b="1" dirty="0">
            <a:latin typeface="Jameel Noori Nastaleeq" panose="02000503000000020004" pitchFamily="2" charset="-78"/>
            <a:cs typeface="Jameel Noori Nastaleeq" panose="02000503000000020004" pitchFamily="2" charset="-78"/>
          </a:endParaRPr>
        </a:p>
      </dgm:t>
    </dgm:pt>
    <dgm:pt modelId="{28FA5D11-EAD6-4072-9D2A-B016B787A4E8}" type="parTrans" cxnId="{11F2EFC4-66D3-4CF1-9043-56626729F0FA}">
      <dgm:prSet/>
      <dgm:spPr/>
      <dgm:t>
        <a:bodyPr/>
        <a:lstStyle/>
        <a:p>
          <a:endParaRPr lang="en-PK" sz="1600"/>
        </a:p>
      </dgm:t>
    </dgm:pt>
    <dgm:pt modelId="{6744397F-4C1D-40C1-B4B3-8014F16D1A55}" type="sibTrans" cxnId="{11F2EFC4-66D3-4CF1-9043-56626729F0FA}">
      <dgm:prSet/>
      <dgm:spPr/>
      <dgm:t>
        <a:bodyPr/>
        <a:lstStyle/>
        <a:p>
          <a:endParaRPr lang="en-PK" sz="1600"/>
        </a:p>
      </dgm:t>
    </dgm:pt>
    <dgm:pt modelId="{C4C8C223-A10C-41D9-9FCE-EAF256948DEB}">
      <dgm:prSet custT="1"/>
      <dgm:spPr/>
      <dgm:t>
        <a:bodyPr/>
        <a:lstStyle/>
        <a:p>
          <a:r>
            <a:rPr lang="ur-PK" sz="1600" b="1" dirty="0">
              <a:latin typeface="Jameel Noori Nastaleeq" panose="02000503000000020004" pitchFamily="2" charset="-78"/>
              <a:cs typeface="Jameel Noori Nastaleeq" panose="02000503000000020004" pitchFamily="2" charset="-78"/>
            </a:rPr>
            <a:t>۳۔وضاحت اور استعمال</a:t>
          </a:r>
          <a:endParaRPr lang="en-PK" sz="1600" b="1" dirty="0"/>
        </a:p>
      </dgm:t>
    </dgm:pt>
    <dgm:pt modelId="{5760F002-A3BB-4BB2-A15B-68DBDB253131}" type="parTrans" cxnId="{53085253-8A83-4D45-91ED-2CAF77BF3509}">
      <dgm:prSet/>
      <dgm:spPr/>
      <dgm:t>
        <a:bodyPr/>
        <a:lstStyle/>
        <a:p>
          <a:endParaRPr lang="en-PK" sz="1600"/>
        </a:p>
      </dgm:t>
    </dgm:pt>
    <dgm:pt modelId="{322D345F-1E46-4AAB-B307-35217CBB98AB}" type="sibTrans" cxnId="{53085253-8A83-4D45-91ED-2CAF77BF3509}">
      <dgm:prSet/>
      <dgm:spPr/>
      <dgm:t>
        <a:bodyPr/>
        <a:lstStyle/>
        <a:p>
          <a:endParaRPr lang="en-PK" sz="1600"/>
        </a:p>
      </dgm:t>
    </dgm:pt>
    <dgm:pt modelId="{1CAFB83E-C6A0-422E-B884-8783CA7B8C04}">
      <dgm:prSet phldrT="[Text]" custT="1"/>
      <dgm:spPr/>
      <dgm:t>
        <a:bodyPr/>
        <a:lstStyle/>
        <a:p>
          <a:r>
            <a:rPr lang="ur-PK" sz="1600" b="1" dirty="0">
              <a:latin typeface="Jameel Noori Nastaleeq" panose="02000503000000020004" pitchFamily="2" charset="-78"/>
              <a:cs typeface="Jameel Noori Nastaleeq" panose="02000503000000020004" pitchFamily="2" charset="-78"/>
            </a:rPr>
            <a:t>۲۔اندر سے جلد</a:t>
          </a:r>
          <a:endParaRPr lang="en-PK" sz="1600" b="1" dirty="0">
            <a:latin typeface="Jameel Noori Nastaleeq" panose="02000503000000020004" pitchFamily="2" charset="-78"/>
            <a:cs typeface="Jameel Noori Nastaleeq" panose="02000503000000020004" pitchFamily="2" charset="-78"/>
          </a:endParaRPr>
        </a:p>
      </dgm:t>
    </dgm:pt>
    <dgm:pt modelId="{BC20720D-71EE-439D-8419-7EE7FC602CAD}" type="parTrans" cxnId="{5DDE70D3-19FA-4B89-BA1A-50E7F1CABE20}">
      <dgm:prSet/>
      <dgm:spPr/>
      <dgm:t>
        <a:bodyPr/>
        <a:lstStyle/>
        <a:p>
          <a:endParaRPr lang="en-PK" sz="1600"/>
        </a:p>
      </dgm:t>
    </dgm:pt>
    <dgm:pt modelId="{AE58C8F8-CAC7-44A5-999D-9AEA999E2101}" type="sibTrans" cxnId="{5DDE70D3-19FA-4B89-BA1A-50E7F1CABE20}">
      <dgm:prSet/>
      <dgm:spPr/>
      <dgm:t>
        <a:bodyPr/>
        <a:lstStyle/>
        <a:p>
          <a:endParaRPr lang="en-PK" sz="1600"/>
        </a:p>
      </dgm:t>
    </dgm:pt>
    <dgm:pt modelId="{CBF3C3D6-5DE4-4270-9040-E7B3AC86F672}">
      <dgm:prSet custT="1"/>
      <dgm:spPr/>
      <dgm:t>
        <a:bodyPr/>
        <a:lstStyle/>
        <a:p>
          <a:r>
            <a:rPr lang="ur-PK" sz="1600" b="1" dirty="0">
              <a:latin typeface="Jameel Noori Nastaleeq" panose="02000503000000020004" pitchFamily="2" charset="-78"/>
              <a:cs typeface="Jameel Noori Nastaleeq" panose="02000503000000020004" pitchFamily="2" charset="-78"/>
            </a:rPr>
            <a:t>۴۔ تعلق بنانا </a:t>
          </a:r>
          <a:endParaRPr lang="en-PK" sz="1600" b="1" dirty="0"/>
        </a:p>
      </dgm:t>
    </dgm:pt>
    <dgm:pt modelId="{78198CE6-3D38-45A5-8ABC-38FA39F671F8}" type="parTrans" cxnId="{49E9C47E-5CE9-4F61-8C89-164E891A4950}">
      <dgm:prSet/>
      <dgm:spPr/>
      <dgm:t>
        <a:bodyPr/>
        <a:lstStyle/>
        <a:p>
          <a:endParaRPr lang="en-PK" sz="1600"/>
        </a:p>
      </dgm:t>
    </dgm:pt>
    <dgm:pt modelId="{3E91A914-C71B-49D0-B4E2-07A61735CFA9}" type="sibTrans" cxnId="{49E9C47E-5CE9-4F61-8C89-164E891A4950}">
      <dgm:prSet/>
      <dgm:spPr/>
      <dgm:t>
        <a:bodyPr/>
        <a:lstStyle/>
        <a:p>
          <a:endParaRPr lang="en-PK" sz="1600"/>
        </a:p>
      </dgm:t>
    </dgm:pt>
    <dgm:pt modelId="{C246FFB9-4755-49C0-8019-BD60B160AB1B}" type="pres">
      <dgm:prSet presAssocID="{3EE92B93-CBC0-4B20-9E9C-911F628BBA6E}" presName="compositeShape" presStyleCnt="0">
        <dgm:presLayoutVars>
          <dgm:chMax val="7"/>
          <dgm:dir/>
          <dgm:resizeHandles val="exact"/>
        </dgm:presLayoutVars>
      </dgm:prSet>
      <dgm:spPr/>
    </dgm:pt>
    <dgm:pt modelId="{442C205B-5201-4898-8C71-31CBC265AD33}" type="pres">
      <dgm:prSet presAssocID="{3EE92B93-CBC0-4B20-9E9C-911F628BBA6E}" presName="wedge1" presStyleLbl="node1" presStyleIdx="0" presStyleCnt="5" custScaleY="94405" custLinFactNeighborX="7384" custLinFactNeighborY="506"/>
      <dgm:spPr/>
    </dgm:pt>
    <dgm:pt modelId="{0EB479C0-9A71-415D-A86A-0ACF1D4B9CE8}" type="pres">
      <dgm:prSet presAssocID="{3EE92B93-CBC0-4B20-9E9C-911F628BBA6E}" presName="wedge1Tx" presStyleLbl="node1" presStyleIdx="0" presStyleCnt="5">
        <dgm:presLayoutVars>
          <dgm:chMax val="0"/>
          <dgm:chPref val="0"/>
          <dgm:bulletEnabled val="1"/>
        </dgm:presLayoutVars>
      </dgm:prSet>
      <dgm:spPr/>
    </dgm:pt>
    <dgm:pt modelId="{7F156B66-DD15-492A-BC93-2F76D9010B5D}" type="pres">
      <dgm:prSet presAssocID="{3EE92B93-CBC0-4B20-9E9C-911F628BBA6E}" presName="wedge2" presStyleLbl="node1" presStyleIdx="1" presStyleCnt="5" custScaleX="110479" custScaleY="107244" custLinFactNeighborX="10361" custLinFactNeighborY="-821"/>
      <dgm:spPr/>
    </dgm:pt>
    <dgm:pt modelId="{0E3E8466-62A9-4B53-AAAA-71B8D3981DC6}" type="pres">
      <dgm:prSet presAssocID="{3EE92B93-CBC0-4B20-9E9C-911F628BBA6E}" presName="wedge2Tx" presStyleLbl="node1" presStyleIdx="1" presStyleCnt="5">
        <dgm:presLayoutVars>
          <dgm:chMax val="0"/>
          <dgm:chPref val="0"/>
          <dgm:bulletEnabled val="1"/>
        </dgm:presLayoutVars>
      </dgm:prSet>
      <dgm:spPr/>
    </dgm:pt>
    <dgm:pt modelId="{4219C34E-7F8D-42E1-99A4-3762273572E3}" type="pres">
      <dgm:prSet presAssocID="{3EE92B93-CBC0-4B20-9E9C-911F628BBA6E}" presName="wedge3" presStyleLbl="node1" presStyleIdx="2" presStyleCnt="5" custScaleX="134660" custScaleY="93757" custLinFactNeighborX="7868" custLinFactNeighborY="1535"/>
      <dgm:spPr/>
    </dgm:pt>
    <dgm:pt modelId="{515FBCF6-FA10-46DD-AC01-3A103ED87933}" type="pres">
      <dgm:prSet presAssocID="{3EE92B93-CBC0-4B20-9E9C-911F628BBA6E}" presName="wedge3Tx" presStyleLbl="node1" presStyleIdx="2" presStyleCnt="5">
        <dgm:presLayoutVars>
          <dgm:chMax val="0"/>
          <dgm:chPref val="0"/>
          <dgm:bulletEnabled val="1"/>
        </dgm:presLayoutVars>
      </dgm:prSet>
      <dgm:spPr/>
    </dgm:pt>
    <dgm:pt modelId="{D60F7515-CABD-4177-86E6-F4FFB9AEA655}" type="pres">
      <dgm:prSet presAssocID="{3EE92B93-CBC0-4B20-9E9C-911F628BBA6E}" presName="wedge4" presStyleLbl="node1" presStyleIdx="3" presStyleCnt="5" custLinFactNeighborX="6863" custLinFactNeighborY="-2356"/>
      <dgm:spPr/>
    </dgm:pt>
    <dgm:pt modelId="{5B6B9936-A45C-42DA-A8FC-6E94BD54A40C}" type="pres">
      <dgm:prSet presAssocID="{3EE92B93-CBC0-4B20-9E9C-911F628BBA6E}" presName="wedge4Tx" presStyleLbl="node1" presStyleIdx="3" presStyleCnt="5">
        <dgm:presLayoutVars>
          <dgm:chMax val="0"/>
          <dgm:chPref val="0"/>
          <dgm:bulletEnabled val="1"/>
        </dgm:presLayoutVars>
      </dgm:prSet>
      <dgm:spPr/>
    </dgm:pt>
    <dgm:pt modelId="{BFF4B88E-04F8-4D51-AB94-16723110C80F}" type="pres">
      <dgm:prSet presAssocID="{3EE92B93-CBC0-4B20-9E9C-911F628BBA6E}" presName="wedge5" presStyleLbl="node1" presStyleIdx="4" presStyleCnt="5" custScaleX="103804" custScaleY="93968" custLinFactNeighborX="7868" custLinFactNeighborY="-4536"/>
      <dgm:spPr/>
    </dgm:pt>
    <dgm:pt modelId="{E24A3193-86D5-48DA-9BA6-B3AEE6EB600D}" type="pres">
      <dgm:prSet presAssocID="{3EE92B93-CBC0-4B20-9E9C-911F628BBA6E}" presName="wedge5Tx" presStyleLbl="node1" presStyleIdx="4" presStyleCnt="5">
        <dgm:presLayoutVars>
          <dgm:chMax val="0"/>
          <dgm:chPref val="0"/>
          <dgm:bulletEnabled val="1"/>
        </dgm:presLayoutVars>
      </dgm:prSet>
      <dgm:spPr/>
    </dgm:pt>
  </dgm:ptLst>
  <dgm:cxnLst>
    <dgm:cxn modelId="{85BEE002-FC9A-4041-BD9D-3C69F30F45E5}" type="presOf" srcId="{1CAFB83E-C6A0-422E-B884-8783CA7B8C04}" destId="{7F156B66-DD15-492A-BC93-2F76D9010B5D}" srcOrd="0" destOrd="0" presId="urn:microsoft.com/office/officeart/2005/8/layout/chart3"/>
    <dgm:cxn modelId="{B7D79A10-39AF-4921-861D-35D5841E3B61}" type="presOf" srcId="{3EE92B93-CBC0-4B20-9E9C-911F628BBA6E}" destId="{C246FFB9-4755-49C0-8019-BD60B160AB1B}" srcOrd="0" destOrd="0" presId="urn:microsoft.com/office/officeart/2005/8/layout/chart3"/>
    <dgm:cxn modelId="{DF3EA719-BCBA-4140-A104-5BDF4404EC4A}" type="presOf" srcId="{C4C8C223-A10C-41D9-9FCE-EAF256948DEB}" destId="{4219C34E-7F8D-42E1-99A4-3762273572E3}" srcOrd="0" destOrd="0" presId="urn:microsoft.com/office/officeart/2005/8/layout/chart3"/>
    <dgm:cxn modelId="{FD77B521-EAD8-4E12-B89C-07374DFE3F34}" type="presOf" srcId="{C4C8C223-A10C-41D9-9FCE-EAF256948DEB}" destId="{515FBCF6-FA10-46DD-AC01-3A103ED87933}" srcOrd="1" destOrd="0" presId="urn:microsoft.com/office/officeart/2005/8/layout/chart3"/>
    <dgm:cxn modelId="{593A3023-5F66-4D28-88CF-0328DECFCDE1}" type="presOf" srcId="{1CAFB83E-C6A0-422E-B884-8783CA7B8C04}" destId="{0E3E8466-62A9-4B53-AAAA-71B8D3981DC6}" srcOrd="1" destOrd="0" presId="urn:microsoft.com/office/officeart/2005/8/layout/chart3"/>
    <dgm:cxn modelId="{E370F552-4647-4922-A1F0-8FE56B46E6EA}" srcId="{3EE92B93-CBC0-4B20-9E9C-911F628BBA6E}" destId="{26B59391-7242-4830-BE8E-D10BC18EFDE8}" srcOrd="0" destOrd="0" parTransId="{2E112401-CCBC-4124-9E54-4E45FCDB9D87}" sibTransId="{41423B5A-F324-4799-B189-E3D4F5D64FFB}"/>
    <dgm:cxn modelId="{53085253-8A83-4D45-91ED-2CAF77BF3509}" srcId="{3EE92B93-CBC0-4B20-9E9C-911F628BBA6E}" destId="{C4C8C223-A10C-41D9-9FCE-EAF256948DEB}" srcOrd="2" destOrd="0" parTransId="{5760F002-A3BB-4BB2-A15B-68DBDB253131}" sibTransId="{322D345F-1E46-4AAB-B307-35217CBB98AB}"/>
    <dgm:cxn modelId="{49E9C47E-5CE9-4F61-8C89-164E891A4950}" srcId="{3EE92B93-CBC0-4B20-9E9C-911F628BBA6E}" destId="{CBF3C3D6-5DE4-4270-9040-E7B3AC86F672}" srcOrd="3" destOrd="0" parTransId="{78198CE6-3D38-45A5-8ABC-38FA39F671F8}" sibTransId="{3E91A914-C71B-49D0-B4E2-07A61735CFA9}"/>
    <dgm:cxn modelId="{7CA099AD-1067-4042-972A-E0B95F903B7A}" type="presOf" srcId="{41F3164E-4D98-4C7B-81F0-E76752C1C386}" destId="{BFF4B88E-04F8-4D51-AB94-16723110C80F}" srcOrd="0" destOrd="0" presId="urn:microsoft.com/office/officeart/2005/8/layout/chart3"/>
    <dgm:cxn modelId="{8DF9BEB1-1BFE-4929-98B5-B16A7249338B}" type="presOf" srcId="{CBF3C3D6-5DE4-4270-9040-E7B3AC86F672}" destId="{D60F7515-CABD-4177-86E6-F4FFB9AEA655}" srcOrd="0" destOrd="0" presId="urn:microsoft.com/office/officeart/2005/8/layout/chart3"/>
    <dgm:cxn modelId="{11F2EFC4-66D3-4CF1-9043-56626729F0FA}" srcId="{3EE92B93-CBC0-4B20-9E9C-911F628BBA6E}" destId="{41F3164E-4D98-4C7B-81F0-E76752C1C386}" srcOrd="4" destOrd="0" parTransId="{28FA5D11-EAD6-4072-9D2A-B016B787A4E8}" sibTransId="{6744397F-4C1D-40C1-B4B3-8014F16D1A55}"/>
    <dgm:cxn modelId="{5DDE70D3-19FA-4B89-BA1A-50E7F1CABE20}" srcId="{3EE92B93-CBC0-4B20-9E9C-911F628BBA6E}" destId="{1CAFB83E-C6A0-422E-B884-8783CA7B8C04}" srcOrd="1" destOrd="0" parTransId="{BC20720D-71EE-439D-8419-7EE7FC602CAD}" sibTransId="{AE58C8F8-CAC7-44A5-999D-9AEA999E2101}"/>
    <dgm:cxn modelId="{4BAC95DF-7DBE-4988-991C-5BB1ED97B3AC}" type="presOf" srcId="{26B59391-7242-4830-BE8E-D10BC18EFDE8}" destId="{442C205B-5201-4898-8C71-31CBC265AD33}" srcOrd="0" destOrd="0" presId="urn:microsoft.com/office/officeart/2005/8/layout/chart3"/>
    <dgm:cxn modelId="{5D3021E6-EAB8-4D89-BDE5-501239E0037B}" type="presOf" srcId="{26B59391-7242-4830-BE8E-D10BC18EFDE8}" destId="{0EB479C0-9A71-415D-A86A-0ACF1D4B9CE8}" srcOrd="1" destOrd="0" presId="urn:microsoft.com/office/officeart/2005/8/layout/chart3"/>
    <dgm:cxn modelId="{0AB149F0-35BB-4BE4-8621-2EE8AADEA98D}" type="presOf" srcId="{CBF3C3D6-5DE4-4270-9040-E7B3AC86F672}" destId="{5B6B9936-A45C-42DA-A8FC-6E94BD54A40C}" srcOrd="1" destOrd="0" presId="urn:microsoft.com/office/officeart/2005/8/layout/chart3"/>
    <dgm:cxn modelId="{58C4AFF3-1B3E-4942-B3EF-7D964ED5DEB6}" type="presOf" srcId="{41F3164E-4D98-4C7B-81F0-E76752C1C386}" destId="{E24A3193-86D5-48DA-9BA6-B3AEE6EB600D}" srcOrd="1" destOrd="0" presId="urn:microsoft.com/office/officeart/2005/8/layout/chart3"/>
    <dgm:cxn modelId="{33076BBF-A14B-4174-810A-7779D32EB085}" type="presParOf" srcId="{C246FFB9-4755-49C0-8019-BD60B160AB1B}" destId="{442C205B-5201-4898-8C71-31CBC265AD33}" srcOrd="0" destOrd="0" presId="urn:microsoft.com/office/officeart/2005/8/layout/chart3"/>
    <dgm:cxn modelId="{C2023E66-DE10-4826-8F17-33B1D0E974D6}" type="presParOf" srcId="{C246FFB9-4755-49C0-8019-BD60B160AB1B}" destId="{0EB479C0-9A71-415D-A86A-0ACF1D4B9CE8}" srcOrd="1" destOrd="0" presId="urn:microsoft.com/office/officeart/2005/8/layout/chart3"/>
    <dgm:cxn modelId="{22A9B2FA-8488-48D2-9224-36B67EB8A5B5}" type="presParOf" srcId="{C246FFB9-4755-49C0-8019-BD60B160AB1B}" destId="{7F156B66-DD15-492A-BC93-2F76D9010B5D}" srcOrd="2" destOrd="0" presId="urn:microsoft.com/office/officeart/2005/8/layout/chart3"/>
    <dgm:cxn modelId="{1E41DB44-390C-43EC-B974-B76A3CCB48B5}" type="presParOf" srcId="{C246FFB9-4755-49C0-8019-BD60B160AB1B}" destId="{0E3E8466-62A9-4B53-AAAA-71B8D3981DC6}" srcOrd="3" destOrd="0" presId="urn:microsoft.com/office/officeart/2005/8/layout/chart3"/>
    <dgm:cxn modelId="{3F5A8459-30D8-4292-B591-DB0F4A09CB5B}" type="presParOf" srcId="{C246FFB9-4755-49C0-8019-BD60B160AB1B}" destId="{4219C34E-7F8D-42E1-99A4-3762273572E3}" srcOrd="4" destOrd="0" presId="urn:microsoft.com/office/officeart/2005/8/layout/chart3"/>
    <dgm:cxn modelId="{9F62494E-30C5-4E51-889F-4D753D1E14C9}" type="presParOf" srcId="{C246FFB9-4755-49C0-8019-BD60B160AB1B}" destId="{515FBCF6-FA10-46DD-AC01-3A103ED87933}" srcOrd="5" destOrd="0" presId="urn:microsoft.com/office/officeart/2005/8/layout/chart3"/>
    <dgm:cxn modelId="{53334F66-248D-4A01-B39E-338A5A24C1D7}" type="presParOf" srcId="{C246FFB9-4755-49C0-8019-BD60B160AB1B}" destId="{D60F7515-CABD-4177-86E6-F4FFB9AEA655}" srcOrd="6" destOrd="0" presId="urn:microsoft.com/office/officeart/2005/8/layout/chart3"/>
    <dgm:cxn modelId="{8CD954B8-1A5E-49FA-A7B6-8E898EBC9EB9}" type="presParOf" srcId="{C246FFB9-4755-49C0-8019-BD60B160AB1B}" destId="{5B6B9936-A45C-42DA-A8FC-6E94BD54A40C}" srcOrd="7" destOrd="0" presId="urn:microsoft.com/office/officeart/2005/8/layout/chart3"/>
    <dgm:cxn modelId="{2D99FE14-5295-4F03-9BA8-91280FEB5D00}" type="presParOf" srcId="{C246FFB9-4755-49C0-8019-BD60B160AB1B}" destId="{BFF4B88E-04F8-4D51-AB94-16723110C80F}" srcOrd="8" destOrd="0" presId="urn:microsoft.com/office/officeart/2005/8/layout/chart3"/>
    <dgm:cxn modelId="{2CCBFEF5-02AB-4030-9CEA-A509D39B21AF}" type="presParOf" srcId="{C246FFB9-4755-49C0-8019-BD60B160AB1B}" destId="{E24A3193-86D5-48DA-9BA6-B3AEE6EB600D}" srcOrd="9"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2C205B-5201-4898-8C71-31CBC265AD33}">
      <dsp:nvSpPr>
        <dsp:cNvPr id="0" name=""/>
        <dsp:cNvSpPr/>
      </dsp:nvSpPr>
      <dsp:spPr>
        <a:xfrm>
          <a:off x="1131476" y="198052"/>
          <a:ext cx="2473842" cy="2335430"/>
        </a:xfrm>
        <a:prstGeom prst="pie">
          <a:avLst>
            <a:gd name="adj1" fmla="val 16200000"/>
            <a:gd name="adj2" fmla="val 2052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ur-PK" sz="1600" b="1" kern="1200" dirty="0">
              <a:latin typeface="Jameel Noori Nastaleeq" panose="02000503000000020004" pitchFamily="2" charset="-78"/>
              <a:cs typeface="Jameel Noori Nastaleeq" panose="02000503000000020004" pitchFamily="2" charset="-78"/>
            </a:rPr>
            <a:t>۱۔باہر سے جلد </a:t>
          </a:r>
          <a:endParaRPr lang="en-PK" sz="1600" b="1" kern="1200" dirty="0">
            <a:latin typeface="Jameel Noori Nastaleeq" panose="02000503000000020004" pitchFamily="2" charset="-78"/>
            <a:cs typeface="Jameel Noori Nastaleeq" panose="02000503000000020004" pitchFamily="2" charset="-78"/>
          </a:endParaRPr>
        </a:p>
      </dsp:txBody>
      <dsp:txXfrm>
        <a:off x="2399614" y="546977"/>
        <a:ext cx="839339" cy="542153"/>
      </dsp:txXfrm>
    </dsp:sp>
    <dsp:sp modelId="{7F156B66-DD15-492A-BC93-2F76D9010B5D}">
      <dsp:nvSpPr>
        <dsp:cNvPr id="0" name=""/>
        <dsp:cNvSpPr/>
      </dsp:nvSpPr>
      <dsp:spPr>
        <a:xfrm>
          <a:off x="988921" y="125691"/>
          <a:ext cx="2733075" cy="2653047"/>
        </a:xfrm>
        <a:prstGeom prst="pie">
          <a:avLst>
            <a:gd name="adj1" fmla="val 20520000"/>
            <a:gd name="adj2" fmla="val 324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ur-PK" sz="1600" b="1" kern="1200" dirty="0">
              <a:latin typeface="Jameel Noori Nastaleeq" panose="02000503000000020004" pitchFamily="2" charset="-78"/>
              <a:cs typeface="Jameel Noori Nastaleeq" panose="02000503000000020004" pitchFamily="2" charset="-78"/>
            </a:rPr>
            <a:t>۲۔اندر سے جلد</a:t>
          </a:r>
          <a:endParaRPr lang="en-PK" sz="1600" b="1" kern="1200" dirty="0">
            <a:latin typeface="Jameel Noori Nastaleeq" panose="02000503000000020004" pitchFamily="2" charset="-78"/>
            <a:cs typeface="Jameel Noori Nastaleeq" panose="02000503000000020004" pitchFamily="2" charset="-78"/>
          </a:endParaRPr>
        </a:p>
      </dsp:txBody>
      <dsp:txXfrm>
        <a:off x="2775181" y="1325879"/>
        <a:ext cx="813415" cy="666420"/>
      </dsp:txXfrm>
    </dsp:sp>
    <dsp:sp modelId="{4219C34E-7F8D-42E1-99A4-3762273572E3}">
      <dsp:nvSpPr>
        <dsp:cNvPr id="0" name=""/>
        <dsp:cNvSpPr/>
      </dsp:nvSpPr>
      <dsp:spPr>
        <a:xfrm>
          <a:off x="628148" y="350798"/>
          <a:ext cx="3331275" cy="2319400"/>
        </a:xfrm>
        <a:prstGeom prst="pie">
          <a:avLst>
            <a:gd name="adj1" fmla="val 3240000"/>
            <a:gd name="adj2" fmla="val 756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ur-PK" sz="1600" b="1" kern="1200" dirty="0">
              <a:latin typeface="Jameel Noori Nastaleeq" panose="02000503000000020004" pitchFamily="2" charset="-78"/>
              <a:cs typeface="Jameel Noori Nastaleeq" panose="02000503000000020004" pitchFamily="2" charset="-78"/>
            </a:rPr>
            <a:t>۳۔وضاحت اور استعمال</a:t>
          </a:r>
          <a:endParaRPr lang="en-PK" sz="1600" b="1" kern="1200" dirty="0"/>
        </a:p>
      </dsp:txBody>
      <dsp:txXfrm>
        <a:off x="1698915" y="2090348"/>
        <a:ext cx="1189741" cy="497014"/>
      </dsp:txXfrm>
    </dsp:sp>
    <dsp:sp modelId="{D60F7515-CABD-4177-86E6-F4FFB9AEA655}">
      <dsp:nvSpPr>
        <dsp:cNvPr id="0" name=""/>
        <dsp:cNvSpPr/>
      </dsp:nvSpPr>
      <dsp:spPr>
        <a:xfrm>
          <a:off x="1032003" y="177320"/>
          <a:ext cx="2473842" cy="2473842"/>
        </a:xfrm>
        <a:prstGeom prst="pie">
          <a:avLst>
            <a:gd name="adj1" fmla="val 7560000"/>
            <a:gd name="adj2" fmla="val 1188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ur-PK" sz="1600" b="1" kern="1200" dirty="0">
              <a:latin typeface="Jameel Noori Nastaleeq" panose="02000503000000020004" pitchFamily="2" charset="-78"/>
              <a:cs typeface="Jameel Noori Nastaleeq" panose="02000503000000020004" pitchFamily="2" charset="-78"/>
            </a:rPr>
            <a:t>۴۔ تعلق بنانا </a:t>
          </a:r>
          <a:endParaRPr lang="en-PK" sz="1600" b="1" kern="1200" dirty="0"/>
        </a:p>
      </dsp:txBody>
      <dsp:txXfrm>
        <a:off x="1149805" y="1296439"/>
        <a:ext cx="736262" cy="621405"/>
      </dsp:txXfrm>
    </dsp:sp>
    <dsp:sp modelId="{BFF4B88E-04F8-4D51-AB94-16723110C80F}">
      <dsp:nvSpPr>
        <dsp:cNvPr id="0" name=""/>
        <dsp:cNvSpPr/>
      </dsp:nvSpPr>
      <dsp:spPr>
        <a:xfrm>
          <a:off x="1009812" y="198001"/>
          <a:ext cx="2567946" cy="2324619"/>
        </a:xfrm>
        <a:prstGeom prst="pie">
          <a:avLst>
            <a:gd name="adj1" fmla="val 11880000"/>
            <a:gd name="adj2" fmla="val 1620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ur-PK" sz="1600" b="1" kern="1200" dirty="0">
              <a:latin typeface="Jameel Noori Nastaleeq" panose="02000503000000020004" pitchFamily="2" charset="-78"/>
              <a:cs typeface="Jameel Noori Nastaleeq" panose="02000503000000020004" pitchFamily="2" charset="-78"/>
            </a:rPr>
            <a:t>۵۔مختلف نظرسے سوچنا</a:t>
          </a:r>
          <a:endParaRPr lang="en-PK" sz="1600" b="1" kern="1200" dirty="0">
            <a:latin typeface="Jameel Noori Nastaleeq" panose="02000503000000020004" pitchFamily="2" charset="-78"/>
            <a:cs typeface="Jameel Noori Nastaleeq" panose="02000503000000020004" pitchFamily="2" charset="-78"/>
          </a:endParaRPr>
        </a:p>
      </dsp:txBody>
      <dsp:txXfrm>
        <a:off x="1384305" y="552229"/>
        <a:ext cx="871267" cy="539643"/>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aa3d872fdd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aa3d872fdd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aa3d872fdd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aa3d872fdd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0364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aa3d872fdd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aa3d872fdd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7778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aa517d92b1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aa517d92b1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aa517d92b1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aa517d92b1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aa517d92b1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aa517d92b1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8551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aa517d92b1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aa517d92b1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8635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aa517d92b1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aa517d92b1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3171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aa517d92b1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aa517d92b1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aa517d92b1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aa517d92b1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aa73993815_0_34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2aa73993815_0_34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634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aa3d872fdd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aa3d872fdd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0292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aa517d92b1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aa517d92b1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4818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aa517d92b1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aa517d92b1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0495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aa73993815_0_34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2aa73993815_0_34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6778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aa517d92b1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aa517d92b1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86120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aa517d92b1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aa517d92b1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2532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aa517d92b1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aa517d92b1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60491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aa517d92b1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aa517d92b1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25681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aa517d92b1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aa517d92b1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9741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aa517d92b1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aa517d92b1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1076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aa73993815_0_34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2aa73993815_0_34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979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aa517d92b1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aa517d92b1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aa517d92b1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aa517d92b1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44</a:t>
            </a:fld>
            <a:endParaRPr lang="en-US" dirty="0"/>
          </a:p>
        </p:txBody>
      </p:sp>
    </p:spTree>
    <p:extLst>
      <p:ext uri="{BB962C8B-B14F-4D97-AF65-F5344CB8AC3E}">
        <p14:creationId xmlns:p14="http://schemas.microsoft.com/office/powerpoint/2010/main" val="2062636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aa73993815_0_34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2aa73993815_0_34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2930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aa517d92b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aa517d92b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569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aa517d92b1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aa517d92b1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9124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aa3d872fdd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aa3d872fdd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aa517d92b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aa517d92b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aa73993815_0_34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2aa73993815_0_34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7297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aa3d872fdd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aa3d872fdd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aa3d872fdd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aa3d872fdd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969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100" y="1297800"/>
            <a:ext cx="4009200" cy="21030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8500">
                <a:latin typeface="Tilt Warp"/>
                <a:ea typeface="Tilt Warp"/>
                <a:cs typeface="Tilt Warp"/>
                <a:sym typeface="Tilt Warp"/>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5100" y="3400800"/>
            <a:ext cx="4009200" cy="444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atin typeface="Albert Sans"/>
                <a:ea typeface="Albert Sans"/>
                <a:cs typeface="Albert Sans"/>
                <a:sym typeface="Albert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blip>
          <a:stretch>
            <a:fillRect/>
          </a:stretch>
        </p:blipFill>
        <p:spPr>
          <a:xfrm>
            <a:off x="155555" y="-384588"/>
            <a:ext cx="1657359" cy="988620"/>
          </a:xfrm>
          <a:prstGeom prst="rect">
            <a:avLst/>
          </a:prstGeom>
          <a:noFill/>
          <a:ln>
            <a:noFill/>
          </a:ln>
        </p:spPr>
      </p:pic>
      <p:pic>
        <p:nvPicPr>
          <p:cNvPr id="12" name="Google Shape;12;p2"/>
          <p:cNvPicPr preferRelativeResize="0"/>
          <p:nvPr/>
        </p:nvPicPr>
        <p:blipFill>
          <a:blip r:embed="rId3">
            <a:alphaModFix/>
          </a:blip>
          <a:stretch>
            <a:fillRect/>
          </a:stretch>
        </p:blipFill>
        <p:spPr>
          <a:xfrm>
            <a:off x="-533687" y="-73958"/>
            <a:ext cx="1210002" cy="988622"/>
          </a:xfrm>
          <a:prstGeom prst="rect">
            <a:avLst/>
          </a:prstGeom>
          <a:noFill/>
          <a:ln>
            <a:noFill/>
          </a:ln>
        </p:spPr>
      </p:pic>
      <p:pic>
        <p:nvPicPr>
          <p:cNvPr id="13" name="Google Shape;13;p2"/>
          <p:cNvPicPr preferRelativeResize="0"/>
          <p:nvPr/>
        </p:nvPicPr>
        <p:blipFill>
          <a:blip r:embed="rId4">
            <a:alphaModFix/>
          </a:blip>
          <a:stretch>
            <a:fillRect/>
          </a:stretch>
        </p:blipFill>
        <p:spPr>
          <a:xfrm rot="8999960">
            <a:off x="8127645" y="4267412"/>
            <a:ext cx="1248361" cy="944002"/>
          </a:xfrm>
          <a:prstGeom prst="rect">
            <a:avLst/>
          </a:prstGeom>
          <a:noFill/>
          <a:ln>
            <a:noFill/>
          </a:ln>
        </p:spPr>
      </p:pic>
      <p:pic>
        <p:nvPicPr>
          <p:cNvPr id="14" name="Google Shape;14;p2"/>
          <p:cNvPicPr preferRelativeResize="0"/>
          <p:nvPr/>
        </p:nvPicPr>
        <p:blipFill rotWithShape="1">
          <a:blip r:embed="rId5">
            <a:alphaModFix amt="40000"/>
          </a:blip>
          <a:srcRect l="37398" b="61389"/>
          <a:stretch/>
        </p:blipFill>
        <p:spPr>
          <a:xfrm rot="10800000">
            <a:off x="5043177" y="12"/>
            <a:ext cx="4100823" cy="1985876"/>
          </a:xfrm>
          <a:prstGeom prst="rect">
            <a:avLst/>
          </a:prstGeom>
          <a:noFill/>
          <a:ln>
            <a:noFill/>
          </a:ln>
        </p:spPr>
      </p:pic>
      <p:pic>
        <p:nvPicPr>
          <p:cNvPr id="15" name="Google Shape;15;p2"/>
          <p:cNvPicPr preferRelativeResize="0"/>
          <p:nvPr/>
        </p:nvPicPr>
        <p:blipFill rotWithShape="1">
          <a:blip r:embed="rId5">
            <a:alphaModFix amt="40000"/>
          </a:blip>
          <a:srcRect l="57560" b="57239"/>
          <a:stretch/>
        </p:blipFill>
        <p:spPr>
          <a:xfrm>
            <a:off x="0" y="2944075"/>
            <a:ext cx="2780175" cy="21994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Quote">
  <p:cSld name="BLANK_1_1">
    <p:spTree>
      <p:nvGrpSpPr>
        <p:cNvPr id="1" name="Shape 93"/>
        <p:cNvGrpSpPr/>
        <p:nvPr/>
      </p:nvGrpSpPr>
      <p:grpSpPr>
        <a:xfrm>
          <a:off x="0" y="0"/>
          <a:ext cx="0" cy="0"/>
          <a:chOff x="0" y="0"/>
          <a:chExt cx="0" cy="0"/>
        </a:xfrm>
      </p:grpSpPr>
      <p:sp>
        <p:nvSpPr>
          <p:cNvPr id="94" name="Google Shape;94;p14"/>
          <p:cNvSpPr txBox="1">
            <a:spLocks noGrp="1"/>
          </p:cNvSpPr>
          <p:nvPr>
            <p:ph type="subTitle" idx="1"/>
          </p:nvPr>
        </p:nvSpPr>
        <p:spPr>
          <a:xfrm>
            <a:off x="715100" y="1155788"/>
            <a:ext cx="3856800" cy="218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95" name="Google Shape;95;p14"/>
          <p:cNvSpPr txBox="1">
            <a:spLocks noGrp="1"/>
          </p:cNvSpPr>
          <p:nvPr>
            <p:ph type="subTitle" idx="2"/>
          </p:nvPr>
        </p:nvSpPr>
        <p:spPr>
          <a:xfrm>
            <a:off x="715100" y="3494813"/>
            <a:ext cx="3856800" cy="4929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Tilt Warp"/>
              <a:buNone/>
              <a:defRPr sz="2000">
                <a:solidFill>
                  <a:schemeClr val="dk1"/>
                </a:solidFill>
                <a:latin typeface="Tilt Warp"/>
                <a:ea typeface="Tilt Warp"/>
                <a:cs typeface="Tilt Warp"/>
                <a:sym typeface="Tilt Warp"/>
              </a:defRPr>
            </a:lvl1pPr>
            <a:lvl2pPr lvl="1"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2pPr>
            <a:lvl3pPr lvl="2"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3pPr>
            <a:lvl4pPr lvl="3"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4pPr>
            <a:lvl5pPr lvl="4"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5pPr>
            <a:lvl6pPr lvl="5"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6pPr>
            <a:lvl7pPr lvl="6"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7pPr>
            <a:lvl8pPr lvl="7"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8pPr>
            <a:lvl9pPr lvl="8"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9pPr>
          </a:lstStyle>
          <a:p>
            <a:endParaRPr/>
          </a:p>
        </p:txBody>
      </p:sp>
      <p:pic>
        <p:nvPicPr>
          <p:cNvPr id="96" name="Google Shape;96;p14"/>
          <p:cNvPicPr preferRelativeResize="0"/>
          <p:nvPr/>
        </p:nvPicPr>
        <p:blipFill>
          <a:blip r:embed="rId2">
            <a:alphaModFix/>
          </a:blip>
          <a:stretch>
            <a:fillRect/>
          </a:stretch>
        </p:blipFill>
        <p:spPr>
          <a:xfrm rot="10800000">
            <a:off x="12" y="4331062"/>
            <a:ext cx="1210002" cy="988622"/>
          </a:xfrm>
          <a:prstGeom prst="rect">
            <a:avLst/>
          </a:prstGeom>
          <a:noFill/>
          <a:ln>
            <a:noFill/>
          </a:ln>
        </p:spPr>
      </p:pic>
      <p:pic>
        <p:nvPicPr>
          <p:cNvPr id="97" name="Google Shape;97;p14"/>
          <p:cNvPicPr preferRelativeResize="0"/>
          <p:nvPr/>
        </p:nvPicPr>
        <p:blipFill rotWithShape="1">
          <a:blip r:embed="rId3">
            <a:alphaModFix amt="40000"/>
          </a:blip>
          <a:srcRect l="734" b="72134"/>
          <a:stretch/>
        </p:blipFill>
        <p:spPr>
          <a:xfrm rot="10800000">
            <a:off x="1837652" y="6"/>
            <a:ext cx="5468698" cy="1205325"/>
          </a:xfrm>
          <a:prstGeom prst="rect">
            <a:avLst/>
          </a:prstGeom>
          <a:noFill/>
          <a:ln>
            <a:noFill/>
          </a:ln>
        </p:spPr>
      </p:pic>
      <p:pic>
        <p:nvPicPr>
          <p:cNvPr id="98" name="Google Shape;98;p14"/>
          <p:cNvPicPr preferRelativeResize="0"/>
          <p:nvPr/>
        </p:nvPicPr>
        <p:blipFill rotWithShape="1">
          <a:blip r:embed="rId3">
            <a:alphaModFix amt="40000"/>
          </a:blip>
          <a:srcRect t="41748" r="82278"/>
          <a:stretch/>
        </p:blipFill>
        <p:spPr>
          <a:xfrm rot="5400000">
            <a:off x="7395965" y="3403087"/>
            <a:ext cx="976323" cy="2519748"/>
          </a:xfrm>
          <a:prstGeom prst="rect">
            <a:avLst/>
          </a:prstGeom>
          <a:noFill/>
          <a:ln>
            <a:noFill/>
          </a:ln>
        </p:spPr>
      </p:pic>
      <p:pic>
        <p:nvPicPr>
          <p:cNvPr id="99" name="Google Shape;99;p14"/>
          <p:cNvPicPr preferRelativeResize="0"/>
          <p:nvPr/>
        </p:nvPicPr>
        <p:blipFill rotWithShape="1">
          <a:blip r:embed="rId3">
            <a:alphaModFix amt="40000"/>
          </a:blip>
          <a:srcRect l="10841" t="83115"/>
          <a:stretch/>
        </p:blipFill>
        <p:spPr>
          <a:xfrm rot="-5400000">
            <a:off x="-2106075" y="2053387"/>
            <a:ext cx="4912000" cy="7303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text 1">
  <p:cSld name="CUSTOM_2">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715100" y="1662750"/>
            <a:ext cx="2658900" cy="640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1pPr>
            <a:lvl2pPr lvl="1"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2pPr>
            <a:lvl3pPr lvl="2"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3pPr>
            <a:lvl4pPr lvl="3"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4pPr>
            <a:lvl5pPr lvl="4"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5pPr>
            <a:lvl6pPr lvl="5"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6pPr>
            <a:lvl7pPr lvl="6"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7pPr>
            <a:lvl8pPr lvl="7"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8pPr>
            <a:lvl9pPr lvl="8"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9pPr>
          </a:lstStyle>
          <a:p>
            <a:endParaRPr/>
          </a:p>
        </p:txBody>
      </p:sp>
      <p:sp>
        <p:nvSpPr>
          <p:cNvPr id="109" name="Google Shape;109;p16"/>
          <p:cNvSpPr txBox="1">
            <a:spLocks noGrp="1"/>
          </p:cNvSpPr>
          <p:nvPr>
            <p:ph type="body" idx="1"/>
          </p:nvPr>
        </p:nvSpPr>
        <p:spPr>
          <a:xfrm>
            <a:off x="715100" y="2302950"/>
            <a:ext cx="2658900" cy="11778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pic>
        <p:nvPicPr>
          <p:cNvPr id="110" name="Google Shape;110;p16"/>
          <p:cNvPicPr preferRelativeResize="0"/>
          <p:nvPr/>
        </p:nvPicPr>
        <p:blipFill rotWithShape="1">
          <a:blip r:embed="rId2">
            <a:alphaModFix amt="40000"/>
          </a:blip>
          <a:srcRect t="69171"/>
          <a:stretch/>
        </p:blipFill>
        <p:spPr>
          <a:xfrm>
            <a:off x="4192500" y="0"/>
            <a:ext cx="4390600" cy="1062775"/>
          </a:xfrm>
          <a:prstGeom prst="rect">
            <a:avLst/>
          </a:prstGeom>
          <a:noFill/>
          <a:ln>
            <a:noFill/>
          </a:ln>
        </p:spPr>
      </p:pic>
      <p:pic>
        <p:nvPicPr>
          <p:cNvPr id="111" name="Google Shape;111;p16"/>
          <p:cNvPicPr preferRelativeResize="0"/>
          <p:nvPr/>
        </p:nvPicPr>
        <p:blipFill rotWithShape="1">
          <a:blip r:embed="rId2">
            <a:alphaModFix amt="40000"/>
          </a:blip>
          <a:srcRect l="47393" b="54268"/>
          <a:stretch/>
        </p:blipFill>
        <p:spPr>
          <a:xfrm>
            <a:off x="0" y="3161400"/>
            <a:ext cx="2904049" cy="1982101"/>
          </a:xfrm>
          <a:prstGeom prst="rect">
            <a:avLst/>
          </a:prstGeom>
          <a:noFill/>
          <a:ln>
            <a:noFill/>
          </a:ln>
        </p:spPr>
      </p:pic>
      <p:pic>
        <p:nvPicPr>
          <p:cNvPr id="112" name="Google Shape;112;p16"/>
          <p:cNvPicPr preferRelativeResize="0"/>
          <p:nvPr/>
        </p:nvPicPr>
        <p:blipFill>
          <a:blip r:embed="rId3">
            <a:alphaModFix/>
          </a:blip>
          <a:stretch>
            <a:fillRect/>
          </a:stretch>
        </p:blipFill>
        <p:spPr>
          <a:xfrm>
            <a:off x="155555" y="-384588"/>
            <a:ext cx="1657359" cy="988620"/>
          </a:xfrm>
          <a:prstGeom prst="rect">
            <a:avLst/>
          </a:prstGeom>
          <a:noFill/>
          <a:ln>
            <a:noFill/>
          </a:ln>
        </p:spPr>
      </p:pic>
      <p:pic>
        <p:nvPicPr>
          <p:cNvPr id="113" name="Google Shape;113;p16"/>
          <p:cNvPicPr preferRelativeResize="0"/>
          <p:nvPr/>
        </p:nvPicPr>
        <p:blipFill>
          <a:blip r:embed="rId4">
            <a:alphaModFix/>
          </a:blip>
          <a:stretch>
            <a:fillRect/>
          </a:stretch>
        </p:blipFill>
        <p:spPr>
          <a:xfrm>
            <a:off x="-533687" y="-73958"/>
            <a:ext cx="1210002" cy="988622"/>
          </a:xfrm>
          <a:prstGeom prst="rect">
            <a:avLst/>
          </a:prstGeom>
          <a:noFill/>
          <a:ln>
            <a:noFill/>
          </a:ln>
        </p:spPr>
      </p:pic>
      <p:pic>
        <p:nvPicPr>
          <p:cNvPr id="114" name="Google Shape;114;p16"/>
          <p:cNvPicPr preferRelativeResize="0"/>
          <p:nvPr/>
        </p:nvPicPr>
        <p:blipFill>
          <a:blip r:embed="rId5">
            <a:alphaModFix/>
          </a:blip>
          <a:stretch>
            <a:fillRect/>
          </a:stretch>
        </p:blipFill>
        <p:spPr>
          <a:xfrm rot="9899931">
            <a:off x="7483120" y="4417162"/>
            <a:ext cx="1248361" cy="944001"/>
          </a:xfrm>
          <a:prstGeom prst="rect">
            <a:avLst/>
          </a:prstGeom>
          <a:noFill/>
          <a:ln>
            <a:noFill/>
          </a:ln>
        </p:spPr>
      </p:pic>
      <p:pic>
        <p:nvPicPr>
          <p:cNvPr id="115" name="Google Shape;115;p16"/>
          <p:cNvPicPr preferRelativeResize="0"/>
          <p:nvPr/>
        </p:nvPicPr>
        <p:blipFill>
          <a:blip r:embed="rId6">
            <a:alphaModFix/>
          </a:blip>
          <a:stretch>
            <a:fillRect/>
          </a:stretch>
        </p:blipFill>
        <p:spPr>
          <a:xfrm rot="6300124">
            <a:off x="8297983" y="3969867"/>
            <a:ext cx="1155032" cy="1359370"/>
          </a:xfrm>
          <a:prstGeom prst="rect">
            <a:avLst/>
          </a:prstGeom>
          <a:noFill/>
          <a:ln>
            <a:noFill/>
          </a:ln>
        </p:spPr>
      </p:pic>
      <p:pic>
        <p:nvPicPr>
          <p:cNvPr id="116" name="Google Shape;116;p16"/>
          <p:cNvPicPr preferRelativeResize="0"/>
          <p:nvPr/>
        </p:nvPicPr>
        <p:blipFill rotWithShape="1">
          <a:blip r:embed="rId2">
            <a:alphaModFix amt="40000"/>
          </a:blip>
          <a:srcRect l="14542" r="25063" b="77275"/>
          <a:stretch/>
        </p:blipFill>
        <p:spPr>
          <a:xfrm rot="-5400000">
            <a:off x="6984662" y="2984164"/>
            <a:ext cx="3333750" cy="98492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Numbers and text">
  <p:cSld name="BLANK_1_1_1_1_1_1">
    <p:spTree>
      <p:nvGrpSpPr>
        <p:cNvPr id="1" name="Shape 179"/>
        <p:cNvGrpSpPr/>
        <p:nvPr/>
      </p:nvGrpSpPr>
      <p:grpSpPr>
        <a:xfrm>
          <a:off x="0" y="0"/>
          <a:ext cx="0" cy="0"/>
          <a:chOff x="0" y="0"/>
          <a:chExt cx="0" cy="0"/>
        </a:xfrm>
      </p:grpSpPr>
      <p:sp>
        <p:nvSpPr>
          <p:cNvPr id="180" name="Google Shape;180;p22"/>
          <p:cNvSpPr txBox="1">
            <a:spLocks noGrp="1"/>
          </p:cNvSpPr>
          <p:nvPr>
            <p:ph type="title" hasCustomPrompt="1"/>
          </p:nvPr>
        </p:nvSpPr>
        <p:spPr>
          <a:xfrm>
            <a:off x="4572000" y="748725"/>
            <a:ext cx="3856800" cy="799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accent3"/>
              </a:buClr>
              <a:buSzPts val="6200"/>
              <a:buNone/>
              <a:defRPr sz="4000">
                <a:solidFill>
                  <a:schemeClr val="accent3"/>
                </a:solidFill>
              </a:defRPr>
            </a:lvl1pPr>
            <a:lvl2pPr lvl="1" algn="ctr" rtl="0">
              <a:spcBef>
                <a:spcPts val="0"/>
              </a:spcBef>
              <a:spcAft>
                <a:spcPts val="0"/>
              </a:spcAft>
              <a:buClr>
                <a:schemeClr val="accent3"/>
              </a:buClr>
              <a:buSzPts val="6200"/>
              <a:buNone/>
              <a:defRPr sz="6200">
                <a:solidFill>
                  <a:schemeClr val="accent3"/>
                </a:solidFill>
              </a:defRPr>
            </a:lvl2pPr>
            <a:lvl3pPr lvl="2" algn="ctr" rtl="0">
              <a:spcBef>
                <a:spcPts val="0"/>
              </a:spcBef>
              <a:spcAft>
                <a:spcPts val="0"/>
              </a:spcAft>
              <a:buClr>
                <a:schemeClr val="accent3"/>
              </a:buClr>
              <a:buSzPts val="6200"/>
              <a:buNone/>
              <a:defRPr sz="6200">
                <a:solidFill>
                  <a:schemeClr val="accent3"/>
                </a:solidFill>
              </a:defRPr>
            </a:lvl3pPr>
            <a:lvl4pPr lvl="3" algn="ctr" rtl="0">
              <a:spcBef>
                <a:spcPts val="0"/>
              </a:spcBef>
              <a:spcAft>
                <a:spcPts val="0"/>
              </a:spcAft>
              <a:buClr>
                <a:schemeClr val="accent3"/>
              </a:buClr>
              <a:buSzPts val="6200"/>
              <a:buNone/>
              <a:defRPr sz="6200">
                <a:solidFill>
                  <a:schemeClr val="accent3"/>
                </a:solidFill>
              </a:defRPr>
            </a:lvl4pPr>
            <a:lvl5pPr lvl="4" algn="ctr" rtl="0">
              <a:spcBef>
                <a:spcPts val="0"/>
              </a:spcBef>
              <a:spcAft>
                <a:spcPts val="0"/>
              </a:spcAft>
              <a:buClr>
                <a:schemeClr val="accent3"/>
              </a:buClr>
              <a:buSzPts val="6200"/>
              <a:buNone/>
              <a:defRPr sz="6200">
                <a:solidFill>
                  <a:schemeClr val="accent3"/>
                </a:solidFill>
              </a:defRPr>
            </a:lvl5pPr>
            <a:lvl6pPr lvl="5" algn="ctr" rtl="0">
              <a:spcBef>
                <a:spcPts val="0"/>
              </a:spcBef>
              <a:spcAft>
                <a:spcPts val="0"/>
              </a:spcAft>
              <a:buClr>
                <a:schemeClr val="accent3"/>
              </a:buClr>
              <a:buSzPts val="6200"/>
              <a:buNone/>
              <a:defRPr sz="6200">
                <a:solidFill>
                  <a:schemeClr val="accent3"/>
                </a:solidFill>
              </a:defRPr>
            </a:lvl6pPr>
            <a:lvl7pPr lvl="6" algn="ctr" rtl="0">
              <a:spcBef>
                <a:spcPts val="0"/>
              </a:spcBef>
              <a:spcAft>
                <a:spcPts val="0"/>
              </a:spcAft>
              <a:buClr>
                <a:schemeClr val="accent3"/>
              </a:buClr>
              <a:buSzPts val="6200"/>
              <a:buNone/>
              <a:defRPr sz="6200">
                <a:solidFill>
                  <a:schemeClr val="accent3"/>
                </a:solidFill>
              </a:defRPr>
            </a:lvl7pPr>
            <a:lvl8pPr lvl="7" algn="ctr" rtl="0">
              <a:spcBef>
                <a:spcPts val="0"/>
              </a:spcBef>
              <a:spcAft>
                <a:spcPts val="0"/>
              </a:spcAft>
              <a:buClr>
                <a:schemeClr val="accent3"/>
              </a:buClr>
              <a:buSzPts val="6200"/>
              <a:buNone/>
              <a:defRPr sz="6200">
                <a:solidFill>
                  <a:schemeClr val="accent3"/>
                </a:solidFill>
              </a:defRPr>
            </a:lvl8pPr>
            <a:lvl9pPr lvl="8" algn="ctr" rtl="0">
              <a:spcBef>
                <a:spcPts val="0"/>
              </a:spcBef>
              <a:spcAft>
                <a:spcPts val="0"/>
              </a:spcAft>
              <a:buClr>
                <a:schemeClr val="accent3"/>
              </a:buClr>
              <a:buSzPts val="6200"/>
              <a:buNone/>
              <a:defRPr sz="6200">
                <a:solidFill>
                  <a:schemeClr val="accent3"/>
                </a:solidFill>
              </a:defRPr>
            </a:lvl9pPr>
          </a:lstStyle>
          <a:p>
            <a:r>
              <a:t>xx%</a:t>
            </a:r>
          </a:p>
        </p:txBody>
      </p:sp>
      <p:sp>
        <p:nvSpPr>
          <p:cNvPr id="181" name="Google Shape;181;p22"/>
          <p:cNvSpPr txBox="1">
            <a:spLocks noGrp="1"/>
          </p:cNvSpPr>
          <p:nvPr>
            <p:ph type="subTitle" idx="1"/>
          </p:nvPr>
        </p:nvSpPr>
        <p:spPr>
          <a:xfrm>
            <a:off x="4572000" y="1395575"/>
            <a:ext cx="3856800" cy="44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22"/>
          <p:cNvSpPr txBox="1">
            <a:spLocks noGrp="1"/>
          </p:cNvSpPr>
          <p:nvPr>
            <p:ph type="title" idx="2" hasCustomPrompt="1"/>
          </p:nvPr>
        </p:nvSpPr>
        <p:spPr>
          <a:xfrm>
            <a:off x="4572000" y="3237625"/>
            <a:ext cx="3856800" cy="799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accent3"/>
              </a:buClr>
              <a:buSzPts val="6200"/>
              <a:buNone/>
              <a:defRPr sz="4000">
                <a:solidFill>
                  <a:schemeClr val="accent3"/>
                </a:solidFill>
              </a:defRPr>
            </a:lvl1pPr>
            <a:lvl2pPr lvl="1" algn="ctr" rtl="0">
              <a:spcBef>
                <a:spcPts val="0"/>
              </a:spcBef>
              <a:spcAft>
                <a:spcPts val="0"/>
              </a:spcAft>
              <a:buClr>
                <a:schemeClr val="accent3"/>
              </a:buClr>
              <a:buSzPts val="6200"/>
              <a:buNone/>
              <a:defRPr sz="6200">
                <a:solidFill>
                  <a:schemeClr val="accent3"/>
                </a:solidFill>
              </a:defRPr>
            </a:lvl2pPr>
            <a:lvl3pPr lvl="2" algn="ctr" rtl="0">
              <a:spcBef>
                <a:spcPts val="0"/>
              </a:spcBef>
              <a:spcAft>
                <a:spcPts val="0"/>
              </a:spcAft>
              <a:buClr>
                <a:schemeClr val="accent3"/>
              </a:buClr>
              <a:buSzPts val="6200"/>
              <a:buNone/>
              <a:defRPr sz="6200">
                <a:solidFill>
                  <a:schemeClr val="accent3"/>
                </a:solidFill>
              </a:defRPr>
            </a:lvl3pPr>
            <a:lvl4pPr lvl="3" algn="ctr" rtl="0">
              <a:spcBef>
                <a:spcPts val="0"/>
              </a:spcBef>
              <a:spcAft>
                <a:spcPts val="0"/>
              </a:spcAft>
              <a:buClr>
                <a:schemeClr val="accent3"/>
              </a:buClr>
              <a:buSzPts val="6200"/>
              <a:buNone/>
              <a:defRPr sz="6200">
                <a:solidFill>
                  <a:schemeClr val="accent3"/>
                </a:solidFill>
              </a:defRPr>
            </a:lvl4pPr>
            <a:lvl5pPr lvl="4" algn="ctr" rtl="0">
              <a:spcBef>
                <a:spcPts val="0"/>
              </a:spcBef>
              <a:spcAft>
                <a:spcPts val="0"/>
              </a:spcAft>
              <a:buClr>
                <a:schemeClr val="accent3"/>
              </a:buClr>
              <a:buSzPts val="6200"/>
              <a:buNone/>
              <a:defRPr sz="6200">
                <a:solidFill>
                  <a:schemeClr val="accent3"/>
                </a:solidFill>
              </a:defRPr>
            </a:lvl5pPr>
            <a:lvl6pPr lvl="5" algn="ctr" rtl="0">
              <a:spcBef>
                <a:spcPts val="0"/>
              </a:spcBef>
              <a:spcAft>
                <a:spcPts val="0"/>
              </a:spcAft>
              <a:buClr>
                <a:schemeClr val="accent3"/>
              </a:buClr>
              <a:buSzPts val="6200"/>
              <a:buNone/>
              <a:defRPr sz="6200">
                <a:solidFill>
                  <a:schemeClr val="accent3"/>
                </a:solidFill>
              </a:defRPr>
            </a:lvl6pPr>
            <a:lvl7pPr lvl="6" algn="ctr" rtl="0">
              <a:spcBef>
                <a:spcPts val="0"/>
              </a:spcBef>
              <a:spcAft>
                <a:spcPts val="0"/>
              </a:spcAft>
              <a:buClr>
                <a:schemeClr val="accent3"/>
              </a:buClr>
              <a:buSzPts val="6200"/>
              <a:buNone/>
              <a:defRPr sz="6200">
                <a:solidFill>
                  <a:schemeClr val="accent3"/>
                </a:solidFill>
              </a:defRPr>
            </a:lvl7pPr>
            <a:lvl8pPr lvl="7" algn="ctr" rtl="0">
              <a:spcBef>
                <a:spcPts val="0"/>
              </a:spcBef>
              <a:spcAft>
                <a:spcPts val="0"/>
              </a:spcAft>
              <a:buClr>
                <a:schemeClr val="accent3"/>
              </a:buClr>
              <a:buSzPts val="6200"/>
              <a:buNone/>
              <a:defRPr sz="6200">
                <a:solidFill>
                  <a:schemeClr val="accent3"/>
                </a:solidFill>
              </a:defRPr>
            </a:lvl8pPr>
            <a:lvl9pPr lvl="8" algn="ctr" rtl="0">
              <a:spcBef>
                <a:spcPts val="0"/>
              </a:spcBef>
              <a:spcAft>
                <a:spcPts val="0"/>
              </a:spcAft>
              <a:buClr>
                <a:schemeClr val="accent3"/>
              </a:buClr>
              <a:buSzPts val="6200"/>
              <a:buNone/>
              <a:defRPr sz="6200">
                <a:solidFill>
                  <a:schemeClr val="accent3"/>
                </a:solidFill>
              </a:defRPr>
            </a:lvl9pPr>
          </a:lstStyle>
          <a:p>
            <a:r>
              <a:t>xx%</a:t>
            </a:r>
          </a:p>
        </p:txBody>
      </p:sp>
      <p:sp>
        <p:nvSpPr>
          <p:cNvPr id="183" name="Google Shape;183;p22"/>
          <p:cNvSpPr txBox="1">
            <a:spLocks noGrp="1"/>
          </p:cNvSpPr>
          <p:nvPr>
            <p:ph type="subTitle" idx="3"/>
          </p:nvPr>
        </p:nvSpPr>
        <p:spPr>
          <a:xfrm>
            <a:off x="4572000" y="3884475"/>
            <a:ext cx="3856800" cy="44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22"/>
          <p:cNvSpPr txBox="1">
            <a:spLocks noGrp="1"/>
          </p:cNvSpPr>
          <p:nvPr>
            <p:ph type="title" idx="4" hasCustomPrompt="1"/>
          </p:nvPr>
        </p:nvSpPr>
        <p:spPr>
          <a:xfrm>
            <a:off x="4572000" y="1993175"/>
            <a:ext cx="3856800" cy="799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accent3"/>
              </a:buClr>
              <a:buSzPts val="6200"/>
              <a:buNone/>
              <a:defRPr sz="4000">
                <a:solidFill>
                  <a:schemeClr val="accent3"/>
                </a:solidFill>
              </a:defRPr>
            </a:lvl1pPr>
            <a:lvl2pPr lvl="1" algn="ctr" rtl="0">
              <a:spcBef>
                <a:spcPts val="0"/>
              </a:spcBef>
              <a:spcAft>
                <a:spcPts val="0"/>
              </a:spcAft>
              <a:buClr>
                <a:schemeClr val="accent3"/>
              </a:buClr>
              <a:buSzPts val="6200"/>
              <a:buNone/>
              <a:defRPr sz="6200">
                <a:solidFill>
                  <a:schemeClr val="accent3"/>
                </a:solidFill>
              </a:defRPr>
            </a:lvl2pPr>
            <a:lvl3pPr lvl="2" algn="ctr" rtl="0">
              <a:spcBef>
                <a:spcPts val="0"/>
              </a:spcBef>
              <a:spcAft>
                <a:spcPts val="0"/>
              </a:spcAft>
              <a:buClr>
                <a:schemeClr val="accent3"/>
              </a:buClr>
              <a:buSzPts val="6200"/>
              <a:buNone/>
              <a:defRPr sz="6200">
                <a:solidFill>
                  <a:schemeClr val="accent3"/>
                </a:solidFill>
              </a:defRPr>
            </a:lvl3pPr>
            <a:lvl4pPr lvl="3" algn="ctr" rtl="0">
              <a:spcBef>
                <a:spcPts val="0"/>
              </a:spcBef>
              <a:spcAft>
                <a:spcPts val="0"/>
              </a:spcAft>
              <a:buClr>
                <a:schemeClr val="accent3"/>
              </a:buClr>
              <a:buSzPts val="6200"/>
              <a:buNone/>
              <a:defRPr sz="6200">
                <a:solidFill>
                  <a:schemeClr val="accent3"/>
                </a:solidFill>
              </a:defRPr>
            </a:lvl4pPr>
            <a:lvl5pPr lvl="4" algn="ctr" rtl="0">
              <a:spcBef>
                <a:spcPts val="0"/>
              </a:spcBef>
              <a:spcAft>
                <a:spcPts val="0"/>
              </a:spcAft>
              <a:buClr>
                <a:schemeClr val="accent3"/>
              </a:buClr>
              <a:buSzPts val="6200"/>
              <a:buNone/>
              <a:defRPr sz="6200">
                <a:solidFill>
                  <a:schemeClr val="accent3"/>
                </a:solidFill>
              </a:defRPr>
            </a:lvl5pPr>
            <a:lvl6pPr lvl="5" algn="ctr" rtl="0">
              <a:spcBef>
                <a:spcPts val="0"/>
              </a:spcBef>
              <a:spcAft>
                <a:spcPts val="0"/>
              </a:spcAft>
              <a:buClr>
                <a:schemeClr val="accent3"/>
              </a:buClr>
              <a:buSzPts val="6200"/>
              <a:buNone/>
              <a:defRPr sz="6200">
                <a:solidFill>
                  <a:schemeClr val="accent3"/>
                </a:solidFill>
              </a:defRPr>
            </a:lvl6pPr>
            <a:lvl7pPr lvl="6" algn="ctr" rtl="0">
              <a:spcBef>
                <a:spcPts val="0"/>
              </a:spcBef>
              <a:spcAft>
                <a:spcPts val="0"/>
              </a:spcAft>
              <a:buClr>
                <a:schemeClr val="accent3"/>
              </a:buClr>
              <a:buSzPts val="6200"/>
              <a:buNone/>
              <a:defRPr sz="6200">
                <a:solidFill>
                  <a:schemeClr val="accent3"/>
                </a:solidFill>
              </a:defRPr>
            </a:lvl7pPr>
            <a:lvl8pPr lvl="7" algn="ctr" rtl="0">
              <a:spcBef>
                <a:spcPts val="0"/>
              </a:spcBef>
              <a:spcAft>
                <a:spcPts val="0"/>
              </a:spcAft>
              <a:buClr>
                <a:schemeClr val="accent3"/>
              </a:buClr>
              <a:buSzPts val="6200"/>
              <a:buNone/>
              <a:defRPr sz="6200">
                <a:solidFill>
                  <a:schemeClr val="accent3"/>
                </a:solidFill>
              </a:defRPr>
            </a:lvl8pPr>
            <a:lvl9pPr lvl="8" algn="ctr" rtl="0">
              <a:spcBef>
                <a:spcPts val="0"/>
              </a:spcBef>
              <a:spcAft>
                <a:spcPts val="0"/>
              </a:spcAft>
              <a:buClr>
                <a:schemeClr val="accent3"/>
              </a:buClr>
              <a:buSzPts val="6200"/>
              <a:buNone/>
              <a:defRPr sz="6200">
                <a:solidFill>
                  <a:schemeClr val="accent3"/>
                </a:solidFill>
              </a:defRPr>
            </a:lvl9pPr>
          </a:lstStyle>
          <a:p>
            <a:r>
              <a:t>xx%</a:t>
            </a:r>
          </a:p>
        </p:txBody>
      </p:sp>
      <p:sp>
        <p:nvSpPr>
          <p:cNvPr id="185" name="Google Shape;185;p22"/>
          <p:cNvSpPr txBox="1">
            <a:spLocks noGrp="1"/>
          </p:cNvSpPr>
          <p:nvPr>
            <p:ph type="subTitle" idx="5"/>
          </p:nvPr>
        </p:nvSpPr>
        <p:spPr>
          <a:xfrm>
            <a:off x="4572000" y="2640025"/>
            <a:ext cx="3856800" cy="44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86" name="Google Shape;186;p22"/>
          <p:cNvPicPr preferRelativeResize="0"/>
          <p:nvPr/>
        </p:nvPicPr>
        <p:blipFill rotWithShape="1">
          <a:blip r:embed="rId2">
            <a:alphaModFix amt="40000"/>
          </a:blip>
          <a:srcRect l="31058" b="72673"/>
          <a:stretch/>
        </p:blipFill>
        <p:spPr>
          <a:xfrm>
            <a:off x="0" y="4027300"/>
            <a:ext cx="3586550" cy="1116201"/>
          </a:xfrm>
          <a:prstGeom prst="rect">
            <a:avLst/>
          </a:prstGeom>
          <a:noFill/>
          <a:ln>
            <a:noFill/>
          </a:ln>
        </p:spPr>
      </p:pic>
      <p:pic>
        <p:nvPicPr>
          <p:cNvPr id="187" name="Google Shape;187;p22"/>
          <p:cNvPicPr preferRelativeResize="0"/>
          <p:nvPr/>
        </p:nvPicPr>
        <p:blipFill rotWithShape="1">
          <a:blip r:embed="rId2">
            <a:alphaModFix amt="40000"/>
          </a:blip>
          <a:srcRect t="78792"/>
          <a:stretch/>
        </p:blipFill>
        <p:spPr>
          <a:xfrm flipH="1">
            <a:off x="2005552" y="0"/>
            <a:ext cx="6550948" cy="1090775"/>
          </a:xfrm>
          <a:prstGeom prst="rect">
            <a:avLst/>
          </a:prstGeom>
          <a:noFill/>
          <a:ln>
            <a:noFill/>
          </a:ln>
        </p:spPr>
      </p:pic>
      <p:pic>
        <p:nvPicPr>
          <p:cNvPr id="188" name="Google Shape;188;p22"/>
          <p:cNvPicPr preferRelativeResize="0"/>
          <p:nvPr/>
        </p:nvPicPr>
        <p:blipFill>
          <a:blip r:embed="rId3">
            <a:alphaModFix/>
          </a:blip>
          <a:stretch>
            <a:fillRect/>
          </a:stretch>
        </p:blipFill>
        <p:spPr>
          <a:xfrm rot="10800000">
            <a:off x="8050413" y="-256008"/>
            <a:ext cx="1210002" cy="98862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only 1">
  <p:cSld name="CUSTOM_1">
    <p:spTree>
      <p:nvGrpSpPr>
        <p:cNvPr id="1" name="Shape 189"/>
        <p:cNvGrpSpPr/>
        <p:nvPr/>
      </p:nvGrpSpPr>
      <p:grpSpPr>
        <a:xfrm>
          <a:off x="0" y="0"/>
          <a:ext cx="0" cy="0"/>
          <a:chOff x="0" y="0"/>
          <a:chExt cx="0" cy="0"/>
        </a:xfrm>
      </p:grpSpPr>
      <p:pic>
        <p:nvPicPr>
          <p:cNvPr id="190" name="Google Shape;190;p23"/>
          <p:cNvPicPr preferRelativeResize="0"/>
          <p:nvPr/>
        </p:nvPicPr>
        <p:blipFill rotWithShape="1">
          <a:blip r:embed="rId2">
            <a:alphaModFix amt="40000"/>
          </a:blip>
          <a:srcRect b="82951"/>
          <a:stretch/>
        </p:blipFill>
        <p:spPr>
          <a:xfrm>
            <a:off x="0" y="4266575"/>
            <a:ext cx="6550927" cy="876927"/>
          </a:xfrm>
          <a:prstGeom prst="rect">
            <a:avLst/>
          </a:prstGeom>
          <a:noFill/>
          <a:ln>
            <a:noFill/>
          </a:ln>
        </p:spPr>
      </p:pic>
      <p:pic>
        <p:nvPicPr>
          <p:cNvPr id="191" name="Google Shape;191;p23"/>
          <p:cNvPicPr preferRelativeResize="0"/>
          <p:nvPr/>
        </p:nvPicPr>
        <p:blipFill>
          <a:blip r:embed="rId3">
            <a:alphaModFix/>
          </a:blip>
          <a:stretch>
            <a:fillRect/>
          </a:stretch>
        </p:blipFill>
        <p:spPr>
          <a:xfrm rot="-9900006">
            <a:off x="-194701" y="4116282"/>
            <a:ext cx="1210002" cy="988620"/>
          </a:xfrm>
          <a:prstGeom prst="rect">
            <a:avLst/>
          </a:prstGeom>
          <a:noFill/>
          <a:ln>
            <a:noFill/>
          </a:ln>
        </p:spPr>
      </p:pic>
      <p:pic>
        <p:nvPicPr>
          <p:cNvPr id="192" name="Google Shape;192;p23"/>
          <p:cNvPicPr preferRelativeResize="0"/>
          <p:nvPr/>
        </p:nvPicPr>
        <p:blipFill rotWithShape="1">
          <a:blip r:embed="rId2">
            <a:alphaModFix amt="40000"/>
          </a:blip>
          <a:srcRect l="40596" b="68056"/>
          <a:stretch/>
        </p:blipFill>
        <p:spPr>
          <a:xfrm rot="10800000">
            <a:off x="5252723" y="2"/>
            <a:ext cx="3891277" cy="1642998"/>
          </a:xfrm>
          <a:prstGeom prst="rect">
            <a:avLst/>
          </a:prstGeom>
          <a:noFill/>
          <a:ln>
            <a:noFill/>
          </a:ln>
        </p:spPr>
      </p:pic>
      <p:sp>
        <p:nvSpPr>
          <p:cNvPr id="193" name="Google Shape;193;p23"/>
          <p:cNvSpPr txBox="1">
            <a:spLocks noGrp="1"/>
          </p:cNvSpPr>
          <p:nvPr>
            <p:ph type="title"/>
          </p:nvPr>
        </p:nvSpPr>
        <p:spPr>
          <a:xfrm>
            <a:off x="715100" y="535000"/>
            <a:ext cx="7713900" cy="640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1pPr>
            <a:lvl2pPr lvl="1"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2pPr>
            <a:lvl3pPr lvl="2"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3pPr>
            <a:lvl4pPr lvl="3"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4pPr>
            <a:lvl5pPr lvl="4"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5pPr>
            <a:lvl6pPr lvl="5"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6pPr>
            <a:lvl7pPr lvl="6"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7pPr>
            <a:lvl8pPr lvl="7"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8pPr>
            <a:lvl9pPr lvl="8"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only 2">
  <p:cSld name="CUSTOM_1_1">
    <p:spTree>
      <p:nvGrpSpPr>
        <p:cNvPr id="1" name="Shape 194"/>
        <p:cNvGrpSpPr/>
        <p:nvPr/>
      </p:nvGrpSpPr>
      <p:grpSpPr>
        <a:xfrm>
          <a:off x="0" y="0"/>
          <a:ext cx="0" cy="0"/>
          <a:chOff x="0" y="0"/>
          <a:chExt cx="0" cy="0"/>
        </a:xfrm>
      </p:grpSpPr>
      <p:sp>
        <p:nvSpPr>
          <p:cNvPr id="195" name="Google Shape;195;p24"/>
          <p:cNvSpPr txBox="1">
            <a:spLocks noGrp="1"/>
          </p:cNvSpPr>
          <p:nvPr>
            <p:ph type="title"/>
          </p:nvPr>
        </p:nvSpPr>
        <p:spPr>
          <a:xfrm>
            <a:off x="715100" y="535000"/>
            <a:ext cx="7713900" cy="640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1pPr>
            <a:lvl2pPr lvl="1"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2pPr>
            <a:lvl3pPr lvl="2"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3pPr>
            <a:lvl4pPr lvl="3"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4pPr>
            <a:lvl5pPr lvl="4"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5pPr>
            <a:lvl6pPr lvl="5"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6pPr>
            <a:lvl7pPr lvl="6"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7pPr>
            <a:lvl8pPr lvl="7"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8pPr>
            <a:lvl9pPr lvl="8"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9pPr>
          </a:lstStyle>
          <a:p>
            <a:endParaRPr/>
          </a:p>
        </p:txBody>
      </p:sp>
      <p:pic>
        <p:nvPicPr>
          <p:cNvPr id="196" name="Google Shape;196;p24"/>
          <p:cNvPicPr preferRelativeResize="0"/>
          <p:nvPr/>
        </p:nvPicPr>
        <p:blipFill>
          <a:blip r:embed="rId2">
            <a:alphaModFix/>
          </a:blip>
          <a:stretch>
            <a:fillRect/>
          </a:stretch>
        </p:blipFill>
        <p:spPr>
          <a:xfrm rot="900069" flipH="1">
            <a:off x="7483128" y="-188493"/>
            <a:ext cx="1248361" cy="944001"/>
          </a:xfrm>
          <a:prstGeom prst="rect">
            <a:avLst/>
          </a:prstGeom>
          <a:noFill/>
          <a:ln>
            <a:noFill/>
          </a:ln>
        </p:spPr>
      </p:pic>
      <p:pic>
        <p:nvPicPr>
          <p:cNvPr id="197" name="Google Shape;197;p24"/>
          <p:cNvPicPr preferRelativeResize="0"/>
          <p:nvPr/>
        </p:nvPicPr>
        <p:blipFill>
          <a:blip r:embed="rId3">
            <a:alphaModFix/>
          </a:blip>
          <a:stretch>
            <a:fillRect/>
          </a:stretch>
        </p:blipFill>
        <p:spPr>
          <a:xfrm rot="4499876" flipH="1">
            <a:off x="8374192" y="-308966"/>
            <a:ext cx="1155032" cy="1359370"/>
          </a:xfrm>
          <a:prstGeom prst="rect">
            <a:avLst/>
          </a:prstGeom>
          <a:noFill/>
          <a:ln>
            <a:noFill/>
          </a:ln>
        </p:spPr>
      </p:pic>
      <p:pic>
        <p:nvPicPr>
          <p:cNvPr id="198" name="Google Shape;198;p24"/>
          <p:cNvPicPr preferRelativeResize="0"/>
          <p:nvPr/>
        </p:nvPicPr>
        <p:blipFill rotWithShape="1">
          <a:blip r:embed="rId4">
            <a:alphaModFix amt="40000"/>
          </a:blip>
          <a:srcRect l="26664" r="39599" b="74009"/>
          <a:stretch/>
        </p:blipFill>
        <p:spPr>
          <a:xfrm flipH="1">
            <a:off x="7281682" y="4016975"/>
            <a:ext cx="1862323" cy="1126525"/>
          </a:xfrm>
          <a:prstGeom prst="rect">
            <a:avLst/>
          </a:prstGeom>
          <a:noFill/>
          <a:ln>
            <a:noFill/>
          </a:ln>
        </p:spPr>
      </p:pic>
      <p:pic>
        <p:nvPicPr>
          <p:cNvPr id="199" name="Google Shape;199;p24"/>
          <p:cNvPicPr preferRelativeResize="0"/>
          <p:nvPr/>
        </p:nvPicPr>
        <p:blipFill rotWithShape="1">
          <a:blip r:embed="rId4">
            <a:alphaModFix amt="40000"/>
          </a:blip>
          <a:srcRect l="57589" b="59299"/>
          <a:stretch/>
        </p:blipFill>
        <p:spPr>
          <a:xfrm rot="10800000" flipH="1">
            <a:off x="0" y="2"/>
            <a:ext cx="2341176" cy="176404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ackground 1">
  <p:cSld name="BLANK_1_1_1_1_1_1_1_1">
    <p:spTree>
      <p:nvGrpSpPr>
        <p:cNvPr id="1" name="Shape 216"/>
        <p:cNvGrpSpPr/>
        <p:nvPr/>
      </p:nvGrpSpPr>
      <p:grpSpPr>
        <a:xfrm>
          <a:off x="0" y="0"/>
          <a:ext cx="0" cy="0"/>
          <a:chOff x="0" y="0"/>
          <a:chExt cx="0" cy="0"/>
        </a:xfrm>
      </p:grpSpPr>
      <p:pic>
        <p:nvPicPr>
          <p:cNvPr id="217" name="Google Shape;217;p27"/>
          <p:cNvPicPr preferRelativeResize="0"/>
          <p:nvPr/>
        </p:nvPicPr>
        <p:blipFill rotWithShape="1">
          <a:blip r:embed="rId2">
            <a:alphaModFix amt="40000"/>
          </a:blip>
          <a:srcRect t="79468" r="31829"/>
          <a:stretch/>
        </p:blipFill>
        <p:spPr>
          <a:xfrm>
            <a:off x="4678300" y="0"/>
            <a:ext cx="4465700" cy="1056050"/>
          </a:xfrm>
          <a:prstGeom prst="rect">
            <a:avLst/>
          </a:prstGeom>
          <a:noFill/>
          <a:ln>
            <a:noFill/>
          </a:ln>
        </p:spPr>
      </p:pic>
      <p:pic>
        <p:nvPicPr>
          <p:cNvPr id="218" name="Google Shape;218;p27"/>
          <p:cNvPicPr preferRelativeResize="0"/>
          <p:nvPr/>
        </p:nvPicPr>
        <p:blipFill>
          <a:blip r:embed="rId3">
            <a:alphaModFix/>
          </a:blip>
          <a:stretch>
            <a:fillRect/>
          </a:stretch>
        </p:blipFill>
        <p:spPr>
          <a:xfrm rot="-9899999">
            <a:off x="7708031" y="-130211"/>
            <a:ext cx="1657357" cy="988618"/>
          </a:xfrm>
          <a:prstGeom prst="rect">
            <a:avLst/>
          </a:prstGeom>
          <a:noFill/>
          <a:ln>
            <a:noFill/>
          </a:ln>
        </p:spPr>
      </p:pic>
      <p:pic>
        <p:nvPicPr>
          <p:cNvPr id="219" name="Google Shape;219;p27"/>
          <p:cNvPicPr preferRelativeResize="0"/>
          <p:nvPr/>
        </p:nvPicPr>
        <p:blipFill rotWithShape="1">
          <a:blip r:embed="rId2">
            <a:alphaModFix amt="40000"/>
          </a:blip>
          <a:srcRect r="11371" b="79270"/>
          <a:stretch/>
        </p:blipFill>
        <p:spPr>
          <a:xfrm rot="5400000">
            <a:off x="-1831287" y="2471388"/>
            <a:ext cx="4495775" cy="8255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eam">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4A0838D-0054-BB6E-CD8F-3410054AC4BB}"/>
              </a:ext>
            </a:extLst>
          </p:cNvPr>
          <p:cNvSpPr>
            <a:spLocks noGrp="1"/>
          </p:cNvSpPr>
          <p:nvPr>
            <p:ph type="pic" sz="quarter" idx="10"/>
          </p:nvPr>
        </p:nvSpPr>
        <p:spPr>
          <a:xfrm>
            <a:off x="935343" y="1344784"/>
            <a:ext cx="1979765" cy="1829704"/>
          </a:xfrm>
          <a:custGeom>
            <a:avLst/>
            <a:gdLst>
              <a:gd name="connsiteX0" fmla="*/ 1989034 w 4771624"/>
              <a:gd name="connsiteY0" fmla="*/ 4368827 h 4411096"/>
              <a:gd name="connsiteX1" fmla="*/ 1989120 w 4771624"/>
              <a:gd name="connsiteY1" fmla="*/ 4368840 h 4411096"/>
              <a:gd name="connsiteX2" fmla="*/ 1988082 w 4771624"/>
              <a:gd name="connsiteY2" fmla="*/ 4368946 h 4411096"/>
              <a:gd name="connsiteX3" fmla="*/ 1987612 w 4771624"/>
              <a:gd name="connsiteY3" fmla="*/ 4368915 h 4411096"/>
              <a:gd name="connsiteX4" fmla="*/ 2321014 w 4771624"/>
              <a:gd name="connsiteY4" fmla="*/ 4341225 h 4411096"/>
              <a:gd name="connsiteX5" fmla="*/ 2295330 w 4771624"/>
              <a:gd name="connsiteY5" fmla="*/ 4343129 h 4411096"/>
              <a:gd name="connsiteX6" fmla="*/ 2321014 w 4771624"/>
              <a:gd name="connsiteY6" fmla="*/ 4341225 h 4411096"/>
              <a:gd name="connsiteX7" fmla="*/ 2905072 w 4771624"/>
              <a:gd name="connsiteY7" fmla="*/ 4325995 h 4411096"/>
              <a:gd name="connsiteX8" fmla="*/ 2859414 w 4771624"/>
              <a:gd name="connsiteY8" fmla="*/ 4340272 h 4411096"/>
              <a:gd name="connsiteX9" fmla="*/ 2913634 w 4771624"/>
              <a:gd name="connsiteY9" fmla="*/ 4323140 h 4411096"/>
              <a:gd name="connsiteX10" fmla="*/ 2905072 w 4771624"/>
              <a:gd name="connsiteY10" fmla="*/ 4325995 h 4411096"/>
              <a:gd name="connsiteX11" fmla="*/ 2910778 w 4771624"/>
              <a:gd name="connsiteY11" fmla="*/ 4324092 h 4411096"/>
              <a:gd name="connsiteX12" fmla="*/ 2913634 w 4771624"/>
              <a:gd name="connsiteY12" fmla="*/ 4323140 h 4411096"/>
              <a:gd name="connsiteX13" fmla="*/ 1728394 w 4771624"/>
              <a:gd name="connsiteY13" fmla="*/ 4323140 h 4411096"/>
              <a:gd name="connsiteX14" fmla="*/ 1782614 w 4771624"/>
              <a:gd name="connsiteY14" fmla="*/ 4333610 h 4411096"/>
              <a:gd name="connsiteX15" fmla="*/ 1787370 w 4771624"/>
              <a:gd name="connsiteY15" fmla="*/ 4335513 h 4411096"/>
              <a:gd name="connsiteX16" fmla="*/ 1733150 w 4771624"/>
              <a:gd name="connsiteY16" fmla="*/ 4325043 h 4411096"/>
              <a:gd name="connsiteX17" fmla="*/ 1478218 w 4771624"/>
              <a:gd name="connsiteY17" fmla="*/ 4247947 h 4411096"/>
              <a:gd name="connsiteX18" fmla="*/ 1560978 w 4771624"/>
              <a:gd name="connsiteY18" fmla="*/ 4274598 h 4411096"/>
              <a:gd name="connsiteX19" fmla="*/ 1658002 w 4771624"/>
              <a:gd name="connsiteY19" fmla="*/ 4301248 h 4411096"/>
              <a:gd name="connsiteX20" fmla="*/ 1617100 w 4771624"/>
              <a:gd name="connsiteY20" fmla="*/ 4294586 h 4411096"/>
              <a:gd name="connsiteX21" fmla="*/ 1570490 w 4771624"/>
              <a:gd name="connsiteY21" fmla="*/ 4283164 h 4411096"/>
              <a:gd name="connsiteX22" fmla="*/ 1521026 w 4771624"/>
              <a:gd name="connsiteY22" fmla="*/ 4267935 h 4411096"/>
              <a:gd name="connsiteX23" fmla="*/ 1686540 w 4771624"/>
              <a:gd name="connsiteY23" fmla="*/ 4320285 h 4411096"/>
              <a:gd name="connsiteX24" fmla="*/ 1776906 w 4771624"/>
              <a:gd name="connsiteY24" fmla="*/ 4341225 h 4411096"/>
              <a:gd name="connsiteX25" fmla="*/ 1827322 w 4771624"/>
              <a:gd name="connsiteY25" fmla="*/ 4347887 h 4411096"/>
              <a:gd name="connsiteX26" fmla="*/ 1872982 w 4771624"/>
              <a:gd name="connsiteY26" fmla="*/ 4354550 h 4411096"/>
              <a:gd name="connsiteX27" fmla="*/ 1950032 w 4771624"/>
              <a:gd name="connsiteY27" fmla="*/ 4367875 h 4411096"/>
              <a:gd name="connsiteX28" fmla="*/ 1971910 w 4771624"/>
              <a:gd name="connsiteY28" fmla="*/ 4367875 h 4411096"/>
              <a:gd name="connsiteX29" fmla="*/ 1987612 w 4771624"/>
              <a:gd name="connsiteY29" fmla="*/ 4368915 h 4411096"/>
              <a:gd name="connsiteX30" fmla="*/ 1974334 w 4771624"/>
              <a:gd name="connsiteY30" fmla="*/ 4369735 h 4411096"/>
              <a:gd name="connsiteX31" fmla="*/ 1972862 w 4771624"/>
              <a:gd name="connsiteY31" fmla="*/ 4375490 h 4411096"/>
              <a:gd name="connsiteX32" fmla="*/ 2052766 w 4771624"/>
              <a:gd name="connsiteY32" fmla="*/ 4382153 h 4411096"/>
              <a:gd name="connsiteX33" fmla="*/ 1983326 w 4771624"/>
              <a:gd name="connsiteY33" fmla="*/ 4380249 h 4411096"/>
              <a:gd name="connsiteX34" fmla="*/ 1977618 w 4771624"/>
              <a:gd name="connsiteY34" fmla="*/ 4379297 h 4411096"/>
              <a:gd name="connsiteX35" fmla="*/ 1935762 w 4771624"/>
              <a:gd name="connsiteY35" fmla="*/ 4378345 h 4411096"/>
              <a:gd name="connsiteX36" fmla="*/ 1858714 w 4771624"/>
              <a:gd name="connsiteY36" fmla="*/ 4359309 h 4411096"/>
              <a:gd name="connsiteX37" fmla="*/ 1872982 w 4771624"/>
              <a:gd name="connsiteY37" fmla="*/ 4368827 h 4411096"/>
              <a:gd name="connsiteX38" fmla="*/ 1765492 w 4771624"/>
              <a:gd name="connsiteY38" fmla="*/ 4345984 h 4411096"/>
              <a:gd name="connsiteX39" fmla="*/ 1656100 w 4771624"/>
              <a:gd name="connsiteY39" fmla="*/ 4316477 h 4411096"/>
              <a:gd name="connsiteX40" fmla="*/ 1603782 w 4771624"/>
              <a:gd name="connsiteY40" fmla="*/ 4301248 h 4411096"/>
              <a:gd name="connsiteX41" fmla="*/ 1555270 w 4771624"/>
              <a:gd name="connsiteY41" fmla="*/ 4286020 h 4411096"/>
              <a:gd name="connsiteX42" fmla="*/ 1472512 w 4771624"/>
              <a:gd name="connsiteY42" fmla="*/ 4260320 h 4411096"/>
              <a:gd name="connsiteX43" fmla="*/ 1478218 w 4771624"/>
              <a:gd name="connsiteY43" fmla="*/ 4247947 h 4411096"/>
              <a:gd name="connsiteX44" fmla="*/ 2965000 w 4771624"/>
              <a:gd name="connsiteY44" fmla="*/ 4242236 h 4411096"/>
              <a:gd name="connsiteX45" fmla="*/ 2892706 w 4771624"/>
              <a:gd name="connsiteY45" fmla="*/ 4261272 h 4411096"/>
              <a:gd name="connsiteX46" fmla="*/ 2965000 w 4771624"/>
              <a:gd name="connsiteY46" fmla="*/ 4242236 h 4411096"/>
              <a:gd name="connsiteX47" fmla="*/ 3168564 w 4771624"/>
              <a:gd name="connsiteY47" fmla="*/ 4240332 h 4411096"/>
              <a:gd name="connsiteX48" fmla="*/ 3063928 w 4771624"/>
              <a:gd name="connsiteY48" fmla="*/ 4280308 h 4411096"/>
              <a:gd name="connsiteX49" fmla="*/ 3022074 w 4771624"/>
              <a:gd name="connsiteY49" fmla="*/ 4293634 h 4411096"/>
              <a:gd name="connsiteX50" fmla="*/ 2969756 w 4771624"/>
              <a:gd name="connsiteY50" fmla="*/ 4310766 h 4411096"/>
              <a:gd name="connsiteX51" fmla="*/ 3010658 w 4771624"/>
              <a:gd name="connsiteY51" fmla="*/ 4293634 h 4411096"/>
              <a:gd name="connsiteX52" fmla="*/ 3032538 w 4771624"/>
              <a:gd name="connsiteY52" fmla="*/ 4284116 h 4411096"/>
              <a:gd name="connsiteX53" fmla="*/ 3073442 w 4771624"/>
              <a:gd name="connsiteY53" fmla="*/ 4269838 h 4411096"/>
              <a:gd name="connsiteX54" fmla="*/ 3090562 w 4771624"/>
              <a:gd name="connsiteY54" fmla="*/ 4267935 h 4411096"/>
              <a:gd name="connsiteX55" fmla="*/ 3121002 w 4771624"/>
              <a:gd name="connsiteY55" fmla="*/ 4257465 h 4411096"/>
              <a:gd name="connsiteX56" fmla="*/ 3168564 w 4771624"/>
              <a:gd name="connsiteY56" fmla="*/ 4240332 h 4411096"/>
              <a:gd name="connsiteX57" fmla="*/ 1459194 w 4771624"/>
              <a:gd name="connsiteY57" fmla="*/ 4235573 h 4411096"/>
              <a:gd name="connsiteX58" fmla="*/ 1482976 w 4771624"/>
              <a:gd name="connsiteY58" fmla="*/ 4246043 h 4411096"/>
              <a:gd name="connsiteX59" fmla="*/ 1459194 w 4771624"/>
              <a:gd name="connsiteY59" fmla="*/ 4235573 h 4411096"/>
              <a:gd name="connsiteX60" fmla="*/ 1390706 w 4771624"/>
              <a:gd name="connsiteY60" fmla="*/ 4220344 h 4411096"/>
              <a:gd name="connsiteX61" fmla="*/ 1402122 w 4771624"/>
              <a:gd name="connsiteY61" fmla="*/ 4224151 h 4411096"/>
              <a:gd name="connsiteX62" fmla="*/ 1443024 w 4771624"/>
              <a:gd name="connsiteY62" fmla="*/ 4241284 h 4411096"/>
              <a:gd name="connsiteX63" fmla="*/ 3191674 w 4771624"/>
              <a:gd name="connsiteY63" fmla="*/ 4200261 h 4411096"/>
              <a:gd name="connsiteX64" fmla="*/ 3158100 w 4771624"/>
              <a:gd name="connsiteY64" fmla="*/ 4217489 h 4411096"/>
              <a:gd name="connsiteX65" fmla="*/ 3056318 w 4771624"/>
              <a:gd name="connsiteY65" fmla="*/ 4249850 h 4411096"/>
              <a:gd name="connsiteX66" fmla="*/ 3055440 w 4771624"/>
              <a:gd name="connsiteY66" fmla="*/ 4251608 h 4411096"/>
              <a:gd name="connsiteX67" fmla="*/ 3057270 w 4771624"/>
              <a:gd name="connsiteY67" fmla="*/ 4250803 h 4411096"/>
              <a:gd name="connsiteX68" fmla="*/ 3117198 w 4771624"/>
              <a:gd name="connsiteY68" fmla="*/ 4242236 h 4411096"/>
              <a:gd name="connsiteX69" fmla="*/ 3181674 w 4771624"/>
              <a:gd name="connsiteY69" fmla="*/ 4207570 h 4411096"/>
              <a:gd name="connsiteX70" fmla="*/ 3101978 w 4771624"/>
              <a:gd name="connsiteY70" fmla="*/ 4195597 h 4411096"/>
              <a:gd name="connsiteX71" fmla="*/ 3041098 w 4771624"/>
              <a:gd name="connsiteY71" fmla="*/ 4219392 h 4411096"/>
              <a:gd name="connsiteX72" fmla="*/ 3090562 w 4771624"/>
              <a:gd name="connsiteY72" fmla="*/ 4198452 h 4411096"/>
              <a:gd name="connsiteX73" fmla="*/ 3101978 w 4771624"/>
              <a:gd name="connsiteY73" fmla="*/ 4195597 h 4411096"/>
              <a:gd name="connsiteX74" fmla="*/ 3278908 w 4771624"/>
              <a:gd name="connsiteY74" fmla="*/ 4193693 h 4411096"/>
              <a:gd name="connsiteX75" fmla="*/ 3231346 w 4771624"/>
              <a:gd name="connsiteY75" fmla="*/ 4213682 h 4411096"/>
              <a:gd name="connsiteX76" fmla="*/ 3278908 w 4771624"/>
              <a:gd name="connsiteY76" fmla="*/ 4193693 h 4411096"/>
              <a:gd name="connsiteX77" fmla="*/ 3205662 w 4771624"/>
              <a:gd name="connsiteY77" fmla="*/ 4163235 h 4411096"/>
              <a:gd name="connsiteX78" fmla="*/ 3110538 w 4771624"/>
              <a:gd name="connsiteY78" fmla="*/ 4187982 h 4411096"/>
              <a:gd name="connsiteX79" fmla="*/ 2571190 w 4771624"/>
              <a:gd name="connsiteY79" fmla="*/ 4324092 h 4411096"/>
              <a:gd name="connsiteX80" fmla="*/ 2525530 w 4771624"/>
              <a:gd name="connsiteY80" fmla="*/ 4328851 h 4411096"/>
              <a:gd name="connsiteX81" fmla="*/ 2517918 w 4771624"/>
              <a:gd name="connsiteY81" fmla="*/ 4330755 h 4411096"/>
              <a:gd name="connsiteX82" fmla="*/ 2600678 w 4771624"/>
              <a:gd name="connsiteY82" fmla="*/ 4322188 h 4411096"/>
              <a:gd name="connsiteX83" fmla="*/ 2506504 w 4771624"/>
              <a:gd name="connsiteY83" fmla="*/ 4332658 h 4411096"/>
              <a:gd name="connsiteX84" fmla="*/ 2496042 w 4771624"/>
              <a:gd name="connsiteY84" fmla="*/ 4330755 h 4411096"/>
              <a:gd name="connsiteX85" fmla="*/ 2421846 w 4771624"/>
              <a:gd name="connsiteY85" fmla="*/ 4335514 h 4411096"/>
              <a:gd name="connsiteX86" fmla="*/ 2441822 w 4771624"/>
              <a:gd name="connsiteY86" fmla="*/ 4338369 h 4411096"/>
              <a:gd name="connsiteX87" fmla="*/ 2387600 w 4771624"/>
              <a:gd name="connsiteY87" fmla="*/ 4340273 h 4411096"/>
              <a:gd name="connsiteX88" fmla="*/ 2319110 w 4771624"/>
              <a:gd name="connsiteY88" fmla="*/ 4341225 h 4411096"/>
              <a:gd name="connsiteX89" fmla="*/ 2311502 w 4771624"/>
              <a:gd name="connsiteY89" fmla="*/ 4338369 h 4411096"/>
              <a:gd name="connsiteX90" fmla="*/ 2130766 w 4771624"/>
              <a:gd name="connsiteY90" fmla="*/ 4331707 h 4411096"/>
              <a:gd name="connsiteX91" fmla="*/ 2176426 w 4771624"/>
              <a:gd name="connsiteY91" fmla="*/ 4337417 h 4411096"/>
              <a:gd name="connsiteX92" fmla="*/ 2117450 w 4771624"/>
              <a:gd name="connsiteY92" fmla="*/ 4332658 h 4411096"/>
              <a:gd name="connsiteX93" fmla="*/ 2058474 w 4771624"/>
              <a:gd name="connsiteY93" fmla="*/ 4327899 h 4411096"/>
              <a:gd name="connsiteX94" fmla="*/ 2061326 w 4771624"/>
              <a:gd name="connsiteY94" fmla="*/ 4333610 h 4411096"/>
              <a:gd name="connsiteX95" fmla="*/ 2080350 w 4771624"/>
              <a:gd name="connsiteY95" fmla="*/ 4338369 h 4411096"/>
              <a:gd name="connsiteX96" fmla="*/ 2115546 w 4771624"/>
              <a:gd name="connsiteY96" fmla="*/ 4343128 h 4411096"/>
              <a:gd name="connsiteX97" fmla="*/ 2110790 w 4771624"/>
              <a:gd name="connsiteY97" fmla="*/ 4345984 h 4411096"/>
              <a:gd name="connsiteX98" fmla="*/ 2161206 w 4771624"/>
              <a:gd name="connsiteY98" fmla="*/ 4344080 h 4411096"/>
              <a:gd name="connsiteX99" fmla="*/ 2206866 w 4771624"/>
              <a:gd name="connsiteY99" fmla="*/ 4345984 h 4411096"/>
              <a:gd name="connsiteX100" fmla="*/ 2258232 w 4771624"/>
              <a:gd name="connsiteY100" fmla="*/ 4348839 h 4411096"/>
              <a:gd name="connsiteX101" fmla="*/ 2314354 w 4771624"/>
              <a:gd name="connsiteY101" fmla="*/ 4349791 h 4411096"/>
              <a:gd name="connsiteX102" fmla="*/ 2374282 w 4771624"/>
              <a:gd name="connsiteY102" fmla="*/ 4350743 h 4411096"/>
              <a:gd name="connsiteX103" fmla="*/ 2611140 w 4771624"/>
              <a:gd name="connsiteY103" fmla="*/ 4330755 h 4411096"/>
              <a:gd name="connsiteX104" fmla="*/ 2593066 w 4771624"/>
              <a:gd name="connsiteY104" fmla="*/ 4339321 h 4411096"/>
              <a:gd name="connsiteX105" fmla="*/ 2648238 w 4771624"/>
              <a:gd name="connsiteY105" fmla="*/ 4333610 h 4411096"/>
              <a:gd name="connsiteX106" fmla="*/ 2682482 w 4771624"/>
              <a:gd name="connsiteY106" fmla="*/ 4325996 h 4411096"/>
              <a:gd name="connsiteX107" fmla="*/ 2770948 w 4771624"/>
              <a:gd name="connsiteY107" fmla="*/ 4305056 h 4411096"/>
              <a:gd name="connsiteX108" fmla="*/ 2696750 w 4771624"/>
              <a:gd name="connsiteY108" fmla="*/ 4323140 h 4411096"/>
              <a:gd name="connsiteX109" fmla="*/ 2908878 w 4771624"/>
              <a:gd name="connsiteY109" fmla="*/ 4270790 h 4411096"/>
              <a:gd name="connsiteX110" fmla="*/ 3110538 w 4771624"/>
              <a:gd name="connsiteY110" fmla="*/ 4199404 h 4411096"/>
              <a:gd name="connsiteX111" fmla="*/ 3118150 w 4771624"/>
              <a:gd name="connsiteY111" fmla="*/ 4201308 h 4411096"/>
              <a:gd name="connsiteX112" fmla="*/ 3161906 w 4771624"/>
              <a:gd name="connsiteY112" fmla="*/ 4183223 h 4411096"/>
              <a:gd name="connsiteX113" fmla="*/ 3205662 w 4771624"/>
              <a:gd name="connsiteY113" fmla="*/ 4163235 h 4411096"/>
              <a:gd name="connsiteX114" fmla="*/ 1176678 w 4771624"/>
              <a:gd name="connsiteY114" fmla="*/ 4077572 h 4411096"/>
              <a:gd name="connsiteX115" fmla="*/ 1315558 w 4771624"/>
              <a:gd name="connsiteY115" fmla="*/ 4142295 h 4411096"/>
              <a:gd name="connsiteX116" fmla="*/ 1435414 w 4771624"/>
              <a:gd name="connsiteY116" fmla="*/ 4187031 h 4411096"/>
              <a:gd name="connsiteX117" fmla="*/ 1420194 w 4771624"/>
              <a:gd name="connsiteY117" fmla="*/ 4184175 h 4411096"/>
              <a:gd name="connsiteX118" fmla="*/ 1677978 w 4771624"/>
              <a:gd name="connsiteY118" fmla="*/ 4266031 h 4411096"/>
              <a:gd name="connsiteX119" fmla="*/ 1695102 w 4771624"/>
              <a:gd name="connsiteY119" fmla="*/ 4276501 h 4411096"/>
              <a:gd name="connsiteX120" fmla="*/ 1769298 w 4771624"/>
              <a:gd name="connsiteY120" fmla="*/ 4289827 h 4411096"/>
              <a:gd name="connsiteX121" fmla="*/ 1753126 w 4771624"/>
              <a:gd name="connsiteY121" fmla="*/ 4288875 h 4411096"/>
              <a:gd name="connsiteX122" fmla="*/ 1784518 w 4771624"/>
              <a:gd name="connsiteY122" fmla="*/ 4295538 h 4411096"/>
              <a:gd name="connsiteX123" fmla="*/ 1815908 w 4771624"/>
              <a:gd name="connsiteY123" fmla="*/ 4301248 h 4411096"/>
              <a:gd name="connsiteX124" fmla="*/ 1878690 w 4771624"/>
              <a:gd name="connsiteY124" fmla="*/ 4313622 h 4411096"/>
              <a:gd name="connsiteX125" fmla="*/ 1874884 w 4771624"/>
              <a:gd name="connsiteY125" fmla="*/ 4313622 h 4411096"/>
              <a:gd name="connsiteX126" fmla="*/ 2021374 w 4771624"/>
              <a:gd name="connsiteY126" fmla="*/ 4324092 h 4411096"/>
              <a:gd name="connsiteX127" fmla="*/ 2024228 w 4771624"/>
              <a:gd name="connsiteY127" fmla="*/ 4322188 h 4411096"/>
              <a:gd name="connsiteX128" fmla="*/ 1807346 w 4771624"/>
              <a:gd name="connsiteY128" fmla="*/ 4286020 h 4411096"/>
              <a:gd name="connsiteX129" fmla="*/ 1781662 w 4771624"/>
              <a:gd name="connsiteY129" fmla="*/ 4281260 h 4411096"/>
              <a:gd name="connsiteX130" fmla="*/ 1751224 w 4771624"/>
              <a:gd name="connsiteY130" fmla="*/ 4274598 h 4411096"/>
              <a:gd name="connsiteX131" fmla="*/ 1690346 w 4771624"/>
              <a:gd name="connsiteY131" fmla="*/ 4261272 h 4411096"/>
              <a:gd name="connsiteX132" fmla="*/ 1630418 w 4771624"/>
              <a:gd name="connsiteY132" fmla="*/ 4245091 h 4411096"/>
              <a:gd name="connsiteX133" fmla="*/ 1570490 w 4771624"/>
              <a:gd name="connsiteY133" fmla="*/ 4227959 h 4411096"/>
              <a:gd name="connsiteX134" fmla="*/ 1600930 w 4771624"/>
              <a:gd name="connsiteY134" fmla="*/ 4234621 h 4411096"/>
              <a:gd name="connsiteX135" fmla="*/ 1416390 w 4771624"/>
              <a:gd name="connsiteY135" fmla="*/ 4172753 h 4411096"/>
              <a:gd name="connsiteX136" fmla="*/ 1411634 w 4771624"/>
              <a:gd name="connsiteY136" fmla="*/ 4170850 h 4411096"/>
              <a:gd name="connsiteX137" fmla="*/ 1361218 w 4771624"/>
              <a:gd name="connsiteY137" fmla="*/ 4153717 h 4411096"/>
              <a:gd name="connsiteX138" fmla="*/ 1345998 w 4771624"/>
              <a:gd name="connsiteY138" fmla="*/ 4145151 h 4411096"/>
              <a:gd name="connsiteX139" fmla="*/ 1228045 w 4771624"/>
              <a:gd name="connsiteY139" fmla="*/ 4094705 h 4411096"/>
              <a:gd name="connsiteX140" fmla="*/ 1179532 w 4771624"/>
              <a:gd name="connsiteY140" fmla="*/ 4077572 h 4411096"/>
              <a:gd name="connsiteX141" fmla="*/ 3478666 w 4771624"/>
              <a:gd name="connsiteY141" fmla="*/ 4070909 h 4411096"/>
              <a:gd name="connsiteX142" fmla="*/ 3451082 w 4771624"/>
              <a:gd name="connsiteY142" fmla="*/ 4080427 h 4411096"/>
              <a:gd name="connsiteX143" fmla="*/ 3478666 w 4771624"/>
              <a:gd name="connsiteY143" fmla="*/ 4070909 h 4411096"/>
              <a:gd name="connsiteX144" fmla="*/ 909381 w 4771624"/>
              <a:gd name="connsiteY144" fmla="*/ 3987149 h 4411096"/>
              <a:gd name="connsiteX145" fmla="*/ 953138 w 4771624"/>
              <a:gd name="connsiteY145" fmla="*/ 4010944 h 4411096"/>
              <a:gd name="connsiteX146" fmla="*/ 1002602 w 4771624"/>
              <a:gd name="connsiteY146" fmla="*/ 4034740 h 4411096"/>
              <a:gd name="connsiteX147" fmla="*/ 968358 w 4771624"/>
              <a:gd name="connsiteY147" fmla="*/ 4021414 h 4411096"/>
              <a:gd name="connsiteX148" fmla="*/ 935064 w 4771624"/>
              <a:gd name="connsiteY148" fmla="*/ 4009041 h 4411096"/>
              <a:gd name="connsiteX149" fmla="*/ 909381 w 4771624"/>
              <a:gd name="connsiteY149" fmla="*/ 3987149 h 4411096"/>
              <a:gd name="connsiteX150" fmla="*/ 3621352 w 4771624"/>
              <a:gd name="connsiteY150" fmla="*/ 3910053 h 4411096"/>
              <a:gd name="connsiteX151" fmla="*/ 3587108 w 4771624"/>
              <a:gd name="connsiteY151" fmla="*/ 3931944 h 4411096"/>
              <a:gd name="connsiteX152" fmla="*/ 3566180 w 4771624"/>
              <a:gd name="connsiteY152" fmla="*/ 3947173 h 4411096"/>
              <a:gd name="connsiteX153" fmla="*/ 3485326 w 4771624"/>
              <a:gd name="connsiteY153" fmla="*/ 4000475 h 4411096"/>
              <a:gd name="connsiteX154" fmla="*/ 3486278 w 4771624"/>
              <a:gd name="connsiteY154" fmla="*/ 4000475 h 4411096"/>
              <a:gd name="connsiteX155" fmla="*/ 3485326 w 4771624"/>
              <a:gd name="connsiteY155" fmla="*/ 4001427 h 4411096"/>
              <a:gd name="connsiteX156" fmla="*/ 3473910 w 4771624"/>
              <a:gd name="connsiteY156" fmla="*/ 4008090 h 4411096"/>
              <a:gd name="connsiteX157" fmla="*/ 3480570 w 4771624"/>
              <a:gd name="connsiteY157" fmla="*/ 4012849 h 4411096"/>
              <a:gd name="connsiteX158" fmla="*/ 3518618 w 4771624"/>
              <a:gd name="connsiteY158" fmla="*/ 3988101 h 4411096"/>
              <a:gd name="connsiteX159" fmla="*/ 3556668 w 4771624"/>
              <a:gd name="connsiteY159" fmla="*/ 3961451 h 4411096"/>
              <a:gd name="connsiteX160" fmla="*/ 3549058 w 4771624"/>
              <a:gd name="connsiteY160" fmla="*/ 3966210 h 4411096"/>
              <a:gd name="connsiteX161" fmla="*/ 3567132 w 4771624"/>
              <a:gd name="connsiteY161" fmla="*/ 3952884 h 4411096"/>
              <a:gd name="connsiteX162" fmla="*/ 3585206 w 4771624"/>
              <a:gd name="connsiteY162" fmla="*/ 3938607 h 4411096"/>
              <a:gd name="connsiteX163" fmla="*/ 741964 w 4771624"/>
              <a:gd name="connsiteY163" fmla="*/ 3868173 h 4411096"/>
              <a:gd name="connsiteX164" fmla="*/ 775257 w 4771624"/>
              <a:gd name="connsiteY164" fmla="*/ 3891017 h 4411096"/>
              <a:gd name="connsiteX165" fmla="*/ 805697 w 4771624"/>
              <a:gd name="connsiteY165" fmla="*/ 3910053 h 4411096"/>
              <a:gd name="connsiteX166" fmla="*/ 860868 w 4771624"/>
              <a:gd name="connsiteY166" fmla="*/ 3942415 h 4411096"/>
              <a:gd name="connsiteX167" fmla="*/ 981675 w 4771624"/>
              <a:gd name="connsiteY167" fmla="*/ 4008090 h 4411096"/>
              <a:gd name="connsiteX168" fmla="*/ 1020676 w 4771624"/>
              <a:gd name="connsiteY168" fmla="*/ 4036644 h 4411096"/>
              <a:gd name="connsiteX169" fmla="*/ 948382 w 4771624"/>
              <a:gd name="connsiteY169" fmla="*/ 3995716 h 4411096"/>
              <a:gd name="connsiteX170" fmla="*/ 886552 w 4771624"/>
              <a:gd name="connsiteY170" fmla="*/ 3962403 h 4411096"/>
              <a:gd name="connsiteX171" fmla="*/ 741964 w 4771624"/>
              <a:gd name="connsiteY171" fmla="*/ 3868173 h 4411096"/>
              <a:gd name="connsiteX172" fmla="*/ 3708866 w 4771624"/>
              <a:gd name="connsiteY172" fmla="*/ 3838667 h 4411096"/>
              <a:gd name="connsiteX173" fmla="*/ 3627060 w 4771624"/>
              <a:gd name="connsiteY173" fmla="*/ 3902438 h 4411096"/>
              <a:gd name="connsiteX174" fmla="*/ 3708866 w 4771624"/>
              <a:gd name="connsiteY174" fmla="*/ 3838667 h 4411096"/>
              <a:gd name="connsiteX175" fmla="*/ 468959 w 4771624"/>
              <a:gd name="connsiteY175" fmla="*/ 3570255 h 4411096"/>
              <a:gd name="connsiteX176" fmla="*/ 490837 w 4771624"/>
              <a:gd name="connsiteY176" fmla="*/ 3595002 h 4411096"/>
              <a:gd name="connsiteX177" fmla="*/ 487032 w 4771624"/>
              <a:gd name="connsiteY177" fmla="*/ 3591195 h 4411096"/>
              <a:gd name="connsiteX178" fmla="*/ 4154506 w 4771624"/>
              <a:gd name="connsiteY178" fmla="*/ 3483789 h 4411096"/>
              <a:gd name="connsiteX179" fmla="*/ 4157850 w 4771624"/>
              <a:gd name="connsiteY179" fmla="*/ 3484592 h 4411096"/>
              <a:gd name="connsiteX180" fmla="*/ 4125506 w 4771624"/>
              <a:gd name="connsiteY180" fmla="*/ 3523616 h 4411096"/>
              <a:gd name="connsiteX181" fmla="*/ 4149288 w 4771624"/>
              <a:gd name="connsiteY181" fmla="*/ 3491255 h 4411096"/>
              <a:gd name="connsiteX182" fmla="*/ 4154506 w 4771624"/>
              <a:gd name="connsiteY182" fmla="*/ 3483789 h 4411096"/>
              <a:gd name="connsiteX183" fmla="*/ 351957 w 4771624"/>
              <a:gd name="connsiteY183" fmla="*/ 3408447 h 4411096"/>
              <a:gd name="connsiteX184" fmla="*/ 407129 w 4771624"/>
              <a:gd name="connsiteY184" fmla="*/ 3489351 h 4411096"/>
              <a:gd name="connsiteX185" fmla="*/ 436617 w 4771624"/>
              <a:gd name="connsiteY185" fmla="*/ 3531231 h 4411096"/>
              <a:gd name="connsiteX186" fmla="*/ 428056 w 4771624"/>
              <a:gd name="connsiteY186" fmla="*/ 3525520 h 4411096"/>
              <a:gd name="connsiteX187" fmla="*/ 456593 w 4771624"/>
              <a:gd name="connsiteY187" fmla="*/ 3561689 h 4411096"/>
              <a:gd name="connsiteX188" fmla="*/ 486081 w 4771624"/>
              <a:gd name="connsiteY188" fmla="*/ 3591195 h 4411096"/>
              <a:gd name="connsiteX189" fmla="*/ 519374 w 4771624"/>
              <a:gd name="connsiteY189" fmla="*/ 3626412 h 4411096"/>
              <a:gd name="connsiteX190" fmla="*/ 535545 w 4771624"/>
              <a:gd name="connsiteY190" fmla="*/ 3642593 h 4411096"/>
              <a:gd name="connsiteX191" fmla="*/ 550765 w 4771624"/>
              <a:gd name="connsiteY191" fmla="*/ 3656870 h 4411096"/>
              <a:gd name="connsiteX192" fmla="*/ 575497 w 4771624"/>
              <a:gd name="connsiteY192" fmla="*/ 3680665 h 4411096"/>
              <a:gd name="connsiteX193" fmla="*/ 588815 w 4771624"/>
              <a:gd name="connsiteY193" fmla="*/ 3694943 h 4411096"/>
              <a:gd name="connsiteX194" fmla="*/ 568839 w 4771624"/>
              <a:gd name="connsiteY194" fmla="*/ 3679714 h 4411096"/>
              <a:gd name="connsiteX195" fmla="*/ 634474 w 4771624"/>
              <a:gd name="connsiteY195" fmla="*/ 3737774 h 4411096"/>
              <a:gd name="connsiteX196" fmla="*/ 714378 w 4771624"/>
              <a:gd name="connsiteY196" fmla="*/ 3802498 h 4411096"/>
              <a:gd name="connsiteX197" fmla="*/ 703914 w 4771624"/>
              <a:gd name="connsiteY197" fmla="*/ 3795835 h 4411096"/>
              <a:gd name="connsiteX198" fmla="*/ 854209 w 4771624"/>
              <a:gd name="connsiteY198" fmla="*/ 3893872 h 4411096"/>
              <a:gd name="connsiteX199" fmla="*/ 365274 w 4771624"/>
              <a:gd name="connsiteY199" fmla="*/ 3425579 h 4411096"/>
              <a:gd name="connsiteX200" fmla="*/ 351957 w 4771624"/>
              <a:gd name="connsiteY200" fmla="*/ 3408447 h 4411096"/>
              <a:gd name="connsiteX201" fmla="*/ 4241556 w 4771624"/>
              <a:gd name="connsiteY201" fmla="*/ 3359904 h 4411096"/>
              <a:gd name="connsiteX202" fmla="*/ 4239654 w 4771624"/>
              <a:gd name="connsiteY202" fmla="*/ 3363711 h 4411096"/>
              <a:gd name="connsiteX203" fmla="*/ 4237752 w 4771624"/>
              <a:gd name="connsiteY203" fmla="*/ 3364663 h 4411096"/>
              <a:gd name="connsiteX204" fmla="*/ 4241556 w 4771624"/>
              <a:gd name="connsiteY204" fmla="*/ 3359904 h 4411096"/>
              <a:gd name="connsiteX205" fmla="*/ 4337632 w 4771624"/>
              <a:gd name="connsiteY205" fmla="*/ 3131469 h 4411096"/>
              <a:gd name="connsiteX206" fmla="*/ 4296730 w 4771624"/>
              <a:gd name="connsiteY206" fmla="*/ 3186674 h 4411096"/>
              <a:gd name="connsiteX207" fmla="*/ 4260582 w 4771624"/>
              <a:gd name="connsiteY207" fmla="*/ 3233313 h 4411096"/>
              <a:gd name="connsiteX208" fmla="*/ 4216826 w 4771624"/>
              <a:gd name="connsiteY208" fmla="*/ 3285663 h 4411096"/>
              <a:gd name="connsiteX209" fmla="*/ 4181630 w 4771624"/>
              <a:gd name="connsiteY209" fmla="*/ 3334205 h 4411096"/>
              <a:gd name="connsiteX210" fmla="*/ 4155946 w 4771624"/>
              <a:gd name="connsiteY210" fmla="*/ 3375133 h 4411096"/>
              <a:gd name="connsiteX211" fmla="*/ 4119798 w 4771624"/>
              <a:gd name="connsiteY211" fmla="*/ 3431290 h 4411096"/>
              <a:gd name="connsiteX212" fmla="*/ 4105530 w 4771624"/>
              <a:gd name="connsiteY212" fmla="*/ 3455085 h 4411096"/>
              <a:gd name="connsiteX213" fmla="*/ 4157850 w 4771624"/>
              <a:gd name="connsiteY213" fmla="*/ 3390362 h 4411096"/>
              <a:gd name="connsiteX214" fmla="*/ 4147386 w 4771624"/>
              <a:gd name="connsiteY214" fmla="*/ 3399880 h 4411096"/>
              <a:gd name="connsiteX215" fmla="*/ 4337632 w 4771624"/>
              <a:gd name="connsiteY215" fmla="*/ 3131469 h 4411096"/>
              <a:gd name="connsiteX216" fmla="*/ 4485074 w 4771624"/>
              <a:gd name="connsiteY216" fmla="*/ 2962998 h 4411096"/>
              <a:gd name="connsiteX217" fmla="*/ 4465098 w 4771624"/>
              <a:gd name="connsiteY217" fmla="*/ 3001071 h 4411096"/>
              <a:gd name="connsiteX218" fmla="*/ 4485074 w 4771624"/>
              <a:gd name="connsiteY218" fmla="*/ 2962998 h 4411096"/>
              <a:gd name="connsiteX219" fmla="*/ 107490 w 4771624"/>
              <a:gd name="connsiteY219" fmla="*/ 2962998 h 4411096"/>
              <a:gd name="connsiteX220" fmla="*/ 125564 w 4771624"/>
              <a:gd name="connsiteY220" fmla="*/ 3018203 h 4411096"/>
              <a:gd name="connsiteX221" fmla="*/ 107490 w 4771624"/>
              <a:gd name="connsiteY221" fmla="*/ 2962998 h 4411096"/>
              <a:gd name="connsiteX222" fmla="*/ 4514562 w 4771624"/>
              <a:gd name="connsiteY222" fmla="*/ 2941106 h 4411096"/>
              <a:gd name="connsiteX223" fmla="*/ 4489830 w 4771624"/>
              <a:gd name="connsiteY223" fmla="*/ 2990600 h 4411096"/>
              <a:gd name="connsiteX224" fmla="*/ 4483170 w 4771624"/>
              <a:gd name="connsiteY224" fmla="*/ 3000119 h 4411096"/>
              <a:gd name="connsiteX225" fmla="*/ 4507902 w 4771624"/>
              <a:gd name="connsiteY225" fmla="*/ 2950624 h 4411096"/>
              <a:gd name="connsiteX226" fmla="*/ 30440 w 4771624"/>
              <a:gd name="connsiteY226" fmla="*/ 2566091 h 4411096"/>
              <a:gd name="connsiteX227" fmla="*/ 32342 w 4771624"/>
              <a:gd name="connsiteY227" fmla="*/ 2575609 h 4411096"/>
              <a:gd name="connsiteX228" fmla="*/ 30440 w 4771624"/>
              <a:gd name="connsiteY228" fmla="*/ 2567995 h 4411096"/>
              <a:gd name="connsiteX229" fmla="*/ 4698150 w 4771624"/>
              <a:gd name="connsiteY229" fmla="*/ 2462343 h 4411096"/>
              <a:gd name="connsiteX230" fmla="*/ 4685784 w 4771624"/>
              <a:gd name="connsiteY230" fmla="*/ 2517548 h 4411096"/>
              <a:gd name="connsiteX231" fmla="*/ 4681028 w 4771624"/>
              <a:gd name="connsiteY231" fmla="*/ 2542295 h 4411096"/>
              <a:gd name="connsiteX232" fmla="*/ 4672466 w 4771624"/>
              <a:gd name="connsiteY232" fmla="*/ 2591790 h 4411096"/>
              <a:gd name="connsiteX233" fmla="*/ 4681028 w 4771624"/>
              <a:gd name="connsiteY233" fmla="*/ 2567994 h 4411096"/>
              <a:gd name="connsiteX234" fmla="*/ 4669614 w 4771624"/>
              <a:gd name="connsiteY234" fmla="*/ 2607019 h 4411096"/>
              <a:gd name="connsiteX235" fmla="*/ 4660100 w 4771624"/>
              <a:gd name="connsiteY235" fmla="*/ 2621296 h 4411096"/>
              <a:gd name="connsiteX236" fmla="*/ 4640126 w 4771624"/>
              <a:gd name="connsiteY236" fmla="*/ 2678405 h 4411096"/>
              <a:gd name="connsiteX237" fmla="*/ 4629662 w 4771624"/>
              <a:gd name="connsiteY237" fmla="*/ 2706959 h 4411096"/>
              <a:gd name="connsiteX238" fmla="*/ 4618246 w 4771624"/>
              <a:gd name="connsiteY238" fmla="*/ 2735514 h 4411096"/>
              <a:gd name="connsiteX239" fmla="*/ 4623954 w 4771624"/>
              <a:gd name="connsiteY239" fmla="*/ 2712670 h 4411096"/>
              <a:gd name="connsiteX240" fmla="*/ 4638222 w 4771624"/>
              <a:gd name="connsiteY240" fmla="*/ 2665079 h 4411096"/>
              <a:gd name="connsiteX241" fmla="*/ 4652490 w 4771624"/>
              <a:gd name="connsiteY241" fmla="*/ 2616537 h 4411096"/>
              <a:gd name="connsiteX242" fmla="*/ 4662002 w 4771624"/>
              <a:gd name="connsiteY242" fmla="*/ 2586079 h 4411096"/>
              <a:gd name="connsiteX243" fmla="*/ 4675320 w 4771624"/>
              <a:gd name="connsiteY243" fmla="*/ 2534681 h 4411096"/>
              <a:gd name="connsiteX244" fmla="*/ 4684832 w 4771624"/>
              <a:gd name="connsiteY244" fmla="*/ 2503271 h 4411096"/>
              <a:gd name="connsiteX245" fmla="*/ 4698150 w 4771624"/>
              <a:gd name="connsiteY245" fmla="*/ 2462343 h 4411096"/>
              <a:gd name="connsiteX246" fmla="*/ 4658198 w 4771624"/>
              <a:gd name="connsiteY246" fmla="*/ 2407138 h 4411096"/>
              <a:gd name="connsiteX247" fmla="*/ 4654394 w 4771624"/>
              <a:gd name="connsiteY247" fmla="*/ 2420345 h 4411096"/>
              <a:gd name="connsiteX248" fmla="*/ 4649164 w 4771624"/>
              <a:gd name="connsiteY248" fmla="*/ 2439126 h 4411096"/>
              <a:gd name="connsiteX249" fmla="*/ 4645832 w 4771624"/>
              <a:gd name="connsiteY249" fmla="*/ 2450921 h 4411096"/>
              <a:gd name="connsiteX250" fmla="*/ 4647734 w 4771624"/>
              <a:gd name="connsiteY250" fmla="*/ 2444259 h 4411096"/>
              <a:gd name="connsiteX251" fmla="*/ 4649164 w 4771624"/>
              <a:gd name="connsiteY251" fmla="*/ 2439126 h 4411096"/>
              <a:gd name="connsiteX252" fmla="*/ 42806 w 4771624"/>
              <a:gd name="connsiteY252" fmla="*/ 2358595 h 4411096"/>
              <a:gd name="connsiteX253" fmla="*/ 48513 w 4771624"/>
              <a:gd name="connsiteY253" fmla="*/ 2407138 h 4411096"/>
              <a:gd name="connsiteX254" fmla="*/ 46611 w 4771624"/>
              <a:gd name="connsiteY254" fmla="*/ 2377632 h 4411096"/>
              <a:gd name="connsiteX255" fmla="*/ 42806 w 4771624"/>
              <a:gd name="connsiteY255" fmla="*/ 2358595 h 4411096"/>
              <a:gd name="connsiteX256" fmla="*/ 4760756 w 4771624"/>
              <a:gd name="connsiteY256" fmla="*/ 2159562 h 4411096"/>
              <a:gd name="connsiteX257" fmla="*/ 4757126 w 4771624"/>
              <a:gd name="connsiteY257" fmla="*/ 2196787 h 4411096"/>
              <a:gd name="connsiteX258" fmla="*/ 4746662 w 4771624"/>
              <a:gd name="connsiteY258" fmla="*/ 2258655 h 4411096"/>
              <a:gd name="connsiteX259" fmla="*/ 4746890 w 4771624"/>
              <a:gd name="connsiteY259" fmla="*/ 2255230 h 4411096"/>
              <a:gd name="connsiteX260" fmla="*/ 4755224 w 4771624"/>
              <a:gd name="connsiteY260" fmla="*/ 2206305 h 4411096"/>
              <a:gd name="connsiteX261" fmla="*/ 4698150 w 4771624"/>
              <a:gd name="connsiteY261" fmla="*/ 2034027 h 4411096"/>
              <a:gd name="connsiteX262" fmla="*/ 4699102 w 4771624"/>
              <a:gd name="connsiteY262" fmla="*/ 2076858 h 4411096"/>
              <a:gd name="connsiteX263" fmla="*/ 4698150 w 4771624"/>
              <a:gd name="connsiteY263" fmla="*/ 2111124 h 4411096"/>
              <a:gd name="connsiteX264" fmla="*/ 4697198 w 4771624"/>
              <a:gd name="connsiteY264" fmla="*/ 2145389 h 4411096"/>
              <a:gd name="connsiteX265" fmla="*/ 4698150 w 4771624"/>
              <a:gd name="connsiteY265" fmla="*/ 2086377 h 4411096"/>
              <a:gd name="connsiteX266" fmla="*/ 4695298 w 4771624"/>
              <a:gd name="connsiteY266" fmla="*/ 2045449 h 4411096"/>
              <a:gd name="connsiteX267" fmla="*/ 4687686 w 4771624"/>
              <a:gd name="connsiteY267" fmla="*/ 2235811 h 4411096"/>
              <a:gd name="connsiteX268" fmla="*/ 4691492 w 4771624"/>
              <a:gd name="connsiteY268" fmla="*/ 2217727 h 4411096"/>
              <a:gd name="connsiteX269" fmla="*/ 4679126 w 4771624"/>
              <a:gd name="connsiteY269" fmla="*/ 2313860 h 4411096"/>
              <a:gd name="connsiteX270" fmla="*/ 4701004 w 4771624"/>
              <a:gd name="connsiteY270" fmla="*/ 2054967 h 4411096"/>
              <a:gd name="connsiteX271" fmla="*/ 4732394 w 4771624"/>
              <a:gd name="connsiteY271" fmla="*/ 1985484 h 4411096"/>
              <a:gd name="connsiteX272" fmla="*/ 4737150 w 4771624"/>
              <a:gd name="connsiteY272" fmla="*/ 2010231 h 4411096"/>
              <a:gd name="connsiteX273" fmla="*/ 4732394 w 4771624"/>
              <a:gd name="connsiteY273" fmla="*/ 1986436 h 4411096"/>
              <a:gd name="connsiteX274" fmla="*/ 4732394 w 4771624"/>
              <a:gd name="connsiteY274" fmla="*/ 1985484 h 4411096"/>
              <a:gd name="connsiteX275" fmla="*/ 4762760 w 4771624"/>
              <a:gd name="connsiteY275" fmla="*/ 1954253 h 4411096"/>
              <a:gd name="connsiteX276" fmla="*/ 4763666 w 4771624"/>
              <a:gd name="connsiteY276" fmla="*/ 1961451 h 4411096"/>
              <a:gd name="connsiteX277" fmla="*/ 4764008 w 4771624"/>
              <a:gd name="connsiteY277" fmla="*/ 1964874 h 4411096"/>
              <a:gd name="connsiteX278" fmla="*/ 4762834 w 4771624"/>
              <a:gd name="connsiteY278" fmla="*/ 1955978 h 4411096"/>
              <a:gd name="connsiteX279" fmla="*/ 4762760 w 4771624"/>
              <a:gd name="connsiteY279" fmla="*/ 1954253 h 4411096"/>
              <a:gd name="connsiteX280" fmla="*/ 69440 w 4771624"/>
              <a:gd name="connsiteY280" fmla="*/ 1918857 h 4411096"/>
              <a:gd name="connsiteX281" fmla="*/ 69440 w 4771624"/>
              <a:gd name="connsiteY281" fmla="*/ 1922664 h 4411096"/>
              <a:gd name="connsiteX282" fmla="*/ 68489 w 4771624"/>
              <a:gd name="connsiteY282" fmla="*/ 1921712 h 4411096"/>
              <a:gd name="connsiteX283" fmla="*/ 69440 w 4771624"/>
              <a:gd name="connsiteY283" fmla="*/ 1918857 h 4411096"/>
              <a:gd name="connsiteX284" fmla="*/ 91319 w 4771624"/>
              <a:gd name="connsiteY284" fmla="*/ 1812254 h 4411096"/>
              <a:gd name="connsiteX285" fmla="*/ 79904 w 4771624"/>
              <a:gd name="connsiteY285" fmla="*/ 1876025 h 4411096"/>
              <a:gd name="connsiteX286" fmla="*/ 81807 w 4771624"/>
              <a:gd name="connsiteY286" fmla="*/ 1855085 h 4411096"/>
              <a:gd name="connsiteX287" fmla="*/ 91319 w 4771624"/>
              <a:gd name="connsiteY287" fmla="*/ 1812254 h 4411096"/>
              <a:gd name="connsiteX288" fmla="*/ 101783 w 4771624"/>
              <a:gd name="connsiteY288" fmla="*/ 1798929 h 4411096"/>
              <a:gd name="connsiteX289" fmla="*/ 99880 w 4771624"/>
              <a:gd name="connsiteY289" fmla="*/ 1815110 h 4411096"/>
              <a:gd name="connsiteX290" fmla="*/ 87514 w 4771624"/>
              <a:gd name="connsiteY290" fmla="*/ 1854134 h 4411096"/>
              <a:gd name="connsiteX291" fmla="*/ 136979 w 4771624"/>
              <a:gd name="connsiteY291" fmla="*/ 1577126 h 4411096"/>
              <a:gd name="connsiteX292" fmla="*/ 136979 w 4771624"/>
              <a:gd name="connsiteY292" fmla="*/ 1592385 h 4411096"/>
              <a:gd name="connsiteX293" fmla="*/ 117003 w 4771624"/>
              <a:gd name="connsiteY293" fmla="*/ 1657108 h 4411096"/>
              <a:gd name="connsiteX294" fmla="*/ 139832 w 4771624"/>
              <a:gd name="connsiteY294" fmla="*/ 1590481 h 4411096"/>
              <a:gd name="connsiteX295" fmla="*/ 143637 w 4771624"/>
              <a:gd name="connsiteY295" fmla="*/ 1597144 h 4411096"/>
              <a:gd name="connsiteX296" fmla="*/ 117954 w 4771624"/>
              <a:gd name="connsiteY296" fmla="*/ 1666626 h 4411096"/>
              <a:gd name="connsiteX297" fmla="*/ 107490 w 4771624"/>
              <a:gd name="connsiteY297" fmla="*/ 1698988 h 4411096"/>
              <a:gd name="connsiteX298" fmla="*/ 105588 w 4771624"/>
              <a:gd name="connsiteY298" fmla="*/ 1716121 h 4411096"/>
              <a:gd name="connsiteX299" fmla="*/ 124613 w 4771624"/>
              <a:gd name="connsiteY299" fmla="*/ 1665675 h 4411096"/>
              <a:gd name="connsiteX300" fmla="*/ 120808 w 4771624"/>
              <a:gd name="connsiteY300" fmla="*/ 1681856 h 4411096"/>
              <a:gd name="connsiteX301" fmla="*/ 99880 w 4771624"/>
              <a:gd name="connsiteY301" fmla="*/ 1750386 h 4411096"/>
              <a:gd name="connsiteX302" fmla="*/ 92271 w 4771624"/>
              <a:gd name="connsiteY302" fmla="*/ 1771326 h 4411096"/>
              <a:gd name="connsiteX303" fmla="*/ 94173 w 4771624"/>
              <a:gd name="connsiteY303" fmla="*/ 1745627 h 4411096"/>
              <a:gd name="connsiteX304" fmla="*/ 71343 w 4771624"/>
              <a:gd name="connsiteY304" fmla="*/ 1819869 h 4411096"/>
              <a:gd name="connsiteX305" fmla="*/ 51367 w 4771624"/>
              <a:gd name="connsiteY305" fmla="*/ 1895062 h 4411096"/>
              <a:gd name="connsiteX306" fmla="*/ 61831 w 4771624"/>
              <a:gd name="connsiteY306" fmla="*/ 1848423 h 4411096"/>
              <a:gd name="connsiteX307" fmla="*/ 73246 w 4771624"/>
              <a:gd name="connsiteY307" fmla="*/ 1806543 h 4411096"/>
              <a:gd name="connsiteX308" fmla="*/ 85612 w 4771624"/>
              <a:gd name="connsiteY308" fmla="*/ 1764663 h 4411096"/>
              <a:gd name="connsiteX309" fmla="*/ 102734 w 4771624"/>
              <a:gd name="connsiteY309" fmla="*/ 1718976 h 4411096"/>
              <a:gd name="connsiteX310" fmla="*/ 105588 w 4771624"/>
              <a:gd name="connsiteY310" fmla="*/ 1692325 h 4411096"/>
              <a:gd name="connsiteX311" fmla="*/ 89417 w 4771624"/>
              <a:gd name="connsiteY311" fmla="*/ 1739916 h 4411096"/>
              <a:gd name="connsiteX312" fmla="*/ 80856 w 4771624"/>
              <a:gd name="connsiteY312" fmla="*/ 1766567 h 4411096"/>
              <a:gd name="connsiteX313" fmla="*/ 73246 w 4771624"/>
              <a:gd name="connsiteY313" fmla="*/ 1794170 h 4411096"/>
              <a:gd name="connsiteX314" fmla="*/ 58026 w 4771624"/>
              <a:gd name="connsiteY314" fmla="*/ 1851278 h 4411096"/>
              <a:gd name="connsiteX315" fmla="*/ 45660 w 4771624"/>
              <a:gd name="connsiteY315" fmla="*/ 1908387 h 4411096"/>
              <a:gd name="connsiteX316" fmla="*/ 127466 w 4771624"/>
              <a:gd name="connsiteY316" fmla="*/ 1596192 h 4411096"/>
              <a:gd name="connsiteX317" fmla="*/ 136979 w 4771624"/>
              <a:gd name="connsiteY317" fmla="*/ 1577126 h 4411096"/>
              <a:gd name="connsiteX318" fmla="*/ 261590 w 4771624"/>
              <a:gd name="connsiteY318" fmla="*/ 1328732 h 4411096"/>
              <a:gd name="connsiteX319" fmla="*/ 240663 w 4771624"/>
              <a:gd name="connsiteY319" fmla="*/ 1380130 h 4411096"/>
              <a:gd name="connsiteX320" fmla="*/ 220687 w 4771624"/>
              <a:gd name="connsiteY320" fmla="*/ 1432480 h 4411096"/>
              <a:gd name="connsiteX321" fmla="*/ 248273 w 4771624"/>
              <a:gd name="connsiteY321" fmla="*/ 1372516 h 4411096"/>
              <a:gd name="connsiteX322" fmla="*/ 256834 w 4771624"/>
              <a:gd name="connsiteY322" fmla="*/ 1373467 h 4411096"/>
              <a:gd name="connsiteX323" fmla="*/ 264444 w 4771624"/>
              <a:gd name="connsiteY323" fmla="*/ 1357286 h 4411096"/>
              <a:gd name="connsiteX324" fmla="*/ 246370 w 4771624"/>
              <a:gd name="connsiteY324" fmla="*/ 1403925 h 4411096"/>
              <a:gd name="connsiteX325" fmla="*/ 217833 w 4771624"/>
              <a:gd name="connsiteY325" fmla="*/ 1458179 h 4411096"/>
              <a:gd name="connsiteX326" fmla="*/ 180735 w 4771624"/>
              <a:gd name="connsiteY326" fmla="*/ 1539083 h 4411096"/>
              <a:gd name="connsiteX327" fmla="*/ 136978 w 4771624"/>
              <a:gd name="connsiteY327" fmla="*/ 1664722 h 4411096"/>
              <a:gd name="connsiteX328" fmla="*/ 144588 w 4771624"/>
              <a:gd name="connsiteY328" fmla="*/ 1630457 h 4411096"/>
              <a:gd name="connsiteX329" fmla="*/ 151247 w 4771624"/>
              <a:gd name="connsiteY329" fmla="*/ 1611421 h 4411096"/>
              <a:gd name="connsiteX330" fmla="*/ 157905 w 4771624"/>
              <a:gd name="connsiteY330" fmla="*/ 1593336 h 4411096"/>
              <a:gd name="connsiteX331" fmla="*/ 164564 w 4771624"/>
              <a:gd name="connsiteY331" fmla="*/ 1570493 h 4411096"/>
              <a:gd name="connsiteX332" fmla="*/ 149344 w 4771624"/>
              <a:gd name="connsiteY332" fmla="*/ 1609517 h 4411096"/>
              <a:gd name="connsiteX333" fmla="*/ 144588 w 4771624"/>
              <a:gd name="connsiteY333" fmla="*/ 1614276 h 4411096"/>
              <a:gd name="connsiteX334" fmla="*/ 152198 w 4771624"/>
              <a:gd name="connsiteY334" fmla="*/ 1585722 h 4411096"/>
              <a:gd name="connsiteX335" fmla="*/ 191199 w 4771624"/>
              <a:gd name="connsiteY335" fmla="*/ 1499107 h 4411096"/>
              <a:gd name="connsiteX336" fmla="*/ 208321 w 4771624"/>
              <a:gd name="connsiteY336" fmla="*/ 1443902 h 4411096"/>
              <a:gd name="connsiteX337" fmla="*/ 174076 w 4771624"/>
              <a:gd name="connsiteY337" fmla="*/ 1497203 h 4411096"/>
              <a:gd name="connsiteX338" fmla="*/ 261590 w 4771624"/>
              <a:gd name="connsiteY338" fmla="*/ 1328732 h 4411096"/>
              <a:gd name="connsiteX339" fmla="*/ 4424194 w 4771624"/>
              <a:gd name="connsiteY339" fmla="*/ 1204997 h 4411096"/>
              <a:gd name="connsiteX340" fmla="*/ 4447976 w 4771624"/>
              <a:gd name="connsiteY340" fmla="*/ 1231648 h 4411096"/>
              <a:gd name="connsiteX341" fmla="*/ 4464622 w 4771624"/>
              <a:gd name="connsiteY341" fmla="*/ 1258180 h 4411096"/>
              <a:gd name="connsiteX342" fmla="*/ 4466814 w 4771624"/>
              <a:gd name="connsiteY342" fmla="*/ 1266182 h 4411096"/>
              <a:gd name="connsiteX343" fmla="*/ 4467952 w 4771624"/>
              <a:gd name="connsiteY343" fmla="*/ 1266864 h 4411096"/>
              <a:gd name="connsiteX344" fmla="*/ 4506002 w 4771624"/>
              <a:gd name="connsiteY344" fmla="*/ 1323973 h 4411096"/>
              <a:gd name="connsiteX345" fmla="*/ 4543098 w 4771624"/>
              <a:gd name="connsiteY345" fmla="*/ 1382986 h 4411096"/>
              <a:gd name="connsiteX346" fmla="*/ 4519318 w 4771624"/>
              <a:gd name="connsiteY346" fmla="*/ 1355383 h 4411096"/>
              <a:gd name="connsiteX347" fmla="*/ 4504098 w 4771624"/>
              <a:gd name="connsiteY347" fmla="*/ 1331588 h 4411096"/>
              <a:gd name="connsiteX348" fmla="*/ 4488878 w 4771624"/>
              <a:gd name="connsiteY348" fmla="*/ 1307792 h 4411096"/>
              <a:gd name="connsiteX349" fmla="*/ 4457488 w 4771624"/>
              <a:gd name="connsiteY349" fmla="*/ 1261153 h 4411096"/>
              <a:gd name="connsiteX350" fmla="*/ 4462006 w 4771624"/>
              <a:gd name="connsiteY350" fmla="*/ 1263295 h 4411096"/>
              <a:gd name="connsiteX351" fmla="*/ 4466326 w 4771624"/>
              <a:gd name="connsiteY351" fmla="*/ 1265888 h 4411096"/>
              <a:gd name="connsiteX352" fmla="*/ 4371878 w 4771624"/>
              <a:gd name="connsiteY352" fmla="*/ 1169779 h 4411096"/>
              <a:gd name="connsiteX353" fmla="*/ 4421342 w 4771624"/>
              <a:gd name="connsiteY353" fmla="*/ 1227840 h 4411096"/>
              <a:gd name="connsiteX354" fmla="*/ 4486026 w 4771624"/>
              <a:gd name="connsiteY354" fmla="*/ 1318262 h 4411096"/>
              <a:gd name="connsiteX355" fmla="*/ 4461294 w 4771624"/>
              <a:gd name="connsiteY355" fmla="*/ 1277334 h 4411096"/>
              <a:gd name="connsiteX356" fmla="*/ 4508854 w 4771624"/>
              <a:gd name="connsiteY356" fmla="*/ 1345865 h 4411096"/>
              <a:gd name="connsiteX357" fmla="*/ 4538342 w 4771624"/>
              <a:gd name="connsiteY357" fmla="*/ 1393456 h 4411096"/>
              <a:gd name="connsiteX358" fmla="*/ 4563074 w 4771624"/>
              <a:gd name="connsiteY358" fmla="*/ 1436287 h 4411096"/>
              <a:gd name="connsiteX359" fmla="*/ 4556416 w 4771624"/>
              <a:gd name="connsiteY359" fmla="*/ 1431528 h 4411096"/>
              <a:gd name="connsiteX360" fmla="*/ 4579246 w 4771624"/>
              <a:gd name="connsiteY360" fmla="*/ 1473408 h 4411096"/>
              <a:gd name="connsiteX361" fmla="*/ 4598270 w 4771624"/>
              <a:gd name="connsiteY361" fmla="*/ 1512433 h 4411096"/>
              <a:gd name="connsiteX362" fmla="*/ 4595418 w 4771624"/>
              <a:gd name="connsiteY362" fmla="*/ 1498155 h 4411096"/>
              <a:gd name="connsiteX363" fmla="*/ 4612538 w 4771624"/>
              <a:gd name="connsiteY363" fmla="*/ 1524806 h 4411096"/>
              <a:gd name="connsiteX364" fmla="*/ 4579246 w 4771624"/>
              <a:gd name="connsiteY364" fmla="*/ 1461986 h 4411096"/>
              <a:gd name="connsiteX365" fmla="*/ 4538342 w 4771624"/>
              <a:gd name="connsiteY365" fmla="*/ 1388697 h 4411096"/>
              <a:gd name="connsiteX366" fmla="*/ 4567830 w 4771624"/>
              <a:gd name="connsiteY366" fmla="*/ 1438191 h 4411096"/>
              <a:gd name="connsiteX367" fmla="*/ 4590662 w 4771624"/>
              <a:gd name="connsiteY367" fmla="*/ 1476264 h 4411096"/>
              <a:gd name="connsiteX368" fmla="*/ 4624906 w 4771624"/>
              <a:gd name="connsiteY368" fmla="*/ 1530517 h 4411096"/>
              <a:gd name="connsiteX369" fmla="*/ 4640126 w 4771624"/>
              <a:gd name="connsiteY369" fmla="*/ 1554312 h 4411096"/>
              <a:gd name="connsiteX370" fmla="*/ 4655346 w 4771624"/>
              <a:gd name="connsiteY370" fmla="*/ 1581915 h 4411096"/>
              <a:gd name="connsiteX371" fmla="*/ 4672466 w 4771624"/>
              <a:gd name="connsiteY371" fmla="*/ 1617132 h 4411096"/>
              <a:gd name="connsiteX372" fmla="*/ 4691492 w 4771624"/>
              <a:gd name="connsiteY372" fmla="*/ 1665675 h 4411096"/>
              <a:gd name="connsiteX373" fmla="*/ 4695298 w 4771624"/>
              <a:gd name="connsiteY373" fmla="*/ 1700892 h 4411096"/>
              <a:gd name="connsiteX374" fmla="*/ 4717174 w 4771624"/>
              <a:gd name="connsiteY374" fmla="*/ 1765615 h 4411096"/>
              <a:gd name="connsiteX375" fmla="*/ 4727638 w 4771624"/>
              <a:gd name="connsiteY375" fmla="*/ 1799880 h 4411096"/>
              <a:gd name="connsiteX376" fmla="*/ 4735248 w 4771624"/>
              <a:gd name="connsiteY376" fmla="*/ 1826531 h 4411096"/>
              <a:gd name="connsiteX377" fmla="*/ 4735248 w 4771624"/>
              <a:gd name="connsiteY377" fmla="*/ 1799880 h 4411096"/>
              <a:gd name="connsiteX378" fmla="*/ 4748566 w 4771624"/>
              <a:gd name="connsiteY378" fmla="*/ 1858893 h 4411096"/>
              <a:gd name="connsiteX379" fmla="*/ 4754274 w 4771624"/>
              <a:gd name="connsiteY379" fmla="*/ 1909339 h 4411096"/>
              <a:gd name="connsiteX380" fmla="*/ 4757126 w 4771624"/>
              <a:gd name="connsiteY380" fmla="*/ 1935038 h 4411096"/>
              <a:gd name="connsiteX381" fmla="*/ 4759030 w 4771624"/>
              <a:gd name="connsiteY381" fmla="*/ 1962641 h 4411096"/>
              <a:gd name="connsiteX382" fmla="*/ 4762834 w 4771624"/>
              <a:gd name="connsiteY382" fmla="*/ 1994050 h 4411096"/>
              <a:gd name="connsiteX383" fmla="*/ 4766638 w 4771624"/>
              <a:gd name="connsiteY383" fmla="*/ 2031171 h 4411096"/>
              <a:gd name="connsiteX384" fmla="*/ 4768542 w 4771624"/>
              <a:gd name="connsiteY384" fmla="*/ 2022605 h 4411096"/>
              <a:gd name="connsiteX385" fmla="*/ 4768542 w 4771624"/>
              <a:gd name="connsiteY385" fmla="*/ 2008328 h 4411096"/>
              <a:gd name="connsiteX386" fmla="*/ 4766638 w 4771624"/>
              <a:gd name="connsiteY386" fmla="*/ 1991195 h 4411096"/>
              <a:gd name="connsiteX387" fmla="*/ 4764008 w 4771624"/>
              <a:gd name="connsiteY387" fmla="*/ 1964874 h 4411096"/>
              <a:gd name="connsiteX388" fmla="*/ 4769494 w 4771624"/>
              <a:gd name="connsiteY388" fmla="*/ 2006424 h 4411096"/>
              <a:gd name="connsiteX389" fmla="*/ 4771394 w 4771624"/>
              <a:gd name="connsiteY389" fmla="*/ 2051159 h 4411096"/>
              <a:gd name="connsiteX390" fmla="*/ 4763786 w 4771624"/>
              <a:gd name="connsiteY390" fmla="*/ 2133967 h 4411096"/>
              <a:gd name="connsiteX391" fmla="*/ 4760756 w 4771624"/>
              <a:gd name="connsiteY391" fmla="*/ 2159562 h 4411096"/>
              <a:gd name="connsiteX392" fmla="*/ 4760932 w 4771624"/>
              <a:gd name="connsiteY392" fmla="*/ 2157763 h 4411096"/>
              <a:gd name="connsiteX393" fmla="*/ 4762834 w 4771624"/>
              <a:gd name="connsiteY393" fmla="*/ 2113979 h 4411096"/>
              <a:gd name="connsiteX394" fmla="*/ 4761882 w 4771624"/>
              <a:gd name="connsiteY394" fmla="*/ 2019750 h 4411096"/>
              <a:gd name="connsiteX395" fmla="*/ 4759980 w 4771624"/>
              <a:gd name="connsiteY395" fmla="*/ 1995002 h 4411096"/>
              <a:gd name="connsiteX396" fmla="*/ 4757126 w 4771624"/>
              <a:gd name="connsiteY396" fmla="*/ 1970255 h 4411096"/>
              <a:gd name="connsiteX397" fmla="*/ 4750468 w 4771624"/>
              <a:gd name="connsiteY397" fmla="*/ 1922664 h 4411096"/>
              <a:gd name="connsiteX398" fmla="*/ 4752370 w 4771624"/>
              <a:gd name="connsiteY398" fmla="*/ 1936942 h 4411096"/>
              <a:gd name="connsiteX399" fmla="*/ 4753322 w 4771624"/>
              <a:gd name="connsiteY399" fmla="*/ 1951219 h 4411096"/>
              <a:gd name="connsiteX400" fmla="*/ 4755224 w 4771624"/>
              <a:gd name="connsiteY400" fmla="*/ 1978822 h 4411096"/>
              <a:gd name="connsiteX401" fmla="*/ 4746662 w 4771624"/>
              <a:gd name="connsiteY401" fmla="*/ 1913146 h 4411096"/>
              <a:gd name="connsiteX402" fmla="*/ 4750468 w 4771624"/>
              <a:gd name="connsiteY402" fmla="*/ 1976918 h 4411096"/>
              <a:gd name="connsiteX403" fmla="*/ 4745712 w 4771624"/>
              <a:gd name="connsiteY403" fmla="*/ 1932183 h 4411096"/>
              <a:gd name="connsiteX404" fmla="*/ 4738102 w 4771624"/>
              <a:gd name="connsiteY404" fmla="*/ 1889351 h 4411096"/>
              <a:gd name="connsiteX405" fmla="*/ 4734298 w 4771624"/>
              <a:gd name="connsiteY405" fmla="*/ 1868411 h 4411096"/>
              <a:gd name="connsiteX406" fmla="*/ 4729542 w 4771624"/>
              <a:gd name="connsiteY406" fmla="*/ 1848423 h 4411096"/>
              <a:gd name="connsiteX407" fmla="*/ 4720030 w 4771624"/>
              <a:gd name="connsiteY407" fmla="*/ 1807495 h 4411096"/>
              <a:gd name="connsiteX408" fmla="*/ 4732394 w 4771624"/>
              <a:gd name="connsiteY408" fmla="*/ 1872218 h 4411096"/>
              <a:gd name="connsiteX409" fmla="*/ 4727638 w 4771624"/>
              <a:gd name="connsiteY409" fmla="*/ 1861748 h 4411096"/>
              <a:gd name="connsiteX410" fmla="*/ 4710516 w 4771624"/>
              <a:gd name="connsiteY410" fmla="*/ 1791314 h 4411096"/>
              <a:gd name="connsiteX411" fmla="*/ 4690540 w 4771624"/>
              <a:gd name="connsiteY411" fmla="*/ 1735157 h 4411096"/>
              <a:gd name="connsiteX412" fmla="*/ 4701004 w 4771624"/>
              <a:gd name="connsiteY412" fmla="*/ 1778941 h 4411096"/>
              <a:gd name="connsiteX413" fmla="*/ 4691492 w 4771624"/>
              <a:gd name="connsiteY413" fmla="*/ 1742772 h 4411096"/>
              <a:gd name="connsiteX414" fmla="*/ 4681978 w 4771624"/>
              <a:gd name="connsiteY414" fmla="*/ 1712314 h 4411096"/>
              <a:gd name="connsiteX415" fmla="*/ 4673418 w 4771624"/>
              <a:gd name="connsiteY415" fmla="*/ 1685663 h 4411096"/>
              <a:gd name="connsiteX416" fmla="*/ 4664858 w 4771624"/>
              <a:gd name="connsiteY416" fmla="*/ 1661867 h 4411096"/>
              <a:gd name="connsiteX417" fmla="*/ 4646782 w 4771624"/>
              <a:gd name="connsiteY417" fmla="*/ 1614277 h 4411096"/>
              <a:gd name="connsiteX418" fmla="*/ 4623002 w 4771624"/>
              <a:gd name="connsiteY418" fmla="*/ 1555264 h 4411096"/>
              <a:gd name="connsiteX419" fmla="*/ 4593514 w 4771624"/>
              <a:gd name="connsiteY419" fmla="*/ 1504818 h 4411096"/>
              <a:gd name="connsiteX420" fmla="*/ 4552610 w 4771624"/>
              <a:gd name="connsiteY420" fmla="*/ 1437239 h 4411096"/>
              <a:gd name="connsiteX421" fmla="*/ 4574490 w 4771624"/>
              <a:gd name="connsiteY421" fmla="*/ 1477215 h 4411096"/>
              <a:gd name="connsiteX422" fmla="*/ 4523122 w 4771624"/>
              <a:gd name="connsiteY422" fmla="*/ 1396311 h 4411096"/>
              <a:gd name="connsiteX423" fmla="*/ 4502196 w 4771624"/>
              <a:gd name="connsiteY423" fmla="*/ 1343010 h 4411096"/>
              <a:gd name="connsiteX424" fmla="*/ 4461294 w 4771624"/>
              <a:gd name="connsiteY424" fmla="*/ 1283045 h 4411096"/>
              <a:gd name="connsiteX425" fmla="*/ 4432756 w 4771624"/>
              <a:gd name="connsiteY425" fmla="*/ 1246876 h 4411096"/>
              <a:gd name="connsiteX426" fmla="*/ 4371878 w 4771624"/>
              <a:gd name="connsiteY426" fmla="*/ 1169779 h 4411096"/>
              <a:gd name="connsiteX427" fmla="*/ 452788 w 4771624"/>
              <a:gd name="connsiteY427" fmla="*/ 1012730 h 4411096"/>
              <a:gd name="connsiteX428" fmla="*/ 416641 w 4771624"/>
              <a:gd name="connsiteY428" fmla="*/ 1075550 h 4411096"/>
              <a:gd name="connsiteX429" fmla="*/ 382396 w 4771624"/>
              <a:gd name="connsiteY429" fmla="*/ 1136466 h 4411096"/>
              <a:gd name="connsiteX430" fmla="*/ 422348 w 4771624"/>
              <a:gd name="connsiteY430" fmla="*/ 1073646 h 4411096"/>
              <a:gd name="connsiteX431" fmla="*/ 391909 w 4771624"/>
              <a:gd name="connsiteY431" fmla="*/ 1127900 h 4411096"/>
              <a:gd name="connsiteX432" fmla="*/ 362420 w 4771624"/>
              <a:gd name="connsiteY432" fmla="*/ 1182153 h 4411096"/>
              <a:gd name="connsiteX433" fmla="*/ 338640 w 4771624"/>
              <a:gd name="connsiteY433" fmla="*/ 1214515 h 4411096"/>
              <a:gd name="connsiteX434" fmla="*/ 307249 w 4771624"/>
              <a:gd name="connsiteY434" fmla="*/ 1284949 h 4411096"/>
              <a:gd name="connsiteX435" fmla="*/ 301541 w 4771624"/>
              <a:gd name="connsiteY435" fmla="*/ 1290660 h 4411096"/>
              <a:gd name="connsiteX436" fmla="*/ 279663 w 4771624"/>
              <a:gd name="connsiteY436" fmla="*/ 1325877 h 4411096"/>
              <a:gd name="connsiteX437" fmla="*/ 263492 w 4771624"/>
              <a:gd name="connsiteY437" fmla="*/ 1355383 h 4411096"/>
              <a:gd name="connsiteX438" fmla="*/ 293932 w 4771624"/>
              <a:gd name="connsiteY438" fmla="*/ 1282093 h 4411096"/>
              <a:gd name="connsiteX439" fmla="*/ 301541 w 4771624"/>
              <a:gd name="connsiteY439" fmla="*/ 1261153 h 4411096"/>
              <a:gd name="connsiteX440" fmla="*/ 338640 w 4771624"/>
              <a:gd name="connsiteY440" fmla="*/ 1192623 h 4411096"/>
              <a:gd name="connsiteX441" fmla="*/ 328176 w 4771624"/>
              <a:gd name="connsiteY441" fmla="*/ 1215466 h 4411096"/>
              <a:gd name="connsiteX442" fmla="*/ 384299 w 4771624"/>
              <a:gd name="connsiteY442" fmla="*/ 1120285 h 4411096"/>
              <a:gd name="connsiteX443" fmla="*/ 382396 w 4771624"/>
              <a:gd name="connsiteY443" fmla="*/ 1126948 h 4411096"/>
              <a:gd name="connsiteX444" fmla="*/ 452788 w 4771624"/>
              <a:gd name="connsiteY444" fmla="*/ 1012730 h 4411096"/>
              <a:gd name="connsiteX445" fmla="*/ 673474 w 4771624"/>
              <a:gd name="connsiteY445" fmla="*/ 790006 h 4411096"/>
              <a:gd name="connsiteX446" fmla="*/ 651596 w 4771624"/>
              <a:gd name="connsiteY446" fmla="*/ 812850 h 4411096"/>
              <a:gd name="connsiteX447" fmla="*/ 1108189 w 4771624"/>
              <a:gd name="connsiteY447" fmla="*/ 382629 h 4411096"/>
              <a:gd name="connsiteX448" fmla="*/ 1088919 w 4771624"/>
              <a:gd name="connsiteY448" fmla="*/ 398209 h 4411096"/>
              <a:gd name="connsiteX449" fmla="*/ 1089164 w 4771624"/>
              <a:gd name="connsiteY449" fmla="*/ 397858 h 4411096"/>
              <a:gd name="connsiteX450" fmla="*/ 1108189 w 4771624"/>
              <a:gd name="connsiteY450" fmla="*/ 382629 h 4411096"/>
              <a:gd name="connsiteX451" fmla="*/ 1228997 w 4771624"/>
              <a:gd name="connsiteY451" fmla="*/ 273170 h 4411096"/>
              <a:gd name="connsiteX452" fmla="*/ 1194752 w 4771624"/>
              <a:gd name="connsiteY452" fmla="*/ 295062 h 4411096"/>
              <a:gd name="connsiteX453" fmla="*/ 1218533 w 4771624"/>
              <a:gd name="connsiteY453" fmla="*/ 279833 h 4411096"/>
              <a:gd name="connsiteX454" fmla="*/ 1228997 w 4771624"/>
              <a:gd name="connsiteY454" fmla="*/ 273170 h 4411096"/>
              <a:gd name="connsiteX455" fmla="*/ 1269899 w 4771624"/>
              <a:gd name="connsiteY455" fmla="*/ 249375 h 4411096"/>
              <a:gd name="connsiteX456" fmla="*/ 1255630 w 4771624"/>
              <a:gd name="connsiteY456" fmla="*/ 257941 h 4411096"/>
              <a:gd name="connsiteX457" fmla="*/ 1264191 w 4771624"/>
              <a:gd name="connsiteY457" fmla="*/ 252230 h 4411096"/>
              <a:gd name="connsiteX458" fmla="*/ 1269899 w 4771624"/>
              <a:gd name="connsiteY458" fmla="*/ 249375 h 4411096"/>
              <a:gd name="connsiteX459" fmla="*/ 1395462 w 4771624"/>
              <a:gd name="connsiteY459" fmla="*/ 183700 h 4411096"/>
              <a:gd name="connsiteX460" fmla="*/ 1269899 w 4771624"/>
              <a:gd name="connsiteY460" fmla="*/ 249375 h 4411096"/>
              <a:gd name="connsiteX461" fmla="*/ 1313656 w 4771624"/>
              <a:gd name="connsiteY461" fmla="*/ 224628 h 4411096"/>
              <a:gd name="connsiteX462" fmla="*/ 1340290 w 4771624"/>
              <a:gd name="connsiteY462" fmla="*/ 210351 h 4411096"/>
              <a:gd name="connsiteX463" fmla="*/ 1368828 w 4771624"/>
              <a:gd name="connsiteY463" fmla="*/ 196074 h 4411096"/>
              <a:gd name="connsiteX464" fmla="*/ 1395462 w 4771624"/>
              <a:gd name="connsiteY464" fmla="*/ 183700 h 4411096"/>
              <a:gd name="connsiteX465" fmla="*/ 3318384 w 4771624"/>
              <a:gd name="connsiteY465" fmla="*/ 170096 h 4411096"/>
              <a:gd name="connsiteX466" fmla="*/ 3340738 w 4771624"/>
              <a:gd name="connsiteY466" fmla="*/ 177037 h 4411096"/>
              <a:gd name="connsiteX467" fmla="*/ 3325876 w 4771624"/>
              <a:gd name="connsiteY467" fmla="*/ 172873 h 4411096"/>
              <a:gd name="connsiteX468" fmla="*/ 3315042 w 4771624"/>
              <a:gd name="connsiteY468" fmla="*/ 169058 h 4411096"/>
              <a:gd name="connsiteX469" fmla="*/ 3316224 w 4771624"/>
              <a:gd name="connsiteY469" fmla="*/ 169294 h 4411096"/>
              <a:gd name="connsiteX470" fmla="*/ 3318384 w 4771624"/>
              <a:gd name="connsiteY470" fmla="*/ 170096 h 4411096"/>
              <a:gd name="connsiteX471" fmla="*/ 1598074 w 4771624"/>
              <a:gd name="connsiteY471" fmla="*/ 107555 h 4411096"/>
              <a:gd name="connsiteX472" fmla="*/ 1557172 w 4771624"/>
              <a:gd name="connsiteY472" fmla="*/ 123736 h 4411096"/>
              <a:gd name="connsiteX473" fmla="*/ 1516270 w 4771624"/>
              <a:gd name="connsiteY473" fmla="*/ 141820 h 4411096"/>
              <a:gd name="connsiteX474" fmla="*/ 1533390 w 4771624"/>
              <a:gd name="connsiteY474" fmla="*/ 132302 h 4411096"/>
              <a:gd name="connsiteX475" fmla="*/ 1460146 w 4771624"/>
              <a:gd name="connsiteY475" fmla="*/ 161808 h 4411096"/>
              <a:gd name="connsiteX476" fmla="*/ 1467756 w 4771624"/>
              <a:gd name="connsiteY476" fmla="*/ 153242 h 4411096"/>
              <a:gd name="connsiteX477" fmla="*/ 1598074 w 4771624"/>
              <a:gd name="connsiteY477" fmla="*/ 107555 h 4411096"/>
              <a:gd name="connsiteX478" fmla="*/ 3240858 w 4771624"/>
              <a:gd name="connsiteY478" fmla="*/ 103747 h 4411096"/>
              <a:gd name="connsiteX479" fmla="*/ 3295078 w 4771624"/>
              <a:gd name="connsiteY479" fmla="*/ 124687 h 4411096"/>
              <a:gd name="connsiteX480" fmla="*/ 3347396 w 4771624"/>
              <a:gd name="connsiteY480" fmla="*/ 148482 h 4411096"/>
              <a:gd name="connsiteX481" fmla="*/ 3450130 w 4771624"/>
              <a:gd name="connsiteY481" fmla="*/ 201784 h 4411096"/>
              <a:gd name="connsiteX482" fmla="*/ 3474862 w 4771624"/>
              <a:gd name="connsiteY482" fmla="*/ 216061 h 4411096"/>
              <a:gd name="connsiteX483" fmla="*/ 3499594 w 4771624"/>
              <a:gd name="connsiteY483" fmla="*/ 231290 h 4411096"/>
              <a:gd name="connsiteX484" fmla="*/ 3524326 w 4771624"/>
              <a:gd name="connsiteY484" fmla="*/ 246519 h 4411096"/>
              <a:gd name="connsiteX485" fmla="*/ 3548106 w 4771624"/>
              <a:gd name="connsiteY485" fmla="*/ 261748 h 4411096"/>
              <a:gd name="connsiteX486" fmla="*/ 3641328 w 4771624"/>
              <a:gd name="connsiteY486" fmla="*/ 328375 h 4411096"/>
              <a:gd name="connsiteX487" fmla="*/ 3686986 w 4771624"/>
              <a:gd name="connsiteY487" fmla="*/ 363592 h 4411096"/>
              <a:gd name="connsiteX488" fmla="*/ 3730744 w 4771624"/>
              <a:gd name="connsiteY488" fmla="*/ 399761 h 4411096"/>
              <a:gd name="connsiteX489" fmla="*/ 3752622 w 4771624"/>
              <a:gd name="connsiteY489" fmla="*/ 417846 h 4411096"/>
              <a:gd name="connsiteX490" fmla="*/ 3773550 w 4771624"/>
              <a:gd name="connsiteY490" fmla="*/ 436882 h 4411096"/>
              <a:gd name="connsiteX491" fmla="*/ 3815404 w 4771624"/>
              <a:gd name="connsiteY491" fmla="*/ 474955 h 4411096"/>
              <a:gd name="connsiteX492" fmla="*/ 3973310 w 4771624"/>
              <a:gd name="connsiteY492" fmla="*/ 636763 h 4411096"/>
              <a:gd name="connsiteX493" fmla="*/ 3979016 w 4771624"/>
              <a:gd name="connsiteY493" fmla="*/ 641522 h 4411096"/>
              <a:gd name="connsiteX494" fmla="*/ 3989480 w 4771624"/>
              <a:gd name="connsiteY494" fmla="*/ 655799 h 4411096"/>
              <a:gd name="connsiteX495" fmla="*/ 4057970 w 4771624"/>
              <a:gd name="connsiteY495" fmla="*/ 732896 h 4411096"/>
              <a:gd name="connsiteX496" fmla="*/ 4123604 w 4771624"/>
              <a:gd name="connsiteY496" fmla="*/ 811897 h 4411096"/>
              <a:gd name="connsiteX497" fmla="*/ 4194946 w 4771624"/>
              <a:gd name="connsiteY497" fmla="*/ 893753 h 4411096"/>
              <a:gd name="connsiteX498" fmla="*/ 4170214 w 4771624"/>
              <a:gd name="connsiteY498" fmla="*/ 869958 h 4411096"/>
              <a:gd name="connsiteX499" fmla="*/ 4183532 w 4771624"/>
              <a:gd name="connsiteY499" fmla="*/ 886138 h 4411096"/>
              <a:gd name="connsiteX500" fmla="*/ 4218728 w 4771624"/>
              <a:gd name="connsiteY500" fmla="*/ 929922 h 4411096"/>
              <a:gd name="connsiteX501" fmla="*/ 4332876 w 4771624"/>
              <a:gd name="connsiteY501" fmla="*/ 1069839 h 4411096"/>
              <a:gd name="connsiteX502" fmla="*/ 4417536 w 4771624"/>
              <a:gd name="connsiteY502" fmla="*/ 1188815 h 4411096"/>
              <a:gd name="connsiteX503" fmla="*/ 4420390 w 4771624"/>
              <a:gd name="connsiteY503" fmla="*/ 1196430 h 4411096"/>
              <a:gd name="connsiteX504" fmla="*/ 4425146 w 4771624"/>
              <a:gd name="connsiteY504" fmla="*/ 1203093 h 4411096"/>
              <a:gd name="connsiteX505" fmla="*/ 4417536 w 4771624"/>
              <a:gd name="connsiteY505" fmla="*/ 1194526 h 4411096"/>
              <a:gd name="connsiteX506" fmla="*/ 4408974 w 4771624"/>
              <a:gd name="connsiteY506" fmla="*/ 1184056 h 4411096"/>
              <a:gd name="connsiteX507" fmla="*/ 4395658 w 4771624"/>
              <a:gd name="connsiteY507" fmla="*/ 1176442 h 4411096"/>
              <a:gd name="connsiteX508" fmla="*/ 4291974 w 4771624"/>
              <a:gd name="connsiteY508" fmla="*/ 1043188 h 4411096"/>
              <a:gd name="connsiteX509" fmla="*/ 4330022 w 4771624"/>
              <a:gd name="connsiteY509" fmla="*/ 1100297 h 4411096"/>
              <a:gd name="connsiteX510" fmla="*/ 4180678 w 4771624"/>
              <a:gd name="connsiteY510" fmla="*/ 913741 h 4411096"/>
              <a:gd name="connsiteX511" fmla="*/ 4268192 w 4771624"/>
              <a:gd name="connsiteY511" fmla="*/ 1003212 h 4411096"/>
              <a:gd name="connsiteX512" fmla="*/ 4215874 w 4771624"/>
              <a:gd name="connsiteY512" fmla="*/ 948958 h 4411096"/>
              <a:gd name="connsiteX513" fmla="*/ 4238704 w 4771624"/>
              <a:gd name="connsiteY513" fmla="*/ 970850 h 4411096"/>
              <a:gd name="connsiteX514" fmla="*/ 4166410 w 4771624"/>
              <a:gd name="connsiteY514" fmla="*/ 876620 h 4411096"/>
              <a:gd name="connsiteX515" fmla="*/ 4173068 w 4771624"/>
              <a:gd name="connsiteY515" fmla="*/ 894705 h 4411096"/>
              <a:gd name="connsiteX516" fmla="*/ 4100774 w 4771624"/>
              <a:gd name="connsiteY516" fmla="*/ 812849 h 4411096"/>
              <a:gd name="connsiteX517" fmla="*/ 4032286 w 4771624"/>
              <a:gd name="connsiteY517" fmla="*/ 738607 h 4411096"/>
              <a:gd name="connsiteX518" fmla="*/ 4053214 w 4771624"/>
              <a:gd name="connsiteY518" fmla="*/ 755740 h 4411096"/>
              <a:gd name="connsiteX519" fmla="*/ 4016114 w 4771624"/>
              <a:gd name="connsiteY519" fmla="*/ 716715 h 4411096"/>
              <a:gd name="connsiteX520" fmla="*/ 3970454 w 4771624"/>
              <a:gd name="connsiteY520" fmla="*/ 667221 h 4411096"/>
              <a:gd name="connsiteX521" fmla="*/ 4030382 w 4771624"/>
              <a:gd name="connsiteY521" fmla="*/ 726234 h 4411096"/>
              <a:gd name="connsiteX522" fmla="*/ 3992334 w 4771624"/>
              <a:gd name="connsiteY522" fmla="*/ 683402 h 4411096"/>
              <a:gd name="connsiteX523" fmla="*/ 3965698 w 4771624"/>
              <a:gd name="connsiteY523" fmla="*/ 654847 h 4411096"/>
              <a:gd name="connsiteX524" fmla="*/ 3934308 w 4771624"/>
              <a:gd name="connsiteY524" fmla="*/ 619630 h 4411096"/>
              <a:gd name="connsiteX525" fmla="*/ 3903870 w 4771624"/>
              <a:gd name="connsiteY525" fmla="*/ 588220 h 4411096"/>
              <a:gd name="connsiteX526" fmla="*/ 3842038 w 4771624"/>
              <a:gd name="connsiteY526" fmla="*/ 529208 h 4411096"/>
              <a:gd name="connsiteX527" fmla="*/ 3844892 w 4771624"/>
              <a:gd name="connsiteY527" fmla="*/ 531112 h 4411096"/>
              <a:gd name="connsiteX528" fmla="*/ 3683182 w 4771624"/>
              <a:gd name="connsiteY528" fmla="*/ 391195 h 4411096"/>
              <a:gd name="connsiteX529" fmla="*/ 3687938 w 4771624"/>
              <a:gd name="connsiteY529" fmla="*/ 388339 h 4411096"/>
              <a:gd name="connsiteX530" fmla="*/ 3654646 w 4771624"/>
              <a:gd name="connsiteY530" fmla="*/ 365496 h 4411096"/>
              <a:gd name="connsiteX531" fmla="*/ 3634670 w 4771624"/>
              <a:gd name="connsiteY531" fmla="*/ 349315 h 4411096"/>
              <a:gd name="connsiteX532" fmla="*/ 3555718 w 4771624"/>
              <a:gd name="connsiteY532" fmla="*/ 290303 h 4411096"/>
              <a:gd name="connsiteX533" fmla="*/ 3571888 w 4771624"/>
              <a:gd name="connsiteY533" fmla="*/ 300773 h 4411096"/>
              <a:gd name="connsiteX534" fmla="*/ 3547156 w 4771624"/>
              <a:gd name="connsiteY534" fmla="*/ 276025 h 4411096"/>
              <a:gd name="connsiteX535" fmla="*/ 3530986 w 4771624"/>
              <a:gd name="connsiteY535" fmla="*/ 264604 h 4411096"/>
              <a:gd name="connsiteX536" fmla="*/ 3515766 w 4771624"/>
              <a:gd name="connsiteY536" fmla="*/ 255085 h 4411096"/>
              <a:gd name="connsiteX537" fmla="*/ 3488178 w 4771624"/>
              <a:gd name="connsiteY537" fmla="*/ 238905 h 4411096"/>
              <a:gd name="connsiteX538" fmla="*/ 3464398 w 4771624"/>
              <a:gd name="connsiteY538" fmla="*/ 226531 h 4411096"/>
              <a:gd name="connsiteX539" fmla="*/ 3441570 w 4771624"/>
              <a:gd name="connsiteY539" fmla="*/ 216061 h 4411096"/>
              <a:gd name="connsiteX540" fmla="*/ 3394006 w 4771624"/>
              <a:gd name="connsiteY540" fmla="*/ 194169 h 4411096"/>
              <a:gd name="connsiteX541" fmla="*/ 3365470 w 4771624"/>
              <a:gd name="connsiteY541" fmla="*/ 179892 h 4411096"/>
              <a:gd name="connsiteX542" fmla="*/ 3330274 w 4771624"/>
              <a:gd name="connsiteY542" fmla="*/ 162759 h 4411096"/>
              <a:gd name="connsiteX543" fmla="*/ 3312202 w 4771624"/>
              <a:gd name="connsiteY543" fmla="*/ 144675 h 4411096"/>
              <a:gd name="connsiteX544" fmla="*/ 3406374 w 4771624"/>
              <a:gd name="connsiteY544" fmla="*/ 191314 h 4411096"/>
              <a:gd name="connsiteX545" fmla="*/ 3398762 w 4771624"/>
              <a:gd name="connsiteY545" fmla="*/ 184651 h 4411096"/>
              <a:gd name="connsiteX546" fmla="*/ 3366422 w 4771624"/>
              <a:gd name="connsiteY546" fmla="*/ 167519 h 4411096"/>
              <a:gd name="connsiteX547" fmla="*/ 3359762 w 4771624"/>
              <a:gd name="connsiteY547" fmla="*/ 159904 h 4411096"/>
              <a:gd name="connsiteX548" fmla="*/ 3301738 w 4771624"/>
              <a:gd name="connsiteY548" fmla="*/ 129446 h 4411096"/>
              <a:gd name="connsiteX549" fmla="*/ 3240858 w 4771624"/>
              <a:gd name="connsiteY549" fmla="*/ 103747 h 4411096"/>
              <a:gd name="connsiteX550" fmla="*/ 3178078 w 4771624"/>
              <a:gd name="connsiteY550" fmla="*/ 82808 h 4411096"/>
              <a:gd name="connsiteX551" fmla="*/ 3210418 w 4771624"/>
              <a:gd name="connsiteY551" fmla="*/ 93278 h 4411096"/>
              <a:gd name="connsiteX552" fmla="*/ 3239906 w 4771624"/>
              <a:gd name="connsiteY552" fmla="*/ 104700 h 4411096"/>
              <a:gd name="connsiteX553" fmla="*/ 3209468 w 4771624"/>
              <a:gd name="connsiteY553" fmla="*/ 93278 h 4411096"/>
              <a:gd name="connsiteX554" fmla="*/ 1697004 w 4771624"/>
              <a:gd name="connsiteY554" fmla="*/ 76145 h 4411096"/>
              <a:gd name="connsiteX555" fmla="*/ 1692248 w 4771624"/>
              <a:gd name="connsiteY555" fmla="*/ 88519 h 4411096"/>
              <a:gd name="connsiteX556" fmla="*/ 1638028 w 4771624"/>
              <a:gd name="connsiteY556" fmla="*/ 103748 h 4411096"/>
              <a:gd name="connsiteX557" fmla="*/ 1595222 w 4771624"/>
              <a:gd name="connsiteY557" fmla="*/ 114218 h 4411096"/>
              <a:gd name="connsiteX558" fmla="*/ 1671322 w 4771624"/>
              <a:gd name="connsiteY558" fmla="*/ 93278 h 4411096"/>
              <a:gd name="connsiteX559" fmla="*/ 1697004 w 4771624"/>
              <a:gd name="connsiteY559" fmla="*/ 76145 h 4411096"/>
              <a:gd name="connsiteX560" fmla="*/ 2750140 w 4771624"/>
              <a:gd name="connsiteY560" fmla="*/ 72337 h 4411096"/>
              <a:gd name="connsiteX561" fmla="*/ 2736702 w 4771624"/>
              <a:gd name="connsiteY561" fmla="*/ 75193 h 4411096"/>
              <a:gd name="connsiteX562" fmla="*/ 2787118 w 4771624"/>
              <a:gd name="connsiteY562" fmla="*/ 79000 h 4411096"/>
              <a:gd name="connsiteX563" fmla="*/ 2807094 w 4771624"/>
              <a:gd name="connsiteY563" fmla="*/ 78048 h 4411096"/>
              <a:gd name="connsiteX564" fmla="*/ 2750140 w 4771624"/>
              <a:gd name="connsiteY564" fmla="*/ 72337 h 4411096"/>
              <a:gd name="connsiteX565" fmla="*/ 2661556 w 4771624"/>
              <a:gd name="connsiteY565" fmla="*/ 70434 h 4411096"/>
              <a:gd name="connsiteX566" fmla="*/ 2706264 w 4771624"/>
              <a:gd name="connsiteY566" fmla="*/ 72337 h 4411096"/>
              <a:gd name="connsiteX567" fmla="*/ 2694850 w 4771624"/>
              <a:gd name="connsiteY567" fmla="*/ 70434 h 4411096"/>
              <a:gd name="connsiteX568" fmla="*/ 2661556 w 4771624"/>
              <a:gd name="connsiteY568" fmla="*/ 70434 h 4411096"/>
              <a:gd name="connsiteX569" fmla="*/ 1812430 w 4771624"/>
              <a:gd name="connsiteY569" fmla="*/ 51962 h 4411096"/>
              <a:gd name="connsiteX570" fmla="*/ 1817810 w 4771624"/>
              <a:gd name="connsiteY570" fmla="*/ 52349 h 4411096"/>
              <a:gd name="connsiteX571" fmla="*/ 1764542 w 4771624"/>
              <a:gd name="connsiteY571" fmla="*/ 61867 h 4411096"/>
              <a:gd name="connsiteX572" fmla="*/ 1812430 w 4771624"/>
              <a:gd name="connsiteY572" fmla="*/ 51962 h 4411096"/>
              <a:gd name="connsiteX573" fmla="*/ 2618764 w 4771624"/>
              <a:gd name="connsiteY573" fmla="*/ 23245 h 4411096"/>
              <a:gd name="connsiteX574" fmla="*/ 2739558 w 4771624"/>
              <a:gd name="connsiteY574" fmla="*/ 31409 h 4411096"/>
              <a:gd name="connsiteX575" fmla="*/ 2922194 w 4771624"/>
              <a:gd name="connsiteY575" fmla="*/ 50446 h 4411096"/>
              <a:gd name="connsiteX576" fmla="*/ 2889852 w 4771624"/>
              <a:gd name="connsiteY576" fmla="*/ 48542 h 4411096"/>
              <a:gd name="connsiteX577" fmla="*/ 2829924 w 4771624"/>
              <a:gd name="connsiteY577" fmla="*/ 44735 h 4411096"/>
              <a:gd name="connsiteX578" fmla="*/ 2955488 w 4771624"/>
              <a:gd name="connsiteY578" fmla="*/ 61868 h 4411096"/>
              <a:gd name="connsiteX579" fmla="*/ 2899366 w 4771624"/>
              <a:gd name="connsiteY579" fmla="*/ 53301 h 4411096"/>
              <a:gd name="connsiteX580" fmla="*/ 2901266 w 4771624"/>
              <a:gd name="connsiteY580" fmla="*/ 55205 h 4411096"/>
              <a:gd name="connsiteX581" fmla="*/ 2901266 w 4771624"/>
              <a:gd name="connsiteY581" fmla="*/ 59964 h 4411096"/>
              <a:gd name="connsiteX582" fmla="*/ 3060122 w 4771624"/>
              <a:gd name="connsiteY582" fmla="*/ 86615 h 4411096"/>
              <a:gd name="connsiteX583" fmla="*/ 3028732 w 4771624"/>
              <a:gd name="connsiteY583" fmla="*/ 75193 h 4411096"/>
              <a:gd name="connsiteX584" fmla="*/ 3034440 w 4771624"/>
              <a:gd name="connsiteY584" fmla="*/ 74241 h 4411096"/>
              <a:gd name="connsiteX585" fmla="*/ 2995438 w 4771624"/>
              <a:gd name="connsiteY585" fmla="*/ 66627 h 4411096"/>
              <a:gd name="connsiteX586" fmla="*/ 3272250 w 4771624"/>
              <a:gd name="connsiteY586" fmla="*/ 144675 h 4411096"/>
              <a:gd name="connsiteX587" fmla="*/ 3279858 w 4771624"/>
              <a:gd name="connsiteY587" fmla="*/ 151338 h 4411096"/>
              <a:gd name="connsiteX588" fmla="*/ 3313152 w 4771624"/>
              <a:gd name="connsiteY588" fmla="*/ 168471 h 4411096"/>
              <a:gd name="connsiteX589" fmla="*/ 3315042 w 4771624"/>
              <a:gd name="connsiteY589" fmla="*/ 169058 h 4411096"/>
              <a:gd name="connsiteX590" fmla="*/ 3312780 w 4771624"/>
              <a:gd name="connsiteY590" fmla="*/ 168605 h 4411096"/>
              <a:gd name="connsiteX591" fmla="*/ 3341690 w 4771624"/>
              <a:gd name="connsiteY591" fmla="*/ 183700 h 4411096"/>
              <a:gd name="connsiteX592" fmla="*/ 3499594 w 4771624"/>
              <a:gd name="connsiteY592" fmla="*/ 270315 h 4411096"/>
              <a:gd name="connsiteX593" fmla="*/ 3618498 w 4771624"/>
              <a:gd name="connsiteY593" fmla="*/ 346460 h 4411096"/>
              <a:gd name="connsiteX594" fmla="*/ 3593766 w 4771624"/>
              <a:gd name="connsiteY594" fmla="*/ 333135 h 4411096"/>
              <a:gd name="connsiteX595" fmla="*/ 3567132 w 4771624"/>
              <a:gd name="connsiteY595" fmla="*/ 316954 h 4411096"/>
              <a:gd name="connsiteX596" fmla="*/ 3589962 w 4771624"/>
              <a:gd name="connsiteY596" fmla="*/ 337894 h 4411096"/>
              <a:gd name="connsiteX597" fmla="*/ 3548106 w 4771624"/>
              <a:gd name="connsiteY597" fmla="*/ 311243 h 4411096"/>
              <a:gd name="connsiteX598" fmla="*/ 3507204 w 4771624"/>
              <a:gd name="connsiteY598" fmla="*/ 282688 h 4411096"/>
              <a:gd name="connsiteX599" fmla="*/ 3447276 w 4771624"/>
              <a:gd name="connsiteY599" fmla="*/ 249375 h 4411096"/>
              <a:gd name="connsiteX600" fmla="*/ 3496740 w 4771624"/>
              <a:gd name="connsiteY600" fmla="*/ 285544 h 4411096"/>
              <a:gd name="connsiteX601" fmla="*/ 3554766 w 4771624"/>
              <a:gd name="connsiteY601" fmla="*/ 320761 h 4411096"/>
              <a:gd name="connsiteX602" fmla="*/ 3542398 w 4771624"/>
              <a:gd name="connsiteY602" fmla="*/ 312195 h 4411096"/>
              <a:gd name="connsiteX603" fmla="*/ 3580450 w 4771624"/>
              <a:gd name="connsiteY603" fmla="*/ 336942 h 4411096"/>
              <a:gd name="connsiteX604" fmla="*/ 3621352 w 4771624"/>
              <a:gd name="connsiteY604" fmla="*/ 366448 h 4411096"/>
              <a:gd name="connsiteX605" fmla="*/ 3707914 w 4771624"/>
              <a:gd name="connsiteY605" fmla="*/ 435931 h 4411096"/>
              <a:gd name="connsiteX606" fmla="*/ 3751670 w 4771624"/>
              <a:gd name="connsiteY606" fmla="*/ 474955 h 4411096"/>
              <a:gd name="connsiteX607" fmla="*/ 3794478 w 4771624"/>
              <a:gd name="connsiteY607" fmla="*/ 514931 h 4411096"/>
              <a:gd name="connsiteX608" fmla="*/ 3874382 w 4771624"/>
              <a:gd name="connsiteY608" fmla="*/ 594884 h 4411096"/>
              <a:gd name="connsiteX609" fmla="*/ 3906722 w 4771624"/>
              <a:gd name="connsiteY609" fmla="*/ 625342 h 4411096"/>
              <a:gd name="connsiteX610" fmla="*/ 3936210 w 4771624"/>
              <a:gd name="connsiteY610" fmla="*/ 654848 h 4411096"/>
              <a:gd name="connsiteX611" fmla="*/ 3993286 w 4771624"/>
              <a:gd name="connsiteY611" fmla="*/ 711957 h 4411096"/>
              <a:gd name="connsiteX612" fmla="*/ 4115994 w 4771624"/>
              <a:gd name="connsiteY612" fmla="*/ 850922 h 4411096"/>
              <a:gd name="connsiteX613" fmla="*/ 4127410 w 4771624"/>
              <a:gd name="connsiteY613" fmla="*/ 879476 h 4411096"/>
              <a:gd name="connsiteX614" fmla="*/ 4213020 w 4771624"/>
              <a:gd name="connsiteY614" fmla="*/ 983224 h 4411096"/>
              <a:gd name="connsiteX615" fmla="*/ 4171166 w 4771624"/>
              <a:gd name="connsiteY615" fmla="*/ 926115 h 4411096"/>
              <a:gd name="connsiteX616" fmla="*/ 4259630 w 4771624"/>
              <a:gd name="connsiteY616" fmla="*/ 1038429 h 4411096"/>
              <a:gd name="connsiteX617" fmla="*/ 4251070 w 4771624"/>
              <a:gd name="connsiteY617" fmla="*/ 1029863 h 4411096"/>
              <a:gd name="connsiteX618" fmla="*/ 4306242 w 4771624"/>
              <a:gd name="connsiteY618" fmla="*/ 1094586 h 4411096"/>
              <a:gd name="connsiteX619" fmla="*/ 4398510 w 4771624"/>
              <a:gd name="connsiteY619" fmla="*/ 1225936 h 4411096"/>
              <a:gd name="connsiteX620" fmla="*/ 4442268 w 4771624"/>
              <a:gd name="connsiteY620" fmla="*/ 1278286 h 4411096"/>
              <a:gd name="connsiteX621" fmla="*/ 4450830 w 4771624"/>
              <a:gd name="connsiteY621" fmla="*/ 1296371 h 4411096"/>
              <a:gd name="connsiteX622" fmla="*/ 4479366 w 4771624"/>
              <a:gd name="connsiteY622" fmla="*/ 1344913 h 4411096"/>
              <a:gd name="connsiteX623" fmla="*/ 4569734 w 4771624"/>
              <a:gd name="connsiteY623" fmla="*/ 1483878 h 4411096"/>
              <a:gd name="connsiteX624" fmla="*/ 4578294 w 4771624"/>
              <a:gd name="connsiteY624" fmla="*/ 1504818 h 4411096"/>
              <a:gd name="connsiteX625" fmla="*/ 4595418 w 4771624"/>
              <a:gd name="connsiteY625" fmla="*/ 1548601 h 4411096"/>
              <a:gd name="connsiteX626" fmla="*/ 4605880 w 4771624"/>
              <a:gd name="connsiteY626" fmla="*/ 1570493 h 4411096"/>
              <a:gd name="connsiteX627" fmla="*/ 4615394 w 4771624"/>
              <a:gd name="connsiteY627" fmla="*/ 1591433 h 4411096"/>
              <a:gd name="connsiteX628" fmla="*/ 4633466 w 4771624"/>
              <a:gd name="connsiteY628" fmla="*/ 1630457 h 4411096"/>
              <a:gd name="connsiteX629" fmla="*/ 4650588 w 4771624"/>
              <a:gd name="connsiteY629" fmla="*/ 1668530 h 4411096"/>
              <a:gd name="connsiteX630" fmla="*/ 4659150 w 4771624"/>
              <a:gd name="connsiteY630" fmla="*/ 1686615 h 4411096"/>
              <a:gd name="connsiteX631" fmla="*/ 4666758 w 4771624"/>
              <a:gd name="connsiteY631" fmla="*/ 1704699 h 4411096"/>
              <a:gd name="connsiteX632" fmla="*/ 4681028 w 4771624"/>
              <a:gd name="connsiteY632" fmla="*/ 1741820 h 4411096"/>
              <a:gd name="connsiteX633" fmla="*/ 4693394 w 4771624"/>
              <a:gd name="connsiteY633" fmla="*/ 1780844 h 4411096"/>
              <a:gd name="connsiteX634" fmla="*/ 4713370 w 4771624"/>
              <a:gd name="connsiteY634" fmla="*/ 1865556 h 4411096"/>
              <a:gd name="connsiteX635" fmla="*/ 4710516 w 4771624"/>
              <a:gd name="connsiteY635" fmla="*/ 1874122 h 4411096"/>
              <a:gd name="connsiteX636" fmla="*/ 4720030 w 4771624"/>
              <a:gd name="connsiteY636" fmla="*/ 1927423 h 4411096"/>
              <a:gd name="connsiteX637" fmla="*/ 4723834 w 4771624"/>
              <a:gd name="connsiteY637" fmla="*/ 1956930 h 4411096"/>
              <a:gd name="connsiteX638" fmla="*/ 4726686 w 4771624"/>
              <a:gd name="connsiteY638" fmla="*/ 1982629 h 4411096"/>
              <a:gd name="connsiteX639" fmla="*/ 4726686 w 4771624"/>
              <a:gd name="connsiteY639" fmla="*/ 1983581 h 4411096"/>
              <a:gd name="connsiteX640" fmla="*/ 4731442 w 4771624"/>
              <a:gd name="connsiteY640" fmla="*/ 2008328 h 4411096"/>
              <a:gd name="connsiteX641" fmla="*/ 4740956 w 4771624"/>
              <a:gd name="connsiteY641" fmla="*/ 2080666 h 4411096"/>
              <a:gd name="connsiteX642" fmla="*/ 4742858 w 4771624"/>
              <a:gd name="connsiteY642" fmla="*/ 2126353 h 4411096"/>
              <a:gd name="connsiteX643" fmla="*/ 4743810 w 4771624"/>
              <a:gd name="connsiteY643" fmla="*/ 2155859 h 4411096"/>
              <a:gd name="connsiteX644" fmla="*/ 4742858 w 4771624"/>
              <a:gd name="connsiteY644" fmla="*/ 2191076 h 4411096"/>
              <a:gd name="connsiteX645" fmla="*/ 4746662 w 4771624"/>
              <a:gd name="connsiteY645" fmla="*/ 2172992 h 4411096"/>
              <a:gd name="connsiteX646" fmla="*/ 4749518 w 4771624"/>
              <a:gd name="connsiteY646" fmla="*/ 2136823 h 4411096"/>
              <a:gd name="connsiteX647" fmla="*/ 4747614 w 4771624"/>
              <a:gd name="connsiteY647" fmla="*/ 2058774 h 4411096"/>
              <a:gd name="connsiteX648" fmla="*/ 4741906 w 4771624"/>
              <a:gd name="connsiteY648" fmla="*/ 2026412 h 4411096"/>
              <a:gd name="connsiteX649" fmla="*/ 4739054 w 4771624"/>
              <a:gd name="connsiteY649" fmla="*/ 1964544 h 4411096"/>
              <a:gd name="connsiteX650" fmla="*/ 4734298 w 4771624"/>
              <a:gd name="connsiteY650" fmla="*/ 1933134 h 4411096"/>
              <a:gd name="connsiteX651" fmla="*/ 4730492 w 4771624"/>
              <a:gd name="connsiteY651" fmla="*/ 1909339 h 4411096"/>
              <a:gd name="connsiteX652" fmla="*/ 4738102 w 4771624"/>
              <a:gd name="connsiteY652" fmla="*/ 1936942 h 4411096"/>
              <a:gd name="connsiteX653" fmla="*/ 4743810 w 4771624"/>
              <a:gd name="connsiteY653" fmla="*/ 1974062 h 4411096"/>
              <a:gd name="connsiteX654" fmla="*/ 4749518 w 4771624"/>
              <a:gd name="connsiteY654" fmla="*/ 2017846 h 4411096"/>
              <a:gd name="connsiteX655" fmla="*/ 4752370 w 4771624"/>
              <a:gd name="connsiteY655" fmla="*/ 2066388 h 4411096"/>
              <a:gd name="connsiteX656" fmla="*/ 4752726 w 4771624"/>
              <a:gd name="connsiteY656" fmla="*/ 2167519 h 4411096"/>
              <a:gd name="connsiteX657" fmla="*/ 4746890 w 4771624"/>
              <a:gd name="connsiteY657" fmla="*/ 2255230 h 4411096"/>
              <a:gd name="connsiteX658" fmla="*/ 4740956 w 4771624"/>
              <a:gd name="connsiteY658" fmla="*/ 2290065 h 4411096"/>
              <a:gd name="connsiteX659" fmla="*/ 4743810 w 4771624"/>
              <a:gd name="connsiteY659" fmla="*/ 2301487 h 4411096"/>
              <a:gd name="connsiteX660" fmla="*/ 4741906 w 4771624"/>
              <a:gd name="connsiteY660" fmla="*/ 2341463 h 4411096"/>
              <a:gd name="connsiteX661" fmla="*/ 4739054 w 4771624"/>
              <a:gd name="connsiteY661" fmla="*/ 2309101 h 4411096"/>
              <a:gd name="connsiteX662" fmla="*/ 4726686 w 4771624"/>
              <a:gd name="connsiteY662" fmla="*/ 2375728 h 4411096"/>
              <a:gd name="connsiteX663" fmla="*/ 4714322 w 4771624"/>
              <a:gd name="connsiteY663" fmla="*/ 2438548 h 4411096"/>
              <a:gd name="connsiteX664" fmla="*/ 4720980 w 4771624"/>
              <a:gd name="connsiteY664" fmla="*/ 2427126 h 4411096"/>
              <a:gd name="connsiteX665" fmla="*/ 4713370 w 4771624"/>
              <a:gd name="connsiteY665" fmla="*/ 2464247 h 4411096"/>
              <a:gd name="connsiteX666" fmla="*/ 4707662 w 4771624"/>
              <a:gd name="connsiteY666" fmla="*/ 2491850 h 4411096"/>
              <a:gd name="connsiteX667" fmla="*/ 4714322 w 4771624"/>
              <a:gd name="connsiteY667" fmla="*/ 2449969 h 4411096"/>
              <a:gd name="connsiteX668" fmla="*/ 4696248 w 4771624"/>
              <a:gd name="connsiteY668" fmla="*/ 2504223 h 4411096"/>
              <a:gd name="connsiteX669" fmla="*/ 4684834 w 4771624"/>
              <a:gd name="connsiteY669" fmla="*/ 2547055 h 4411096"/>
              <a:gd name="connsiteX670" fmla="*/ 4718126 w 4771624"/>
              <a:gd name="connsiteY670" fmla="*/ 2378584 h 4411096"/>
              <a:gd name="connsiteX671" fmla="*/ 4706710 w 4771624"/>
              <a:gd name="connsiteY671" fmla="*/ 2423319 h 4411096"/>
              <a:gd name="connsiteX672" fmla="*/ 4713370 w 4771624"/>
              <a:gd name="connsiteY672" fmla="*/ 2387150 h 4411096"/>
              <a:gd name="connsiteX673" fmla="*/ 4718126 w 4771624"/>
              <a:gd name="connsiteY673" fmla="*/ 2369065 h 4411096"/>
              <a:gd name="connsiteX674" fmla="*/ 4723834 w 4771624"/>
              <a:gd name="connsiteY674" fmla="*/ 2341463 h 4411096"/>
              <a:gd name="connsiteX675" fmla="*/ 4712418 w 4771624"/>
              <a:gd name="connsiteY675" fmla="*/ 2375728 h 4411096"/>
              <a:gd name="connsiteX676" fmla="*/ 4709566 w 4771624"/>
              <a:gd name="connsiteY676" fmla="*/ 2369065 h 4411096"/>
              <a:gd name="connsiteX677" fmla="*/ 4711468 w 4771624"/>
              <a:gd name="connsiteY677" fmla="*/ 2367162 h 4411096"/>
              <a:gd name="connsiteX678" fmla="*/ 4719078 w 4771624"/>
              <a:gd name="connsiteY678" fmla="*/ 2311957 h 4411096"/>
              <a:gd name="connsiteX679" fmla="*/ 4712418 w 4771624"/>
              <a:gd name="connsiteY679" fmla="*/ 2327186 h 4411096"/>
              <a:gd name="connsiteX680" fmla="*/ 4699102 w 4771624"/>
              <a:gd name="connsiteY680" fmla="*/ 2384294 h 4411096"/>
              <a:gd name="connsiteX681" fmla="*/ 4687686 w 4771624"/>
              <a:gd name="connsiteY681" fmla="*/ 2438548 h 4411096"/>
              <a:gd name="connsiteX682" fmla="*/ 4669614 w 4771624"/>
              <a:gd name="connsiteY682" fmla="*/ 2531826 h 4411096"/>
              <a:gd name="connsiteX683" fmla="*/ 4659150 w 4771624"/>
              <a:gd name="connsiteY683" fmla="*/ 2578464 h 4411096"/>
              <a:gd name="connsiteX684" fmla="*/ 4646782 w 4771624"/>
              <a:gd name="connsiteY684" fmla="*/ 2624152 h 4411096"/>
              <a:gd name="connsiteX685" fmla="*/ 4627758 w 4771624"/>
              <a:gd name="connsiteY685" fmla="*/ 2673646 h 4411096"/>
              <a:gd name="connsiteX686" fmla="*/ 4610638 w 4771624"/>
              <a:gd name="connsiteY686" fmla="*/ 2712670 h 4411096"/>
              <a:gd name="connsiteX687" fmla="*/ 4573538 w 4771624"/>
              <a:gd name="connsiteY687" fmla="*/ 2785008 h 4411096"/>
              <a:gd name="connsiteX688" fmla="*/ 4570686 w 4771624"/>
              <a:gd name="connsiteY688" fmla="*/ 2802141 h 4411096"/>
              <a:gd name="connsiteX689" fmla="*/ 4529782 w 4771624"/>
              <a:gd name="connsiteY689" fmla="*/ 2880190 h 4411096"/>
              <a:gd name="connsiteX690" fmla="*/ 4523122 w 4771624"/>
              <a:gd name="connsiteY690" fmla="*/ 2879238 h 4411096"/>
              <a:gd name="connsiteX691" fmla="*/ 4536440 w 4771624"/>
              <a:gd name="connsiteY691" fmla="*/ 2856394 h 4411096"/>
              <a:gd name="connsiteX692" fmla="*/ 4539294 w 4771624"/>
              <a:gd name="connsiteY692" fmla="*/ 2846876 h 4411096"/>
              <a:gd name="connsiteX693" fmla="*/ 4540246 w 4771624"/>
              <a:gd name="connsiteY693" fmla="*/ 2843069 h 4411096"/>
              <a:gd name="connsiteX694" fmla="*/ 4501246 w 4771624"/>
              <a:gd name="connsiteY694" fmla="*/ 2923021 h 4411096"/>
              <a:gd name="connsiteX695" fmla="*/ 4485074 w 4771624"/>
              <a:gd name="connsiteY695" fmla="*/ 2955383 h 4411096"/>
              <a:gd name="connsiteX696" fmla="*/ 4483170 w 4771624"/>
              <a:gd name="connsiteY696" fmla="*/ 2923021 h 4411096"/>
              <a:gd name="connsiteX697" fmla="*/ 4468902 w 4771624"/>
              <a:gd name="connsiteY697" fmla="*/ 2951576 h 4411096"/>
              <a:gd name="connsiteX698" fmla="*/ 4453682 w 4771624"/>
              <a:gd name="connsiteY698" fmla="*/ 2979178 h 4411096"/>
              <a:gd name="connsiteX699" fmla="*/ 4423242 w 4771624"/>
              <a:gd name="connsiteY699" fmla="*/ 3034384 h 4411096"/>
              <a:gd name="connsiteX700" fmla="*/ 4414682 w 4771624"/>
              <a:gd name="connsiteY700" fmla="*/ 3059131 h 4411096"/>
              <a:gd name="connsiteX701" fmla="*/ 4382340 w 4771624"/>
              <a:gd name="connsiteY701" fmla="*/ 3108625 h 4411096"/>
              <a:gd name="connsiteX702" fmla="*/ 4358558 w 4771624"/>
              <a:gd name="connsiteY702" fmla="*/ 3148601 h 4411096"/>
              <a:gd name="connsiteX703" fmla="*/ 4336682 w 4771624"/>
              <a:gd name="connsiteY703" fmla="*/ 3182866 h 4411096"/>
              <a:gd name="connsiteX704" fmla="*/ 4337632 w 4771624"/>
              <a:gd name="connsiteY704" fmla="*/ 3180011 h 4411096"/>
              <a:gd name="connsiteX705" fmla="*/ 4245362 w 4771624"/>
              <a:gd name="connsiteY705" fmla="*/ 3316120 h 4411096"/>
              <a:gd name="connsiteX706" fmla="*/ 4230142 w 4771624"/>
              <a:gd name="connsiteY706" fmla="*/ 3347531 h 4411096"/>
              <a:gd name="connsiteX707" fmla="*/ 4200654 w 4771624"/>
              <a:gd name="connsiteY707" fmla="*/ 3400832 h 4411096"/>
              <a:gd name="connsiteX708" fmla="*/ 4233948 w 4771624"/>
              <a:gd name="connsiteY708" fmla="*/ 3360856 h 4411096"/>
              <a:gd name="connsiteX709" fmla="*/ 4232046 w 4771624"/>
              <a:gd name="connsiteY709" fmla="*/ 3370374 h 4411096"/>
              <a:gd name="connsiteX710" fmla="*/ 4215874 w 4771624"/>
              <a:gd name="connsiteY710" fmla="*/ 3392266 h 4411096"/>
              <a:gd name="connsiteX711" fmla="*/ 4230142 w 4771624"/>
              <a:gd name="connsiteY711" fmla="*/ 3377988 h 4411096"/>
              <a:gd name="connsiteX712" fmla="*/ 4306122 w 4771624"/>
              <a:gd name="connsiteY712" fmla="*/ 3265556 h 4411096"/>
              <a:gd name="connsiteX713" fmla="*/ 4308994 w 4771624"/>
              <a:gd name="connsiteY713" fmla="*/ 3260863 h 4411096"/>
              <a:gd name="connsiteX714" fmla="*/ 4273900 w 4771624"/>
              <a:gd name="connsiteY714" fmla="*/ 3312313 h 4411096"/>
              <a:gd name="connsiteX715" fmla="*/ 4310998 w 4771624"/>
              <a:gd name="connsiteY715" fmla="*/ 3257108 h 4411096"/>
              <a:gd name="connsiteX716" fmla="*/ 4312258 w 4771624"/>
              <a:gd name="connsiteY716" fmla="*/ 3255531 h 4411096"/>
              <a:gd name="connsiteX717" fmla="*/ 4334882 w 4771624"/>
              <a:gd name="connsiteY717" fmla="*/ 3218575 h 4411096"/>
              <a:gd name="connsiteX718" fmla="*/ 4352852 w 4771624"/>
              <a:gd name="connsiteY718" fmla="*/ 3183818 h 4411096"/>
              <a:gd name="connsiteX719" fmla="*/ 4309094 w 4771624"/>
              <a:gd name="connsiteY719" fmla="*/ 3252349 h 4411096"/>
              <a:gd name="connsiteX720" fmla="*/ 4350950 w 4771624"/>
              <a:gd name="connsiteY720" fmla="*/ 3182866 h 4411096"/>
              <a:gd name="connsiteX721" fmla="*/ 4406122 w 4771624"/>
              <a:gd name="connsiteY721" fmla="*/ 3094348 h 4411096"/>
              <a:gd name="connsiteX722" fmla="*/ 4422292 w 4771624"/>
              <a:gd name="connsiteY722" fmla="*/ 3074360 h 4411096"/>
              <a:gd name="connsiteX723" fmla="*/ 4460342 w 4771624"/>
              <a:gd name="connsiteY723" fmla="*/ 3005829 h 4411096"/>
              <a:gd name="connsiteX724" fmla="*/ 4418486 w 4771624"/>
              <a:gd name="connsiteY724" fmla="*/ 3091493 h 4411096"/>
              <a:gd name="connsiteX725" fmla="*/ 4485074 w 4771624"/>
              <a:gd name="connsiteY725" fmla="*/ 2977275 h 4411096"/>
              <a:gd name="connsiteX726" fmla="*/ 4492684 w 4771624"/>
              <a:gd name="connsiteY726" fmla="*/ 2952528 h 4411096"/>
              <a:gd name="connsiteX727" fmla="*/ 4508854 w 4771624"/>
              <a:gd name="connsiteY727" fmla="*/ 2937298 h 4411096"/>
              <a:gd name="connsiteX728" fmla="*/ 4480318 w 4771624"/>
              <a:gd name="connsiteY728" fmla="*/ 2993455 h 4411096"/>
              <a:gd name="connsiteX729" fmla="*/ 4450830 w 4771624"/>
              <a:gd name="connsiteY729" fmla="*/ 3048661 h 4411096"/>
              <a:gd name="connsiteX730" fmla="*/ 4471756 w 4771624"/>
              <a:gd name="connsiteY730" fmla="*/ 3020106 h 4411096"/>
              <a:gd name="connsiteX731" fmla="*/ 4418486 w 4771624"/>
              <a:gd name="connsiteY731" fmla="*/ 3111480 h 4411096"/>
              <a:gd name="connsiteX732" fmla="*/ 4428950 w 4771624"/>
              <a:gd name="connsiteY732" fmla="*/ 3088637 h 4411096"/>
              <a:gd name="connsiteX733" fmla="*/ 4368072 w 4771624"/>
              <a:gd name="connsiteY733" fmla="*/ 3180963 h 4411096"/>
              <a:gd name="connsiteX734" fmla="*/ 4350950 w 4771624"/>
              <a:gd name="connsiteY734" fmla="*/ 3202855 h 4411096"/>
              <a:gd name="connsiteX735" fmla="*/ 4333826 w 4771624"/>
              <a:gd name="connsiteY735" fmla="*/ 3229506 h 4411096"/>
              <a:gd name="connsiteX736" fmla="*/ 4306242 w 4771624"/>
              <a:gd name="connsiteY736" fmla="*/ 3273289 h 4411096"/>
              <a:gd name="connsiteX737" fmla="*/ 4259630 w 4771624"/>
              <a:gd name="connsiteY737" fmla="*/ 3349434 h 4411096"/>
              <a:gd name="connsiteX738" fmla="*/ 4244410 w 4771624"/>
              <a:gd name="connsiteY738" fmla="*/ 3371326 h 4411096"/>
              <a:gd name="connsiteX739" fmla="*/ 4226338 w 4771624"/>
              <a:gd name="connsiteY739" fmla="*/ 3395121 h 4411096"/>
              <a:gd name="connsiteX740" fmla="*/ 4182582 w 4771624"/>
              <a:gd name="connsiteY740" fmla="*/ 3451278 h 4411096"/>
              <a:gd name="connsiteX741" fmla="*/ 4198752 w 4771624"/>
              <a:gd name="connsiteY741" fmla="*/ 3417013 h 4411096"/>
              <a:gd name="connsiteX742" fmla="*/ 4113140 w 4771624"/>
              <a:gd name="connsiteY742" fmla="*/ 3533134 h 4411096"/>
              <a:gd name="connsiteX743" fmla="*/ 4131214 w 4771624"/>
              <a:gd name="connsiteY743" fmla="*/ 3502676 h 4411096"/>
              <a:gd name="connsiteX744" fmla="*/ 4063676 w 4771624"/>
              <a:gd name="connsiteY744" fmla="*/ 3573110 h 4411096"/>
              <a:gd name="connsiteX745" fmla="*/ 3926698 w 4771624"/>
              <a:gd name="connsiteY745" fmla="*/ 3734919 h 4411096"/>
              <a:gd name="connsiteX746" fmla="*/ 3748818 w 4771624"/>
              <a:gd name="connsiteY746" fmla="*/ 3899583 h 4411096"/>
              <a:gd name="connsiteX747" fmla="*/ 3754526 w 4771624"/>
              <a:gd name="connsiteY747" fmla="*/ 3891016 h 4411096"/>
              <a:gd name="connsiteX748" fmla="*/ 3730744 w 4771624"/>
              <a:gd name="connsiteY748" fmla="*/ 3911956 h 4411096"/>
              <a:gd name="connsiteX749" fmla="*/ 3706962 w 4771624"/>
              <a:gd name="connsiteY749" fmla="*/ 3930993 h 4411096"/>
              <a:gd name="connsiteX750" fmla="*/ 3663206 w 4771624"/>
              <a:gd name="connsiteY750" fmla="*/ 3965258 h 4411096"/>
              <a:gd name="connsiteX751" fmla="*/ 3620402 w 4771624"/>
              <a:gd name="connsiteY751" fmla="*/ 3995716 h 4411096"/>
              <a:gd name="connsiteX752" fmla="*/ 3599474 w 4771624"/>
              <a:gd name="connsiteY752" fmla="*/ 4010945 h 4411096"/>
              <a:gd name="connsiteX753" fmla="*/ 3578546 w 4771624"/>
              <a:gd name="connsiteY753" fmla="*/ 4025222 h 4411096"/>
              <a:gd name="connsiteX754" fmla="*/ 3398762 w 4771624"/>
              <a:gd name="connsiteY754" fmla="*/ 4135633 h 4411096"/>
              <a:gd name="connsiteX755" fmla="*/ 3341690 w 4771624"/>
              <a:gd name="connsiteY755" fmla="*/ 4161332 h 4411096"/>
              <a:gd name="connsiteX756" fmla="*/ 3283664 w 4771624"/>
              <a:gd name="connsiteY756" fmla="*/ 4186079 h 4411096"/>
              <a:gd name="connsiteX757" fmla="*/ 3339786 w 4771624"/>
              <a:gd name="connsiteY757" fmla="*/ 4147054 h 4411096"/>
              <a:gd name="connsiteX758" fmla="*/ 3382592 w 4771624"/>
              <a:gd name="connsiteY758" fmla="*/ 4128970 h 4411096"/>
              <a:gd name="connsiteX759" fmla="*/ 3425398 w 4771624"/>
              <a:gd name="connsiteY759" fmla="*/ 4108030 h 4411096"/>
              <a:gd name="connsiteX760" fmla="*/ 3510058 w 4771624"/>
              <a:gd name="connsiteY760" fmla="*/ 4060439 h 4411096"/>
              <a:gd name="connsiteX761" fmla="*/ 3480570 w 4771624"/>
              <a:gd name="connsiteY761" fmla="*/ 4073765 h 4411096"/>
              <a:gd name="connsiteX762" fmla="*/ 3575694 w 4771624"/>
              <a:gd name="connsiteY762" fmla="*/ 4014752 h 4411096"/>
              <a:gd name="connsiteX763" fmla="*/ 3559522 w 4771624"/>
              <a:gd name="connsiteY763" fmla="*/ 4020463 h 4411096"/>
              <a:gd name="connsiteX764" fmla="*/ 3589962 w 4771624"/>
              <a:gd name="connsiteY764" fmla="*/ 4002379 h 4411096"/>
              <a:gd name="connsiteX765" fmla="*/ 3620402 w 4771624"/>
              <a:gd name="connsiteY765" fmla="*/ 3983342 h 4411096"/>
              <a:gd name="connsiteX766" fmla="*/ 3658450 w 4771624"/>
              <a:gd name="connsiteY766" fmla="*/ 3952884 h 4411096"/>
              <a:gd name="connsiteX767" fmla="*/ 3675572 w 4771624"/>
              <a:gd name="connsiteY767" fmla="*/ 3935752 h 4411096"/>
              <a:gd name="connsiteX768" fmla="*/ 3695548 w 4771624"/>
              <a:gd name="connsiteY768" fmla="*/ 3917667 h 4411096"/>
              <a:gd name="connsiteX769" fmla="*/ 3741208 w 4771624"/>
              <a:gd name="connsiteY769" fmla="*/ 3881498 h 4411096"/>
              <a:gd name="connsiteX770" fmla="*/ 3664158 w 4771624"/>
              <a:gd name="connsiteY770" fmla="*/ 3955740 h 4411096"/>
              <a:gd name="connsiteX771" fmla="*/ 3657498 w 4771624"/>
              <a:gd name="connsiteY771" fmla="*/ 3962403 h 4411096"/>
              <a:gd name="connsiteX772" fmla="*/ 3648938 w 4771624"/>
              <a:gd name="connsiteY772" fmla="*/ 3971921 h 4411096"/>
              <a:gd name="connsiteX773" fmla="*/ 3686986 w 4771624"/>
              <a:gd name="connsiteY773" fmla="*/ 3939559 h 4411096"/>
              <a:gd name="connsiteX774" fmla="*/ 3722182 w 4771624"/>
              <a:gd name="connsiteY774" fmla="*/ 3911956 h 4411096"/>
              <a:gd name="connsiteX775" fmla="*/ 3760232 w 4771624"/>
              <a:gd name="connsiteY775" fmla="*/ 3880546 h 4411096"/>
              <a:gd name="connsiteX776" fmla="*/ 3807794 w 4771624"/>
              <a:gd name="connsiteY776" fmla="*/ 3838667 h 4411096"/>
              <a:gd name="connsiteX777" fmla="*/ 3780208 w 4771624"/>
              <a:gd name="connsiteY777" fmla="*/ 3865317 h 4411096"/>
              <a:gd name="connsiteX778" fmla="*/ 3834430 w 4771624"/>
              <a:gd name="connsiteY778" fmla="*/ 3819630 h 4411096"/>
              <a:gd name="connsiteX779" fmla="*/ 3887698 w 4771624"/>
              <a:gd name="connsiteY779" fmla="*/ 3772040 h 4411096"/>
              <a:gd name="connsiteX780" fmla="*/ 3916234 w 4771624"/>
              <a:gd name="connsiteY780" fmla="*/ 3738726 h 4411096"/>
              <a:gd name="connsiteX781" fmla="*/ 3955236 w 4771624"/>
              <a:gd name="connsiteY781" fmla="*/ 3692087 h 4411096"/>
              <a:gd name="connsiteX782" fmla="*/ 3861062 w 4771624"/>
              <a:gd name="connsiteY782" fmla="*/ 3783461 h 4411096"/>
              <a:gd name="connsiteX783" fmla="*/ 3822062 w 4771624"/>
              <a:gd name="connsiteY783" fmla="*/ 3818679 h 4411096"/>
              <a:gd name="connsiteX784" fmla="*/ 3792574 w 4771624"/>
              <a:gd name="connsiteY784" fmla="*/ 3844377 h 4411096"/>
              <a:gd name="connsiteX785" fmla="*/ 3749770 w 4771624"/>
              <a:gd name="connsiteY785" fmla="*/ 3879595 h 4411096"/>
              <a:gd name="connsiteX786" fmla="*/ 3847746 w 4771624"/>
              <a:gd name="connsiteY786" fmla="*/ 3778702 h 4411096"/>
              <a:gd name="connsiteX787" fmla="*/ 3854406 w 4771624"/>
              <a:gd name="connsiteY787" fmla="*/ 3772991 h 4411096"/>
              <a:gd name="connsiteX788" fmla="*/ 3843942 w 4771624"/>
              <a:gd name="connsiteY788" fmla="*/ 3761570 h 4411096"/>
              <a:gd name="connsiteX789" fmla="*/ 3805892 w 4771624"/>
              <a:gd name="connsiteY789" fmla="*/ 3800594 h 4411096"/>
              <a:gd name="connsiteX790" fmla="*/ 3767842 w 4771624"/>
              <a:gd name="connsiteY790" fmla="*/ 3834859 h 4411096"/>
              <a:gd name="connsiteX791" fmla="*/ 3678426 w 4771624"/>
              <a:gd name="connsiteY791" fmla="*/ 3909101 h 4411096"/>
              <a:gd name="connsiteX792" fmla="*/ 3702206 w 4771624"/>
              <a:gd name="connsiteY792" fmla="*/ 3896727 h 4411096"/>
              <a:gd name="connsiteX793" fmla="*/ 3759282 w 4771624"/>
              <a:gd name="connsiteY793" fmla="*/ 3850088 h 4411096"/>
              <a:gd name="connsiteX794" fmla="*/ 3698402 w 4771624"/>
              <a:gd name="connsiteY794" fmla="*/ 3903390 h 4411096"/>
              <a:gd name="connsiteX795" fmla="*/ 3709818 w 4771624"/>
              <a:gd name="connsiteY795" fmla="*/ 3891968 h 4411096"/>
              <a:gd name="connsiteX796" fmla="*/ 3668914 w 4771624"/>
              <a:gd name="connsiteY796" fmla="*/ 3923378 h 4411096"/>
              <a:gd name="connsiteX797" fmla="*/ 3647986 w 4771624"/>
              <a:gd name="connsiteY797" fmla="*/ 3938607 h 4411096"/>
              <a:gd name="connsiteX798" fmla="*/ 3627060 w 4771624"/>
              <a:gd name="connsiteY798" fmla="*/ 3953836 h 4411096"/>
              <a:gd name="connsiteX799" fmla="*/ 3585206 w 4771624"/>
              <a:gd name="connsiteY799" fmla="*/ 3983342 h 4411096"/>
              <a:gd name="connsiteX800" fmla="*/ 3542398 w 4771624"/>
              <a:gd name="connsiteY800" fmla="*/ 4011897 h 4411096"/>
              <a:gd name="connsiteX801" fmla="*/ 3599474 w 4771624"/>
              <a:gd name="connsiteY801" fmla="*/ 3966210 h 4411096"/>
              <a:gd name="connsiteX802" fmla="*/ 3530986 w 4771624"/>
              <a:gd name="connsiteY802" fmla="*/ 4009041 h 4411096"/>
              <a:gd name="connsiteX803" fmla="*/ 3515766 w 4771624"/>
              <a:gd name="connsiteY803" fmla="*/ 4029030 h 4411096"/>
              <a:gd name="connsiteX804" fmla="*/ 3439666 w 4771624"/>
              <a:gd name="connsiteY804" fmla="*/ 4073765 h 4411096"/>
              <a:gd name="connsiteX805" fmla="*/ 3407324 w 4771624"/>
              <a:gd name="connsiteY805" fmla="*/ 4091849 h 4411096"/>
              <a:gd name="connsiteX806" fmla="*/ 3377836 w 4771624"/>
              <a:gd name="connsiteY806" fmla="*/ 4106126 h 4411096"/>
              <a:gd name="connsiteX807" fmla="*/ 3289370 w 4771624"/>
              <a:gd name="connsiteY807" fmla="*/ 4144199 h 4411096"/>
              <a:gd name="connsiteX808" fmla="*/ 3276054 w 4771624"/>
              <a:gd name="connsiteY808" fmla="*/ 4150862 h 4411096"/>
              <a:gd name="connsiteX809" fmla="*/ 3238954 w 4771624"/>
              <a:gd name="connsiteY809" fmla="*/ 4175609 h 4411096"/>
              <a:gd name="connsiteX810" fmla="*/ 3224720 w 4771624"/>
              <a:gd name="connsiteY810" fmla="*/ 4183040 h 4411096"/>
              <a:gd name="connsiteX811" fmla="*/ 3230394 w 4771624"/>
              <a:gd name="connsiteY811" fmla="*/ 4180368 h 4411096"/>
              <a:gd name="connsiteX812" fmla="*/ 3262738 w 4771624"/>
              <a:gd name="connsiteY812" fmla="*/ 4164187 h 4411096"/>
              <a:gd name="connsiteX813" fmla="*/ 3295078 w 4771624"/>
              <a:gd name="connsiteY813" fmla="*/ 4148007 h 4411096"/>
              <a:gd name="connsiteX814" fmla="*/ 3326470 w 4771624"/>
              <a:gd name="connsiteY814" fmla="*/ 4130874 h 4411096"/>
              <a:gd name="connsiteX815" fmla="*/ 3299834 w 4771624"/>
              <a:gd name="connsiteY815" fmla="*/ 4149910 h 4411096"/>
              <a:gd name="connsiteX816" fmla="*/ 3346446 w 4771624"/>
              <a:gd name="connsiteY816" fmla="*/ 4127067 h 4411096"/>
              <a:gd name="connsiteX817" fmla="*/ 3385446 w 4771624"/>
              <a:gd name="connsiteY817" fmla="*/ 4105175 h 4411096"/>
              <a:gd name="connsiteX818" fmla="*/ 3420642 w 4771624"/>
              <a:gd name="connsiteY818" fmla="*/ 4088994 h 4411096"/>
              <a:gd name="connsiteX819" fmla="*/ 3361666 w 4771624"/>
              <a:gd name="connsiteY819" fmla="*/ 4124211 h 4411096"/>
              <a:gd name="connsiteX820" fmla="*/ 3301738 w 4771624"/>
              <a:gd name="connsiteY820" fmla="*/ 4157525 h 4411096"/>
              <a:gd name="connsiteX821" fmla="*/ 3345494 w 4771624"/>
              <a:gd name="connsiteY821" fmla="*/ 4138489 h 4411096"/>
              <a:gd name="connsiteX822" fmla="*/ 3286518 w 4771624"/>
              <a:gd name="connsiteY822" fmla="*/ 4167995 h 4411096"/>
              <a:gd name="connsiteX823" fmla="*/ 3262738 w 4771624"/>
              <a:gd name="connsiteY823" fmla="*/ 4176561 h 4411096"/>
              <a:gd name="connsiteX824" fmla="*/ 3214224 w 4771624"/>
              <a:gd name="connsiteY824" fmla="*/ 4199405 h 4411096"/>
              <a:gd name="connsiteX825" fmla="*/ 3166662 w 4771624"/>
              <a:gd name="connsiteY825" fmla="*/ 4223200 h 4411096"/>
              <a:gd name="connsiteX826" fmla="*/ 3206614 w 4771624"/>
              <a:gd name="connsiteY826" fmla="*/ 4207971 h 4411096"/>
              <a:gd name="connsiteX827" fmla="*/ 3258932 w 4771624"/>
              <a:gd name="connsiteY827" fmla="*/ 4185127 h 4411096"/>
              <a:gd name="connsiteX828" fmla="*/ 3299834 w 4771624"/>
              <a:gd name="connsiteY828" fmla="*/ 4167043 h 4411096"/>
              <a:gd name="connsiteX829" fmla="*/ 3306494 w 4771624"/>
              <a:gd name="connsiteY829" fmla="*/ 4168946 h 4411096"/>
              <a:gd name="connsiteX830" fmla="*/ 3198054 w 4771624"/>
              <a:gd name="connsiteY830" fmla="*/ 4215585 h 4411096"/>
              <a:gd name="connsiteX831" fmla="*/ 3076294 w 4771624"/>
              <a:gd name="connsiteY831" fmla="*/ 4264128 h 4411096"/>
              <a:gd name="connsiteX832" fmla="*/ 3079148 w 4771624"/>
              <a:gd name="connsiteY832" fmla="*/ 4262224 h 4411096"/>
              <a:gd name="connsiteX833" fmla="*/ 2910780 w 4771624"/>
              <a:gd name="connsiteY833" fmla="*/ 4323141 h 4411096"/>
              <a:gd name="connsiteX834" fmla="*/ 2762386 w 4771624"/>
              <a:gd name="connsiteY834" fmla="*/ 4360261 h 4411096"/>
              <a:gd name="connsiteX835" fmla="*/ 2763338 w 4771624"/>
              <a:gd name="connsiteY835" fmla="*/ 4357406 h 4411096"/>
              <a:gd name="connsiteX836" fmla="*/ 2696752 w 4771624"/>
              <a:gd name="connsiteY836" fmla="*/ 4370731 h 4411096"/>
              <a:gd name="connsiteX837" fmla="*/ 2754778 w 4771624"/>
              <a:gd name="connsiteY837" fmla="*/ 4358357 h 4411096"/>
              <a:gd name="connsiteX838" fmla="*/ 2790924 w 4771624"/>
              <a:gd name="connsiteY838" fmla="*/ 4351695 h 4411096"/>
              <a:gd name="connsiteX839" fmla="*/ 2830876 w 4771624"/>
              <a:gd name="connsiteY839" fmla="*/ 4343129 h 4411096"/>
              <a:gd name="connsiteX840" fmla="*/ 2822314 w 4771624"/>
              <a:gd name="connsiteY840" fmla="*/ 4340273 h 4411096"/>
              <a:gd name="connsiteX841" fmla="*/ 2977366 w 4771624"/>
              <a:gd name="connsiteY841" fmla="*/ 4291730 h 4411096"/>
              <a:gd name="connsiteX842" fmla="*/ 2915536 w 4771624"/>
              <a:gd name="connsiteY842" fmla="*/ 4311719 h 4411096"/>
              <a:gd name="connsiteX843" fmla="*/ 2846096 w 4771624"/>
              <a:gd name="connsiteY843" fmla="*/ 4329803 h 4411096"/>
              <a:gd name="connsiteX844" fmla="*/ 2787118 w 4771624"/>
              <a:gd name="connsiteY844" fmla="*/ 4345032 h 4411096"/>
              <a:gd name="connsiteX845" fmla="*/ 2755728 w 4771624"/>
              <a:gd name="connsiteY845" fmla="*/ 4356454 h 4411096"/>
              <a:gd name="connsiteX846" fmla="*/ 2709118 w 4771624"/>
              <a:gd name="connsiteY846" fmla="*/ 4360261 h 4411096"/>
              <a:gd name="connsiteX847" fmla="*/ 2687238 w 4771624"/>
              <a:gd name="connsiteY847" fmla="*/ 4365972 h 4411096"/>
              <a:gd name="connsiteX848" fmla="*/ 2682482 w 4771624"/>
              <a:gd name="connsiteY848" fmla="*/ 4361213 h 4411096"/>
              <a:gd name="connsiteX849" fmla="*/ 2710070 w 4771624"/>
              <a:gd name="connsiteY849" fmla="*/ 4353598 h 4411096"/>
              <a:gd name="connsiteX850" fmla="*/ 2752874 w 4771624"/>
              <a:gd name="connsiteY850" fmla="*/ 4344080 h 4411096"/>
              <a:gd name="connsiteX851" fmla="*/ 2767142 w 4771624"/>
              <a:gd name="connsiteY851" fmla="*/ 4344080 h 4411096"/>
              <a:gd name="connsiteX852" fmla="*/ 2816606 w 4771624"/>
              <a:gd name="connsiteY852" fmla="*/ 4329803 h 4411096"/>
              <a:gd name="connsiteX853" fmla="*/ 2850852 w 4771624"/>
              <a:gd name="connsiteY853" fmla="*/ 4320285 h 4411096"/>
              <a:gd name="connsiteX854" fmla="*/ 2897462 w 4771624"/>
              <a:gd name="connsiteY854" fmla="*/ 4307911 h 4411096"/>
              <a:gd name="connsiteX855" fmla="*/ 2859414 w 4771624"/>
              <a:gd name="connsiteY855" fmla="*/ 4320285 h 4411096"/>
              <a:gd name="connsiteX856" fmla="*/ 2925048 w 4771624"/>
              <a:gd name="connsiteY856" fmla="*/ 4302200 h 4411096"/>
              <a:gd name="connsiteX857" fmla="*/ 2981170 w 4771624"/>
              <a:gd name="connsiteY857" fmla="*/ 4281261 h 4411096"/>
              <a:gd name="connsiteX858" fmla="*/ 3016868 w 4771624"/>
              <a:gd name="connsiteY858" fmla="*/ 4267924 h 4411096"/>
              <a:gd name="connsiteX859" fmla="*/ 2860720 w 4771624"/>
              <a:gd name="connsiteY859" fmla="*/ 4313741 h 4411096"/>
              <a:gd name="connsiteX860" fmla="*/ 2671068 w 4771624"/>
              <a:gd name="connsiteY860" fmla="*/ 4353598 h 4411096"/>
              <a:gd name="connsiteX861" fmla="*/ 2643482 w 4771624"/>
              <a:gd name="connsiteY861" fmla="*/ 4365020 h 4411096"/>
              <a:gd name="connsiteX862" fmla="*/ 2615896 w 4771624"/>
              <a:gd name="connsiteY862" fmla="*/ 4375490 h 4411096"/>
              <a:gd name="connsiteX863" fmla="*/ 2574042 w 4771624"/>
              <a:gd name="connsiteY863" fmla="*/ 4394526 h 4411096"/>
              <a:gd name="connsiteX864" fmla="*/ 2297234 w 4771624"/>
              <a:gd name="connsiteY864" fmla="*/ 4409755 h 4411096"/>
              <a:gd name="connsiteX865" fmla="*/ 2303890 w 4771624"/>
              <a:gd name="connsiteY865" fmla="*/ 4407852 h 4411096"/>
              <a:gd name="connsiteX866" fmla="*/ 2205914 w 4771624"/>
              <a:gd name="connsiteY866" fmla="*/ 4406900 h 4411096"/>
              <a:gd name="connsiteX867" fmla="*/ 2205914 w 4771624"/>
              <a:gd name="connsiteY867" fmla="*/ 4400237 h 4411096"/>
              <a:gd name="connsiteX868" fmla="*/ 2083206 w 4771624"/>
              <a:gd name="connsiteY868" fmla="*/ 4395478 h 4411096"/>
              <a:gd name="connsiteX869" fmla="*/ 2147890 w 4771624"/>
              <a:gd name="connsiteY869" fmla="*/ 4396430 h 4411096"/>
              <a:gd name="connsiteX870" fmla="*/ 2198304 w 4771624"/>
              <a:gd name="connsiteY870" fmla="*/ 4398334 h 4411096"/>
              <a:gd name="connsiteX871" fmla="*/ 2243012 w 4771624"/>
              <a:gd name="connsiteY871" fmla="*/ 4399285 h 4411096"/>
              <a:gd name="connsiteX872" fmla="*/ 2221134 w 4771624"/>
              <a:gd name="connsiteY872" fmla="*/ 4400237 h 4411096"/>
              <a:gd name="connsiteX873" fmla="*/ 2270598 w 4771624"/>
              <a:gd name="connsiteY873" fmla="*/ 4402141 h 4411096"/>
              <a:gd name="connsiteX874" fmla="*/ 2326722 w 4771624"/>
              <a:gd name="connsiteY874" fmla="*/ 4400237 h 4411096"/>
              <a:gd name="connsiteX875" fmla="*/ 2377138 w 4771624"/>
              <a:gd name="connsiteY875" fmla="*/ 4399285 h 4411096"/>
              <a:gd name="connsiteX876" fmla="*/ 2409478 w 4771624"/>
              <a:gd name="connsiteY876" fmla="*/ 4400237 h 4411096"/>
              <a:gd name="connsiteX877" fmla="*/ 2447528 w 4771624"/>
              <a:gd name="connsiteY877" fmla="*/ 4403093 h 4411096"/>
              <a:gd name="connsiteX878" fmla="*/ 2513162 w 4771624"/>
              <a:gd name="connsiteY878" fmla="*/ 4396430 h 4411096"/>
              <a:gd name="connsiteX879" fmla="*/ 2536944 w 4771624"/>
              <a:gd name="connsiteY879" fmla="*/ 4389767 h 4411096"/>
              <a:gd name="connsiteX880" fmla="*/ 2492236 w 4771624"/>
              <a:gd name="connsiteY880" fmla="*/ 4390719 h 4411096"/>
              <a:gd name="connsiteX881" fmla="*/ 2472260 w 4771624"/>
              <a:gd name="connsiteY881" fmla="*/ 4388815 h 4411096"/>
              <a:gd name="connsiteX882" fmla="*/ 2412332 w 4771624"/>
              <a:gd name="connsiteY882" fmla="*/ 4393574 h 4411096"/>
              <a:gd name="connsiteX883" fmla="*/ 2341942 w 4771624"/>
              <a:gd name="connsiteY883" fmla="*/ 4395478 h 4411096"/>
              <a:gd name="connsiteX884" fmla="*/ 2419942 w 4771624"/>
              <a:gd name="connsiteY884" fmla="*/ 4390719 h 4411096"/>
              <a:gd name="connsiteX885" fmla="*/ 2481772 w 4771624"/>
              <a:gd name="connsiteY885" fmla="*/ 4387863 h 4411096"/>
              <a:gd name="connsiteX886" fmla="*/ 2516968 w 4771624"/>
              <a:gd name="connsiteY886" fmla="*/ 4366924 h 4411096"/>
              <a:gd name="connsiteX887" fmla="*/ 2496992 w 4771624"/>
              <a:gd name="connsiteY887" fmla="*/ 4371683 h 4411096"/>
              <a:gd name="connsiteX888" fmla="*/ 2474162 w 4771624"/>
              <a:gd name="connsiteY888" fmla="*/ 4374538 h 4411096"/>
              <a:gd name="connsiteX889" fmla="*/ 2450382 w 4771624"/>
              <a:gd name="connsiteY889" fmla="*/ 4376442 h 4411096"/>
              <a:gd name="connsiteX890" fmla="*/ 2469406 w 4771624"/>
              <a:gd name="connsiteY890" fmla="*/ 4380249 h 4411096"/>
              <a:gd name="connsiteX891" fmla="*/ 2360014 w 4771624"/>
              <a:gd name="connsiteY891" fmla="*/ 4389767 h 4411096"/>
              <a:gd name="connsiteX892" fmla="*/ 2296282 w 4771624"/>
              <a:gd name="connsiteY892" fmla="*/ 4391671 h 4411096"/>
              <a:gd name="connsiteX893" fmla="*/ 2265842 w 4771624"/>
              <a:gd name="connsiteY893" fmla="*/ 4392623 h 4411096"/>
              <a:gd name="connsiteX894" fmla="*/ 2237306 w 4771624"/>
              <a:gd name="connsiteY894" fmla="*/ 4392623 h 4411096"/>
              <a:gd name="connsiteX895" fmla="*/ 2241110 w 4771624"/>
              <a:gd name="connsiteY895" fmla="*/ 4391671 h 4411096"/>
              <a:gd name="connsiteX896" fmla="*/ 2195450 w 4771624"/>
              <a:gd name="connsiteY896" fmla="*/ 4390719 h 4411096"/>
              <a:gd name="connsiteX897" fmla="*/ 2172622 w 4771624"/>
              <a:gd name="connsiteY897" fmla="*/ 4389767 h 4411096"/>
              <a:gd name="connsiteX898" fmla="*/ 2149790 w 4771624"/>
              <a:gd name="connsiteY898" fmla="*/ 4388815 h 4411096"/>
              <a:gd name="connsiteX899" fmla="*/ 2191646 w 4771624"/>
              <a:gd name="connsiteY899" fmla="*/ 4385960 h 4411096"/>
              <a:gd name="connsiteX900" fmla="*/ 2127914 w 4771624"/>
              <a:gd name="connsiteY900" fmla="*/ 4385008 h 4411096"/>
              <a:gd name="connsiteX901" fmla="*/ 2064180 w 4771624"/>
              <a:gd name="connsiteY901" fmla="*/ 4383104 h 4411096"/>
              <a:gd name="connsiteX902" fmla="*/ 2065130 w 4771624"/>
              <a:gd name="connsiteY902" fmla="*/ 4379297 h 4411096"/>
              <a:gd name="connsiteX903" fmla="*/ 2024228 w 4771624"/>
              <a:gd name="connsiteY903" fmla="*/ 4374063 h 4411096"/>
              <a:gd name="connsiteX904" fmla="*/ 1989120 w 4771624"/>
              <a:gd name="connsiteY904" fmla="*/ 4368840 h 4411096"/>
              <a:gd name="connsiteX905" fmla="*/ 1998546 w 4771624"/>
              <a:gd name="connsiteY905" fmla="*/ 4367875 h 4411096"/>
              <a:gd name="connsiteX906" fmla="*/ 1877738 w 4771624"/>
              <a:gd name="connsiteY906" fmla="*/ 4346936 h 4411096"/>
              <a:gd name="connsiteX907" fmla="*/ 1721734 w 4771624"/>
              <a:gd name="connsiteY907" fmla="*/ 4314574 h 4411096"/>
              <a:gd name="connsiteX908" fmla="*/ 1752174 w 4771624"/>
              <a:gd name="connsiteY908" fmla="*/ 4319333 h 4411096"/>
              <a:gd name="connsiteX909" fmla="*/ 1677978 w 4771624"/>
              <a:gd name="connsiteY909" fmla="*/ 4301248 h 4411096"/>
              <a:gd name="connsiteX910" fmla="*/ 1618050 w 4771624"/>
              <a:gd name="connsiteY910" fmla="*/ 4286971 h 4411096"/>
              <a:gd name="connsiteX911" fmla="*/ 1623758 w 4771624"/>
              <a:gd name="connsiteY911" fmla="*/ 4288875 h 4411096"/>
              <a:gd name="connsiteX912" fmla="*/ 1565734 w 4771624"/>
              <a:gd name="connsiteY912" fmla="*/ 4271742 h 4411096"/>
              <a:gd name="connsiteX913" fmla="*/ 1533390 w 4771624"/>
              <a:gd name="connsiteY913" fmla="*/ 4255561 h 4411096"/>
              <a:gd name="connsiteX914" fmla="*/ 1487732 w 4771624"/>
              <a:gd name="connsiteY914" fmla="*/ 4241284 h 4411096"/>
              <a:gd name="connsiteX915" fmla="*/ 1462048 w 4771624"/>
              <a:gd name="connsiteY915" fmla="*/ 4235573 h 4411096"/>
              <a:gd name="connsiteX916" fmla="*/ 1383096 w 4771624"/>
              <a:gd name="connsiteY916" fmla="*/ 4202260 h 4411096"/>
              <a:gd name="connsiteX917" fmla="*/ 1384998 w 4771624"/>
              <a:gd name="connsiteY917" fmla="*/ 4208922 h 4411096"/>
              <a:gd name="connsiteX918" fmla="*/ 1289875 w 4771624"/>
              <a:gd name="connsiteY918" fmla="*/ 4170850 h 4411096"/>
              <a:gd name="connsiteX919" fmla="*/ 1286070 w 4771624"/>
              <a:gd name="connsiteY919" fmla="*/ 4174657 h 4411096"/>
              <a:gd name="connsiteX920" fmla="*/ 1341242 w 4771624"/>
              <a:gd name="connsiteY920" fmla="*/ 4197501 h 4411096"/>
              <a:gd name="connsiteX921" fmla="*/ 1396414 w 4771624"/>
              <a:gd name="connsiteY921" fmla="*/ 4220344 h 4411096"/>
              <a:gd name="connsiteX922" fmla="*/ 1316510 w 4771624"/>
              <a:gd name="connsiteY922" fmla="*/ 4195597 h 4411096"/>
              <a:gd name="connsiteX923" fmla="*/ 1264191 w 4771624"/>
              <a:gd name="connsiteY923" fmla="*/ 4166091 h 4411096"/>
              <a:gd name="connsiteX924" fmla="*/ 1217581 w 4771624"/>
              <a:gd name="connsiteY924" fmla="*/ 4148958 h 4411096"/>
              <a:gd name="connsiteX925" fmla="*/ 1229947 w 4771624"/>
              <a:gd name="connsiteY925" fmla="*/ 4152765 h 4411096"/>
              <a:gd name="connsiteX926" fmla="*/ 1147190 w 4771624"/>
              <a:gd name="connsiteY926" fmla="*/ 4115644 h 4411096"/>
              <a:gd name="connsiteX927" fmla="*/ 1210922 w 4771624"/>
              <a:gd name="connsiteY927" fmla="*/ 4149910 h 4411096"/>
              <a:gd name="connsiteX928" fmla="*/ 1287972 w 4771624"/>
              <a:gd name="connsiteY928" fmla="*/ 4182271 h 4411096"/>
              <a:gd name="connsiteX929" fmla="*/ 1199507 w 4771624"/>
              <a:gd name="connsiteY929" fmla="*/ 4148006 h 4411096"/>
              <a:gd name="connsiteX930" fmla="*/ 1130067 w 4771624"/>
              <a:gd name="connsiteY930" fmla="*/ 4117548 h 4411096"/>
              <a:gd name="connsiteX931" fmla="*/ 1068237 w 4771624"/>
              <a:gd name="connsiteY931" fmla="*/ 4086138 h 4411096"/>
              <a:gd name="connsiteX932" fmla="*/ 1010212 w 4771624"/>
              <a:gd name="connsiteY932" fmla="*/ 4053777 h 4411096"/>
              <a:gd name="connsiteX933" fmla="*/ 1051115 w 4771624"/>
              <a:gd name="connsiteY933" fmla="*/ 4066150 h 4411096"/>
              <a:gd name="connsiteX934" fmla="*/ 1072993 w 4771624"/>
              <a:gd name="connsiteY934" fmla="*/ 4072813 h 4411096"/>
              <a:gd name="connsiteX935" fmla="*/ 1152897 w 4771624"/>
              <a:gd name="connsiteY935" fmla="*/ 4112789 h 4411096"/>
              <a:gd name="connsiteX936" fmla="*/ 1131019 w 4771624"/>
              <a:gd name="connsiteY936" fmla="*/ 4102319 h 4411096"/>
              <a:gd name="connsiteX937" fmla="*/ 1193800 w 4771624"/>
              <a:gd name="connsiteY937" fmla="*/ 4133729 h 4411096"/>
              <a:gd name="connsiteX938" fmla="*/ 1270850 w 4771624"/>
              <a:gd name="connsiteY938" fmla="*/ 4162284 h 4411096"/>
              <a:gd name="connsiteX939" fmla="*/ 1237557 w 4771624"/>
              <a:gd name="connsiteY939" fmla="*/ 4140392 h 4411096"/>
              <a:gd name="connsiteX940" fmla="*/ 1208069 w 4771624"/>
              <a:gd name="connsiteY940" fmla="*/ 4132777 h 4411096"/>
              <a:gd name="connsiteX941" fmla="*/ 1118652 w 4771624"/>
              <a:gd name="connsiteY941" fmla="*/ 4090897 h 4411096"/>
              <a:gd name="connsiteX942" fmla="*/ 1132921 w 4771624"/>
              <a:gd name="connsiteY942" fmla="*/ 4088994 h 4411096"/>
              <a:gd name="connsiteX943" fmla="*/ 1089164 w 4771624"/>
              <a:gd name="connsiteY943" fmla="*/ 4066150 h 4411096"/>
              <a:gd name="connsiteX944" fmla="*/ 1045407 w 4771624"/>
              <a:gd name="connsiteY944" fmla="*/ 4043307 h 4411096"/>
              <a:gd name="connsiteX945" fmla="*/ 1053968 w 4771624"/>
              <a:gd name="connsiteY945" fmla="*/ 4047114 h 4411096"/>
              <a:gd name="connsiteX946" fmla="*/ 904625 w 4771624"/>
              <a:gd name="connsiteY946" fmla="*/ 3960499 h 4411096"/>
              <a:gd name="connsiteX947" fmla="*/ 902304 w 4771624"/>
              <a:gd name="connsiteY947" fmla="*/ 3959178 h 4411096"/>
              <a:gd name="connsiteX948" fmla="*/ 900641 w 4771624"/>
              <a:gd name="connsiteY948" fmla="*/ 3958729 h 4411096"/>
              <a:gd name="connsiteX949" fmla="*/ 923649 w 4771624"/>
              <a:gd name="connsiteY949" fmla="*/ 3975728 h 4411096"/>
              <a:gd name="connsiteX950" fmla="*/ 893150 w 4771624"/>
              <a:gd name="connsiteY950" fmla="*/ 3954580 h 4411096"/>
              <a:gd name="connsiteX951" fmla="*/ 899457 w 4771624"/>
              <a:gd name="connsiteY951" fmla="*/ 3957557 h 4411096"/>
              <a:gd name="connsiteX952" fmla="*/ 883936 w 4771624"/>
              <a:gd name="connsiteY952" fmla="*/ 3948720 h 4411096"/>
              <a:gd name="connsiteX953" fmla="*/ 856112 w 4771624"/>
              <a:gd name="connsiteY953" fmla="*/ 3931944 h 4411096"/>
              <a:gd name="connsiteX954" fmla="*/ 797135 w 4771624"/>
              <a:gd name="connsiteY954" fmla="*/ 3893872 h 4411096"/>
              <a:gd name="connsiteX955" fmla="*/ 769549 w 4771624"/>
              <a:gd name="connsiteY955" fmla="*/ 3882450 h 4411096"/>
              <a:gd name="connsiteX956" fmla="*/ 624010 w 4771624"/>
              <a:gd name="connsiteY956" fmla="*/ 3772991 h 4411096"/>
              <a:gd name="connsiteX957" fmla="*/ 655401 w 4771624"/>
              <a:gd name="connsiteY957" fmla="*/ 3800594 h 4411096"/>
              <a:gd name="connsiteX958" fmla="*/ 686792 w 4771624"/>
              <a:gd name="connsiteY958" fmla="*/ 3828197 h 4411096"/>
              <a:gd name="connsiteX959" fmla="*/ 620205 w 4771624"/>
              <a:gd name="connsiteY959" fmla="*/ 3779654 h 4411096"/>
              <a:gd name="connsiteX960" fmla="*/ 565034 w 4771624"/>
              <a:gd name="connsiteY960" fmla="*/ 3739678 h 4411096"/>
              <a:gd name="connsiteX961" fmla="*/ 562180 w 4771624"/>
              <a:gd name="connsiteY961" fmla="*/ 3728256 h 4411096"/>
              <a:gd name="connsiteX962" fmla="*/ 409982 w 4771624"/>
              <a:gd name="connsiteY962" fmla="*/ 3565496 h 4411096"/>
              <a:gd name="connsiteX963" fmla="*/ 300590 w 4771624"/>
              <a:gd name="connsiteY963" fmla="*/ 3418917 h 4411096"/>
              <a:gd name="connsiteX964" fmla="*/ 252077 w 4771624"/>
              <a:gd name="connsiteY964" fmla="*/ 3322783 h 4411096"/>
              <a:gd name="connsiteX965" fmla="*/ 196906 w 4771624"/>
              <a:gd name="connsiteY965" fmla="*/ 3199047 h 4411096"/>
              <a:gd name="connsiteX966" fmla="*/ 189296 w 4771624"/>
              <a:gd name="connsiteY966" fmla="*/ 3190481 h 4411096"/>
              <a:gd name="connsiteX967" fmla="*/ 168369 w 4771624"/>
              <a:gd name="connsiteY967" fmla="*/ 3139083 h 4411096"/>
              <a:gd name="connsiteX968" fmla="*/ 168369 w 4771624"/>
              <a:gd name="connsiteY968" fmla="*/ 3124806 h 4411096"/>
              <a:gd name="connsiteX969" fmla="*/ 91319 w 4771624"/>
              <a:gd name="connsiteY969" fmla="*/ 2885901 h 4411096"/>
              <a:gd name="connsiteX970" fmla="*/ 69440 w 4771624"/>
              <a:gd name="connsiteY970" fmla="*/ 2776442 h 4411096"/>
              <a:gd name="connsiteX971" fmla="*/ 122709 w 4771624"/>
              <a:gd name="connsiteY971" fmla="*/ 2964901 h 4411096"/>
              <a:gd name="connsiteX972" fmla="*/ 117002 w 4771624"/>
              <a:gd name="connsiteY972" fmla="*/ 2964901 h 4411096"/>
              <a:gd name="connsiteX973" fmla="*/ 144588 w 4771624"/>
              <a:gd name="connsiteY973" fmla="*/ 3052468 h 4411096"/>
              <a:gd name="connsiteX974" fmla="*/ 155051 w 4771624"/>
              <a:gd name="connsiteY974" fmla="*/ 3079119 h 4411096"/>
              <a:gd name="connsiteX975" fmla="*/ 173125 w 4771624"/>
              <a:gd name="connsiteY975" fmla="*/ 3130517 h 4411096"/>
              <a:gd name="connsiteX976" fmla="*/ 167417 w 4771624"/>
              <a:gd name="connsiteY976" fmla="*/ 3104818 h 4411096"/>
              <a:gd name="connsiteX977" fmla="*/ 152198 w 4771624"/>
              <a:gd name="connsiteY977" fmla="*/ 3059131 h 4411096"/>
              <a:gd name="connsiteX978" fmla="*/ 186442 w 4771624"/>
              <a:gd name="connsiteY978" fmla="*/ 3140987 h 4411096"/>
              <a:gd name="connsiteX979" fmla="*/ 199759 w 4771624"/>
              <a:gd name="connsiteY979" fmla="*/ 3159071 h 4411096"/>
              <a:gd name="connsiteX980" fmla="*/ 153149 w 4771624"/>
              <a:gd name="connsiteY980" fmla="*/ 3045805 h 4411096"/>
              <a:gd name="connsiteX981" fmla="*/ 119856 w 4771624"/>
              <a:gd name="connsiteY981" fmla="*/ 2940154 h 4411096"/>
              <a:gd name="connsiteX982" fmla="*/ 170271 w 4771624"/>
              <a:gd name="connsiteY982" fmla="*/ 3074360 h 4411096"/>
              <a:gd name="connsiteX983" fmla="*/ 148393 w 4771624"/>
              <a:gd name="connsiteY983" fmla="*/ 3001070 h 4411096"/>
              <a:gd name="connsiteX984" fmla="*/ 127466 w 4771624"/>
              <a:gd name="connsiteY984" fmla="*/ 2949672 h 4411096"/>
              <a:gd name="connsiteX985" fmla="*/ 129368 w 4771624"/>
              <a:gd name="connsiteY985" fmla="*/ 2952528 h 4411096"/>
              <a:gd name="connsiteX986" fmla="*/ 93221 w 4771624"/>
              <a:gd name="connsiteY986" fmla="*/ 2829744 h 4411096"/>
              <a:gd name="connsiteX987" fmla="*/ 57074 w 4771624"/>
              <a:gd name="connsiteY987" fmla="*/ 2717429 h 4411096"/>
              <a:gd name="connsiteX988" fmla="*/ 51367 w 4771624"/>
              <a:gd name="connsiteY988" fmla="*/ 2756454 h 4411096"/>
              <a:gd name="connsiteX989" fmla="*/ 28537 w 4771624"/>
              <a:gd name="connsiteY989" fmla="*/ 2615585 h 4411096"/>
              <a:gd name="connsiteX990" fmla="*/ 44708 w 4771624"/>
              <a:gd name="connsiteY990" fmla="*/ 2681261 h 4411096"/>
              <a:gd name="connsiteX991" fmla="*/ 49464 w 4771624"/>
              <a:gd name="connsiteY991" fmla="*/ 2691731 h 4411096"/>
              <a:gd name="connsiteX992" fmla="*/ 72294 w 4771624"/>
              <a:gd name="connsiteY992" fmla="*/ 2758358 h 4411096"/>
              <a:gd name="connsiteX993" fmla="*/ 71343 w 4771624"/>
              <a:gd name="connsiteY993" fmla="*/ 2706959 h 4411096"/>
              <a:gd name="connsiteX994" fmla="*/ 50415 w 4771624"/>
              <a:gd name="connsiteY994" fmla="*/ 2644140 h 4411096"/>
              <a:gd name="connsiteX995" fmla="*/ 51367 w 4771624"/>
              <a:gd name="connsiteY995" fmla="*/ 2635573 h 4411096"/>
              <a:gd name="connsiteX996" fmla="*/ 31391 w 4771624"/>
              <a:gd name="connsiteY996" fmla="*/ 2534681 h 4411096"/>
              <a:gd name="connsiteX997" fmla="*/ 34244 w 4771624"/>
              <a:gd name="connsiteY997" fmla="*/ 2547055 h 4411096"/>
              <a:gd name="connsiteX998" fmla="*/ 24732 w 4771624"/>
              <a:gd name="connsiteY998" fmla="*/ 2481380 h 4411096"/>
              <a:gd name="connsiteX999" fmla="*/ 18073 w 4771624"/>
              <a:gd name="connsiteY999" fmla="*/ 2421415 h 4411096"/>
              <a:gd name="connsiteX1000" fmla="*/ 5707 w 4771624"/>
              <a:gd name="connsiteY1000" fmla="*/ 2350029 h 4411096"/>
              <a:gd name="connsiteX1001" fmla="*/ 6659 w 4771624"/>
              <a:gd name="connsiteY1001" fmla="*/ 2429030 h 4411096"/>
              <a:gd name="connsiteX1002" fmla="*/ 18073 w 4771624"/>
              <a:gd name="connsiteY1002" fmla="*/ 2548958 h 4411096"/>
              <a:gd name="connsiteX1003" fmla="*/ 34244 w 4771624"/>
              <a:gd name="connsiteY1003" fmla="*/ 2598453 h 4411096"/>
              <a:gd name="connsiteX1004" fmla="*/ 21878 w 4771624"/>
              <a:gd name="connsiteY1004" fmla="*/ 2527066 h 4411096"/>
              <a:gd name="connsiteX1005" fmla="*/ 30440 w 4771624"/>
              <a:gd name="connsiteY1005" fmla="*/ 2567995 h 4411096"/>
              <a:gd name="connsiteX1006" fmla="*/ 40903 w 4771624"/>
              <a:gd name="connsiteY1006" fmla="*/ 2636525 h 4411096"/>
              <a:gd name="connsiteX1007" fmla="*/ 15220 w 4771624"/>
              <a:gd name="connsiteY1007" fmla="*/ 2553717 h 4411096"/>
              <a:gd name="connsiteX1008" fmla="*/ 5707 w 4771624"/>
              <a:gd name="connsiteY1008" fmla="*/ 2484235 h 4411096"/>
              <a:gd name="connsiteX1009" fmla="*/ 0 w 4771624"/>
              <a:gd name="connsiteY1009" fmla="*/ 2436644 h 4411096"/>
              <a:gd name="connsiteX1010" fmla="*/ 951 w 4771624"/>
              <a:gd name="connsiteY1010" fmla="*/ 2348126 h 4411096"/>
              <a:gd name="connsiteX1011" fmla="*/ 1902 w 4771624"/>
              <a:gd name="connsiteY1011" fmla="*/ 2265318 h 4411096"/>
              <a:gd name="connsiteX1012" fmla="*/ 7610 w 4771624"/>
              <a:gd name="connsiteY1012" fmla="*/ 2186317 h 4411096"/>
              <a:gd name="connsiteX1013" fmla="*/ 5707 w 4771624"/>
              <a:gd name="connsiteY1013" fmla="*/ 2230100 h 4411096"/>
              <a:gd name="connsiteX1014" fmla="*/ 13317 w 4771624"/>
              <a:gd name="connsiteY1014" fmla="*/ 2181558 h 4411096"/>
              <a:gd name="connsiteX1015" fmla="*/ 14269 w 4771624"/>
              <a:gd name="connsiteY1015" fmla="*/ 2137775 h 4411096"/>
              <a:gd name="connsiteX1016" fmla="*/ 17122 w 4771624"/>
              <a:gd name="connsiteY1016" fmla="*/ 2133967 h 4411096"/>
              <a:gd name="connsiteX1017" fmla="*/ 19025 w 4771624"/>
              <a:gd name="connsiteY1017" fmla="*/ 2094943 h 4411096"/>
              <a:gd name="connsiteX1018" fmla="*/ 19976 w 4771624"/>
              <a:gd name="connsiteY1018" fmla="*/ 2069244 h 4411096"/>
              <a:gd name="connsiteX1019" fmla="*/ 25683 w 4771624"/>
              <a:gd name="connsiteY1019" fmla="*/ 2004520 h 4411096"/>
              <a:gd name="connsiteX1020" fmla="*/ 33293 w 4771624"/>
              <a:gd name="connsiteY1020" fmla="*/ 2015942 h 4411096"/>
              <a:gd name="connsiteX1021" fmla="*/ 47562 w 4771624"/>
              <a:gd name="connsiteY1021" fmla="*/ 1971207 h 4411096"/>
              <a:gd name="connsiteX1022" fmla="*/ 58025 w 4771624"/>
              <a:gd name="connsiteY1022" fmla="*/ 1929327 h 4411096"/>
              <a:gd name="connsiteX1023" fmla="*/ 71343 w 4771624"/>
              <a:gd name="connsiteY1023" fmla="*/ 1872218 h 4411096"/>
              <a:gd name="connsiteX1024" fmla="*/ 74196 w 4771624"/>
              <a:gd name="connsiteY1024" fmla="*/ 1852230 h 4411096"/>
              <a:gd name="connsiteX1025" fmla="*/ 82757 w 4771624"/>
              <a:gd name="connsiteY1025" fmla="*/ 1817965 h 4411096"/>
              <a:gd name="connsiteX1026" fmla="*/ 80855 w 4771624"/>
              <a:gd name="connsiteY1026" fmla="*/ 1827483 h 4411096"/>
              <a:gd name="connsiteX1027" fmla="*/ 99880 w 4771624"/>
              <a:gd name="connsiteY1027" fmla="*/ 1772278 h 4411096"/>
              <a:gd name="connsiteX1028" fmla="*/ 80855 w 4771624"/>
              <a:gd name="connsiteY1028" fmla="*/ 1844616 h 4411096"/>
              <a:gd name="connsiteX1029" fmla="*/ 64684 w 4771624"/>
              <a:gd name="connsiteY1029" fmla="*/ 1917905 h 4411096"/>
              <a:gd name="connsiteX1030" fmla="*/ 68489 w 4771624"/>
              <a:gd name="connsiteY1030" fmla="*/ 1922664 h 4411096"/>
              <a:gd name="connsiteX1031" fmla="*/ 58025 w 4771624"/>
              <a:gd name="connsiteY1031" fmla="*/ 1985484 h 4411096"/>
              <a:gd name="connsiteX1032" fmla="*/ 54220 w 4771624"/>
              <a:gd name="connsiteY1032" fmla="*/ 2014990 h 4411096"/>
              <a:gd name="connsiteX1033" fmla="*/ 53269 w 4771624"/>
              <a:gd name="connsiteY1033" fmla="*/ 2037834 h 4411096"/>
              <a:gd name="connsiteX1034" fmla="*/ 56123 w 4771624"/>
              <a:gd name="connsiteY1034" fmla="*/ 2017846 h 4411096"/>
              <a:gd name="connsiteX1035" fmla="*/ 58977 w 4771624"/>
              <a:gd name="connsiteY1035" fmla="*/ 2001665 h 4411096"/>
              <a:gd name="connsiteX1036" fmla="*/ 63733 w 4771624"/>
              <a:gd name="connsiteY1036" fmla="*/ 1973111 h 4411096"/>
              <a:gd name="connsiteX1037" fmla="*/ 77050 w 4771624"/>
              <a:gd name="connsiteY1037" fmla="*/ 1902676 h 4411096"/>
              <a:gd name="connsiteX1038" fmla="*/ 73245 w 4771624"/>
              <a:gd name="connsiteY1038" fmla="*/ 1946460 h 4411096"/>
              <a:gd name="connsiteX1039" fmla="*/ 72294 w 4771624"/>
              <a:gd name="connsiteY1039" fmla="*/ 1935990 h 4411096"/>
              <a:gd name="connsiteX1040" fmla="*/ 61830 w 4771624"/>
              <a:gd name="connsiteY1040" fmla="*/ 1988340 h 4411096"/>
              <a:gd name="connsiteX1041" fmla="*/ 56123 w 4771624"/>
              <a:gd name="connsiteY1041" fmla="*/ 2034978 h 4411096"/>
              <a:gd name="connsiteX1042" fmla="*/ 51367 w 4771624"/>
              <a:gd name="connsiteY1042" fmla="*/ 2085425 h 4411096"/>
              <a:gd name="connsiteX1043" fmla="*/ 48513 w 4771624"/>
              <a:gd name="connsiteY1043" fmla="*/ 2114931 h 4411096"/>
              <a:gd name="connsiteX1044" fmla="*/ 45659 w 4771624"/>
              <a:gd name="connsiteY1044" fmla="*/ 2149196 h 4411096"/>
              <a:gd name="connsiteX1045" fmla="*/ 43757 w 4771624"/>
              <a:gd name="connsiteY1045" fmla="*/ 2151100 h 4411096"/>
              <a:gd name="connsiteX1046" fmla="*/ 42806 w 4771624"/>
              <a:gd name="connsiteY1046" fmla="*/ 2180606 h 4411096"/>
              <a:gd name="connsiteX1047" fmla="*/ 42806 w 4771624"/>
              <a:gd name="connsiteY1047" fmla="*/ 2210112 h 4411096"/>
              <a:gd name="connsiteX1048" fmla="*/ 40903 w 4771624"/>
              <a:gd name="connsiteY1048" fmla="*/ 2268173 h 4411096"/>
              <a:gd name="connsiteX1049" fmla="*/ 46611 w 4771624"/>
              <a:gd name="connsiteY1049" fmla="*/ 2373824 h 4411096"/>
              <a:gd name="connsiteX1050" fmla="*/ 42806 w 4771624"/>
              <a:gd name="connsiteY1050" fmla="*/ 2261510 h 4411096"/>
              <a:gd name="connsiteX1051" fmla="*/ 474666 w 4771624"/>
              <a:gd name="connsiteY1051" fmla="*/ 1025104 h 4411096"/>
              <a:gd name="connsiteX1052" fmla="*/ 440422 w 4771624"/>
              <a:gd name="connsiteY1052" fmla="*/ 1131707 h 4411096"/>
              <a:gd name="connsiteX1053" fmla="*/ 514618 w 4771624"/>
              <a:gd name="connsiteY1053" fmla="*/ 1020344 h 4411096"/>
              <a:gd name="connsiteX1054" fmla="*/ 506057 w 4771624"/>
              <a:gd name="connsiteY1054" fmla="*/ 1037477 h 4411096"/>
              <a:gd name="connsiteX1055" fmla="*/ 590717 w 4771624"/>
              <a:gd name="connsiteY1055" fmla="*/ 929922 h 4411096"/>
              <a:gd name="connsiteX1056" fmla="*/ 551716 w 4771624"/>
              <a:gd name="connsiteY1056" fmla="*/ 972754 h 4411096"/>
              <a:gd name="connsiteX1057" fmla="*/ 581205 w 4771624"/>
              <a:gd name="connsiteY1057" fmla="*/ 929922 h 4411096"/>
              <a:gd name="connsiteX1058" fmla="*/ 646840 w 4771624"/>
              <a:gd name="connsiteY1058" fmla="*/ 856632 h 4411096"/>
              <a:gd name="connsiteX1059" fmla="*/ 731500 w 4771624"/>
              <a:gd name="connsiteY1059" fmla="*/ 765258 h 4411096"/>
              <a:gd name="connsiteX1060" fmla="*/ 775257 w 4771624"/>
              <a:gd name="connsiteY1060" fmla="*/ 706246 h 4411096"/>
              <a:gd name="connsiteX1061" fmla="*/ 819965 w 4771624"/>
              <a:gd name="connsiteY1061" fmla="*/ 651992 h 4411096"/>
              <a:gd name="connsiteX1062" fmla="*/ 858965 w 4771624"/>
              <a:gd name="connsiteY1062" fmla="*/ 618679 h 4411096"/>
              <a:gd name="connsiteX1063" fmla="*/ 974065 w 4771624"/>
              <a:gd name="connsiteY1063" fmla="*/ 497798 h 4411096"/>
              <a:gd name="connsiteX1064" fmla="*/ 1040057 w 4771624"/>
              <a:gd name="connsiteY1064" fmla="*/ 437715 h 4411096"/>
              <a:gd name="connsiteX1065" fmla="*/ 1088919 w 4771624"/>
              <a:gd name="connsiteY1065" fmla="*/ 398209 h 4411096"/>
              <a:gd name="connsiteX1066" fmla="*/ 1085998 w 4771624"/>
              <a:gd name="connsiteY1066" fmla="*/ 402394 h 4411096"/>
              <a:gd name="connsiteX1067" fmla="*/ 1109140 w 4771624"/>
              <a:gd name="connsiteY1067" fmla="*/ 388340 h 4411096"/>
              <a:gd name="connsiteX1068" fmla="*/ 1288924 w 4771624"/>
              <a:gd name="connsiteY1068" fmla="*/ 270315 h 4411096"/>
              <a:gd name="connsiteX1069" fmla="*/ 1323168 w 4771624"/>
              <a:gd name="connsiteY1069" fmla="*/ 249375 h 4411096"/>
              <a:gd name="connsiteX1070" fmla="*/ 1342194 w 4771624"/>
              <a:gd name="connsiteY1070" fmla="*/ 237953 h 4411096"/>
              <a:gd name="connsiteX1071" fmla="*/ 1362170 w 4771624"/>
              <a:gd name="connsiteY1071" fmla="*/ 227483 h 4411096"/>
              <a:gd name="connsiteX1072" fmla="*/ 1404974 w 4771624"/>
              <a:gd name="connsiteY1072" fmla="*/ 205591 h 4411096"/>
              <a:gd name="connsiteX1073" fmla="*/ 1450634 w 4771624"/>
              <a:gd name="connsiteY1073" fmla="*/ 184652 h 4411096"/>
              <a:gd name="connsiteX1074" fmla="*/ 1543854 w 4771624"/>
              <a:gd name="connsiteY1074" fmla="*/ 146579 h 4411096"/>
              <a:gd name="connsiteX1075" fmla="*/ 1589514 w 4771624"/>
              <a:gd name="connsiteY1075" fmla="*/ 131350 h 4411096"/>
              <a:gd name="connsiteX1076" fmla="*/ 1631368 w 4771624"/>
              <a:gd name="connsiteY1076" fmla="*/ 117073 h 4411096"/>
              <a:gd name="connsiteX1077" fmla="*/ 1621856 w 4771624"/>
              <a:gd name="connsiteY1077" fmla="*/ 123735 h 4411096"/>
              <a:gd name="connsiteX1078" fmla="*/ 1567634 w 4771624"/>
              <a:gd name="connsiteY1078" fmla="*/ 142772 h 4411096"/>
              <a:gd name="connsiteX1079" fmla="*/ 1451586 w 4771624"/>
              <a:gd name="connsiteY1079" fmla="*/ 189411 h 4411096"/>
              <a:gd name="connsiteX1080" fmla="*/ 1547660 w 4771624"/>
              <a:gd name="connsiteY1080" fmla="*/ 153242 h 4411096"/>
              <a:gd name="connsiteX1081" fmla="*/ 1480122 w 4771624"/>
              <a:gd name="connsiteY1081" fmla="*/ 179892 h 4411096"/>
              <a:gd name="connsiteX1082" fmla="*/ 1432560 w 4771624"/>
              <a:gd name="connsiteY1082" fmla="*/ 204640 h 4411096"/>
              <a:gd name="connsiteX1083" fmla="*/ 1485830 w 4771624"/>
              <a:gd name="connsiteY1083" fmla="*/ 182748 h 4411096"/>
              <a:gd name="connsiteX1084" fmla="*/ 1528634 w 4771624"/>
              <a:gd name="connsiteY1084" fmla="*/ 165615 h 4411096"/>
              <a:gd name="connsiteX1085" fmla="*/ 1622806 w 4771624"/>
              <a:gd name="connsiteY1085" fmla="*/ 130398 h 4411096"/>
              <a:gd name="connsiteX1086" fmla="*/ 1627562 w 4771624"/>
              <a:gd name="connsiteY1086" fmla="*/ 131350 h 4411096"/>
              <a:gd name="connsiteX1087" fmla="*/ 1665614 w 4771624"/>
              <a:gd name="connsiteY1087" fmla="*/ 121832 h 4411096"/>
              <a:gd name="connsiteX1088" fmla="*/ 1675126 w 4771624"/>
              <a:gd name="connsiteY1088" fmla="*/ 114217 h 4411096"/>
              <a:gd name="connsiteX1089" fmla="*/ 1692246 w 4771624"/>
              <a:gd name="connsiteY1089" fmla="*/ 110410 h 4411096"/>
              <a:gd name="connsiteX1090" fmla="*/ 1765492 w 4771624"/>
              <a:gd name="connsiteY1090" fmla="*/ 92326 h 4411096"/>
              <a:gd name="connsiteX1091" fmla="*/ 1839690 w 4771624"/>
              <a:gd name="connsiteY1091" fmla="*/ 77097 h 4411096"/>
              <a:gd name="connsiteX1092" fmla="*/ 1767394 w 4771624"/>
              <a:gd name="connsiteY1092" fmla="*/ 84711 h 4411096"/>
              <a:gd name="connsiteX1093" fmla="*/ 1711272 w 4771624"/>
              <a:gd name="connsiteY1093" fmla="*/ 99940 h 4411096"/>
              <a:gd name="connsiteX1094" fmla="*/ 1704614 w 4771624"/>
              <a:gd name="connsiteY1094" fmla="*/ 98988 h 4411096"/>
              <a:gd name="connsiteX1095" fmla="*/ 1674174 w 4771624"/>
              <a:gd name="connsiteY1095" fmla="*/ 104699 h 4411096"/>
              <a:gd name="connsiteX1096" fmla="*/ 1895812 w 4771624"/>
              <a:gd name="connsiteY1096" fmla="*/ 59012 h 4411096"/>
              <a:gd name="connsiteX1097" fmla="*/ 1912934 w 4771624"/>
              <a:gd name="connsiteY1097" fmla="*/ 60916 h 4411096"/>
              <a:gd name="connsiteX1098" fmla="*/ 2115546 w 4771624"/>
              <a:gd name="connsiteY1098" fmla="*/ 39976 h 4411096"/>
              <a:gd name="connsiteX1099" fmla="*/ 2100326 w 4771624"/>
              <a:gd name="connsiteY1099" fmla="*/ 43783 h 4411096"/>
              <a:gd name="connsiteX1100" fmla="*/ 2355258 w 4771624"/>
              <a:gd name="connsiteY1100" fmla="*/ 36169 h 4411096"/>
              <a:gd name="connsiteX1101" fmla="*/ 2598774 w 4771624"/>
              <a:gd name="connsiteY1101" fmla="*/ 23795 h 4411096"/>
              <a:gd name="connsiteX1102" fmla="*/ 2618764 w 4771624"/>
              <a:gd name="connsiteY1102" fmla="*/ 23245 h 4411096"/>
              <a:gd name="connsiteX1103" fmla="*/ 2069888 w 4771624"/>
              <a:gd name="connsiteY1103" fmla="*/ 21891 h 4411096"/>
              <a:gd name="connsiteX1104" fmla="*/ 2071790 w 4771624"/>
              <a:gd name="connsiteY1104" fmla="*/ 21891 h 4411096"/>
              <a:gd name="connsiteX1105" fmla="*/ 2016618 w 4771624"/>
              <a:gd name="connsiteY1105" fmla="*/ 25698 h 4411096"/>
              <a:gd name="connsiteX1106" fmla="*/ 2190694 w 4771624"/>
              <a:gd name="connsiteY1106" fmla="*/ 15229 h 4411096"/>
              <a:gd name="connsiteX1107" fmla="*/ 2157402 w 4771624"/>
              <a:gd name="connsiteY1107" fmla="*/ 20940 h 4411096"/>
              <a:gd name="connsiteX1108" fmla="*/ 2143134 w 4771624"/>
              <a:gd name="connsiteY1108" fmla="*/ 17133 h 4411096"/>
              <a:gd name="connsiteX1109" fmla="*/ 2190694 w 4771624"/>
              <a:gd name="connsiteY1109" fmla="*/ 15229 h 4411096"/>
              <a:gd name="connsiteX1110" fmla="*/ 2122206 w 4771624"/>
              <a:gd name="connsiteY1110" fmla="*/ 13325 h 4411096"/>
              <a:gd name="connsiteX1111" fmla="*/ 2143134 w 4771624"/>
              <a:gd name="connsiteY1111" fmla="*/ 17132 h 4411096"/>
              <a:gd name="connsiteX1112" fmla="*/ 2069888 w 4771624"/>
              <a:gd name="connsiteY1112" fmla="*/ 21891 h 4411096"/>
              <a:gd name="connsiteX1113" fmla="*/ 2055618 w 4771624"/>
              <a:gd name="connsiteY1113" fmla="*/ 17132 h 4411096"/>
              <a:gd name="connsiteX1114" fmla="*/ 2122206 w 4771624"/>
              <a:gd name="connsiteY1114" fmla="*/ 13325 h 4411096"/>
              <a:gd name="connsiteX1115" fmla="*/ 2210670 w 4771624"/>
              <a:gd name="connsiteY1115" fmla="*/ 11421 h 4411096"/>
              <a:gd name="connsiteX1116" fmla="*/ 2239208 w 4771624"/>
              <a:gd name="connsiteY1116" fmla="*/ 13325 h 4411096"/>
              <a:gd name="connsiteX1117" fmla="*/ 2190694 w 4771624"/>
              <a:gd name="connsiteY1117" fmla="*/ 15228 h 4411096"/>
              <a:gd name="connsiteX1118" fmla="*/ 2614946 w 4771624"/>
              <a:gd name="connsiteY1118" fmla="*/ 0 h 4411096"/>
              <a:gd name="connsiteX1119" fmla="*/ 2858462 w 4771624"/>
              <a:gd name="connsiteY1119" fmla="*/ 16181 h 4411096"/>
              <a:gd name="connsiteX1120" fmla="*/ 2880340 w 4771624"/>
              <a:gd name="connsiteY1120" fmla="*/ 18084 h 4411096"/>
              <a:gd name="connsiteX1121" fmla="*/ 2868926 w 4771624"/>
              <a:gd name="connsiteY1121" fmla="*/ 18084 h 4411096"/>
              <a:gd name="connsiteX1122" fmla="*/ 3013514 w 4771624"/>
              <a:gd name="connsiteY1122" fmla="*/ 40928 h 4411096"/>
              <a:gd name="connsiteX1123" fmla="*/ 3066782 w 4771624"/>
              <a:gd name="connsiteY1123" fmla="*/ 58061 h 4411096"/>
              <a:gd name="connsiteX1124" fmla="*/ 3145734 w 4771624"/>
              <a:gd name="connsiteY1124" fmla="*/ 81856 h 4411096"/>
              <a:gd name="connsiteX1125" fmla="*/ 3117198 w 4771624"/>
              <a:gd name="connsiteY1125" fmla="*/ 66627 h 4411096"/>
              <a:gd name="connsiteX1126" fmla="*/ 3164758 w 4771624"/>
              <a:gd name="connsiteY1126" fmla="*/ 79952 h 4411096"/>
              <a:gd name="connsiteX1127" fmla="*/ 3212322 w 4771624"/>
              <a:gd name="connsiteY1127" fmla="*/ 95181 h 4411096"/>
              <a:gd name="connsiteX1128" fmla="*/ 3204710 w 4771624"/>
              <a:gd name="connsiteY1128" fmla="*/ 95181 h 4411096"/>
              <a:gd name="connsiteX1129" fmla="*/ 3281762 w 4771624"/>
              <a:gd name="connsiteY1129" fmla="*/ 121832 h 4411096"/>
              <a:gd name="connsiteX1130" fmla="*/ 3219930 w 4771624"/>
              <a:gd name="connsiteY1130" fmla="*/ 104700 h 4411096"/>
              <a:gd name="connsiteX1131" fmla="*/ 3185686 w 4771624"/>
              <a:gd name="connsiteY1131" fmla="*/ 95181 h 4411096"/>
              <a:gd name="connsiteX1132" fmla="*/ 3194248 w 4771624"/>
              <a:gd name="connsiteY1132" fmla="*/ 99940 h 4411096"/>
              <a:gd name="connsiteX1133" fmla="*/ 3230394 w 4771624"/>
              <a:gd name="connsiteY1133" fmla="*/ 115170 h 4411096"/>
              <a:gd name="connsiteX1134" fmla="*/ 3098174 w 4771624"/>
              <a:gd name="connsiteY1134" fmla="*/ 76145 h 4411096"/>
              <a:gd name="connsiteX1135" fmla="*/ 2969756 w 4771624"/>
              <a:gd name="connsiteY1135" fmla="*/ 49494 h 4411096"/>
              <a:gd name="connsiteX1136" fmla="*/ 2841340 w 4771624"/>
              <a:gd name="connsiteY1136" fmla="*/ 31410 h 4411096"/>
              <a:gd name="connsiteX1137" fmla="*/ 2710070 w 4771624"/>
              <a:gd name="connsiteY1137" fmla="*/ 20940 h 4411096"/>
              <a:gd name="connsiteX1138" fmla="*/ 2710070 w 4771624"/>
              <a:gd name="connsiteY1138" fmla="*/ 15229 h 4411096"/>
              <a:gd name="connsiteX1139" fmla="*/ 2829926 w 4771624"/>
              <a:gd name="connsiteY1139" fmla="*/ 24747 h 4411096"/>
              <a:gd name="connsiteX1140" fmla="*/ 2860364 w 4771624"/>
              <a:gd name="connsiteY1140" fmla="*/ 25699 h 4411096"/>
              <a:gd name="connsiteX1141" fmla="*/ 2917438 w 4771624"/>
              <a:gd name="connsiteY1141" fmla="*/ 31410 h 4411096"/>
              <a:gd name="connsiteX1142" fmla="*/ 2783314 w 4771624"/>
              <a:gd name="connsiteY1142" fmla="*/ 13325 h 4411096"/>
              <a:gd name="connsiteX1143" fmla="*/ 2630166 w 4771624"/>
              <a:gd name="connsiteY1143" fmla="*/ 8566 h 4411096"/>
              <a:gd name="connsiteX1144" fmla="*/ 2686288 w 4771624"/>
              <a:gd name="connsiteY1144" fmla="*/ 13325 h 4411096"/>
              <a:gd name="connsiteX1145" fmla="*/ 2627312 w 4771624"/>
              <a:gd name="connsiteY1145" fmla="*/ 16181 h 4411096"/>
              <a:gd name="connsiteX1146" fmla="*/ 2613042 w 4771624"/>
              <a:gd name="connsiteY1146" fmla="*/ 13325 h 4411096"/>
              <a:gd name="connsiteX1147" fmla="*/ 2520774 w 4771624"/>
              <a:gd name="connsiteY1147" fmla="*/ 14277 h 4411096"/>
              <a:gd name="connsiteX1148" fmla="*/ 2438016 w 4771624"/>
              <a:gd name="connsiteY1148" fmla="*/ 13325 h 4411096"/>
              <a:gd name="connsiteX1149" fmla="*/ 2355258 w 4771624"/>
              <a:gd name="connsiteY1149" fmla="*/ 13325 h 4411096"/>
              <a:gd name="connsiteX1150" fmla="*/ 2371430 w 4771624"/>
              <a:gd name="connsiteY1150" fmla="*/ 1904 h 4411096"/>
              <a:gd name="connsiteX1151" fmla="*/ 2614946 w 4771624"/>
              <a:gd name="connsiteY1151" fmla="*/ 0 h 441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Lst>
            <a:rect l="l" t="t" r="r" b="b"/>
            <a:pathLst>
              <a:path w="4771624" h="4411096">
                <a:moveTo>
                  <a:pt x="1989034" y="4368827"/>
                </a:moveTo>
                <a:lnTo>
                  <a:pt x="1989120" y="4368840"/>
                </a:lnTo>
                <a:lnTo>
                  <a:pt x="1988082" y="4368946"/>
                </a:lnTo>
                <a:lnTo>
                  <a:pt x="1987612" y="4368915"/>
                </a:lnTo>
                <a:close/>
                <a:moveTo>
                  <a:pt x="2321014" y="4341225"/>
                </a:moveTo>
                <a:cubicBezTo>
                  <a:pt x="2311502" y="4341225"/>
                  <a:pt x="2301990" y="4342177"/>
                  <a:pt x="2295330" y="4343129"/>
                </a:cubicBezTo>
                <a:cubicBezTo>
                  <a:pt x="2310550" y="4342177"/>
                  <a:pt x="2317208" y="4341225"/>
                  <a:pt x="2321014" y="4341225"/>
                </a:cubicBezTo>
                <a:close/>
                <a:moveTo>
                  <a:pt x="2905072" y="4325995"/>
                </a:moveTo>
                <a:cubicBezTo>
                  <a:pt x="2891754" y="4330754"/>
                  <a:pt x="2878438" y="4334561"/>
                  <a:pt x="2859414" y="4340272"/>
                </a:cubicBezTo>
                <a:close/>
                <a:moveTo>
                  <a:pt x="2913634" y="4323140"/>
                </a:moveTo>
                <a:lnTo>
                  <a:pt x="2905072" y="4325995"/>
                </a:lnTo>
                <a:cubicBezTo>
                  <a:pt x="2906974" y="4325043"/>
                  <a:pt x="2908878" y="4325043"/>
                  <a:pt x="2910778" y="4324092"/>
                </a:cubicBezTo>
                <a:cubicBezTo>
                  <a:pt x="2911730" y="4323140"/>
                  <a:pt x="2912682" y="4323140"/>
                  <a:pt x="2913634" y="4323140"/>
                </a:cubicBezTo>
                <a:close/>
                <a:moveTo>
                  <a:pt x="1728394" y="4323140"/>
                </a:moveTo>
                <a:cubicBezTo>
                  <a:pt x="1746466" y="4326947"/>
                  <a:pt x="1764542" y="4330754"/>
                  <a:pt x="1782614" y="4333610"/>
                </a:cubicBezTo>
                <a:lnTo>
                  <a:pt x="1787370" y="4335513"/>
                </a:lnTo>
                <a:cubicBezTo>
                  <a:pt x="1769298" y="4332658"/>
                  <a:pt x="1751224" y="4328851"/>
                  <a:pt x="1733150" y="4325043"/>
                </a:cubicBezTo>
                <a:close/>
                <a:moveTo>
                  <a:pt x="1478218" y="4247947"/>
                </a:moveTo>
                <a:cubicBezTo>
                  <a:pt x="1498194" y="4254609"/>
                  <a:pt x="1528634" y="4264128"/>
                  <a:pt x="1560978" y="4274598"/>
                </a:cubicBezTo>
                <a:cubicBezTo>
                  <a:pt x="1593318" y="4284116"/>
                  <a:pt x="1628514" y="4293634"/>
                  <a:pt x="1658002" y="4301248"/>
                </a:cubicBezTo>
                <a:cubicBezTo>
                  <a:pt x="1663710" y="4304104"/>
                  <a:pt x="1644686" y="4300297"/>
                  <a:pt x="1617100" y="4294586"/>
                </a:cubicBezTo>
                <a:cubicBezTo>
                  <a:pt x="1603782" y="4290779"/>
                  <a:pt x="1587610" y="4287923"/>
                  <a:pt x="1570490" y="4283164"/>
                </a:cubicBezTo>
                <a:cubicBezTo>
                  <a:pt x="1553366" y="4278405"/>
                  <a:pt x="1536246" y="4273646"/>
                  <a:pt x="1521026" y="4267935"/>
                </a:cubicBezTo>
                <a:cubicBezTo>
                  <a:pt x="1547660" y="4289827"/>
                  <a:pt x="1681784" y="4308863"/>
                  <a:pt x="1686540" y="4320285"/>
                </a:cubicBezTo>
                <a:cubicBezTo>
                  <a:pt x="1727442" y="4330755"/>
                  <a:pt x="1755030" y="4337417"/>
                  <a:pt x="1776906" y="4341225"/>
                </a:cubicBezTo>
                <a:cubicBezTo>
                  <a:pt x="1798786" y="4345032"/>
                  <a:pt x="1813054" y="4345984"/>
                  <a:pt x="1827322" y="4347887"/>
                </a:cubicBezTo>
                <a:cubicBezTo>
                  <a:pt x="1841590" y="4349791"/>
                  <a:pt x="1854908" y="4351695"/>
                  <a:pt x="1872982" y="4354550"/>
                </a:cubicBezTo>
                <a:cubicBezTo>
                  <a:pt x="1891054" y="4356454"/>
                  <a:pt x="1914836" y="4360261"/>
                  <a:pt x="1950032" y="4367875"/>
                </a:cubicBezTo>
                <a:cubicBezTo>
                  <a:pt x="1950982" y="4365972"/>
                  <a:pt x="1961446" y="4366924"/>
                  <a:pt x="1971910" y="4367875"/>
                </a:cubicBezTo>
                <a:lnTo>
                  <a:pt x="1987612" y="4368915"/>
                </a:lnTo>
                <a:lnTo>
                  <a:pt x="1974334" y="4369735"/>
                </a:lnTo>
                <a:cubicBezTo>
                  <a:pt x="1956986" y="4369780"/>
                  <a:pt x="1937904" y="4368352"/>
                  <a:pt x="1972862" y="4375490"/>
                </a:cubicBezTo>
                <a:cubicBezTo>
                  <a:pt x="2026130" y="4384056"/>
                  <a:pt x="2004252" y="4376442"/>
                  <a:pt x="2052766" y="4382153"/>
                </a:cubicBezTo>
                <a:lnTo>
                  <a:pt x="1983326" y="4380249"/>
                </a:lnTo>
                <a:lnTo>
                  <a:pt x="1977618" y="4379297"/>
                </a:lnTo>
                <a:cubicBezTo>
                  <a:pt x="1963350" y="4379297"/>
                  <a:pt x="1950032" y="4378345"/>
                  <a:pt x="1935762" y="4378345"/>
                </a:cubicBezTo>
                <a:cubicBezTo>
                  <a:pt x="1843494" y="4363116"/>
                  <a:pt x="1977618" y="4373586"/>
                  <a:pt x="1858714" y="4359309"/>
                </a:cubicBezTo>
                <a:cubicBezTo>
                  <a:pt x="1863470" y="4362165"/>
                  <a:pt x="1868226" y="4365972"/>
                  <a:pt x="1872982" y="4368827"/>
                </a:cubicBezTo>
                <a:cubicBezTo>
                  <a:pt x="1838738" y="4362165"/>
                  <a:pt x="1802590" y="4354550"/>
                  <a:pt x="1765492" y="4345984"/>
                </a:cubicBezTo>
                <a:cubicBezTo>
                  <a:pt x="1729346" y="4335514"/>
                  <a:pt x="1692246" y="4326947"/>
                  <a:pt x="1656100" y="4316477"/>
                </a:cubicBezTo>
                <a:cubicBezTo>
                  <a:pt x="1638026" y="4311718"/>
                  <a:pt x="1620906" y="4306007"/>
                  <a:pt x="1603782" y="4301248"/>
                </a:cubicBezTo>
                <a:cubicBezTo>
                  <a:pt x="1587610" y="4295538"/>
                  <a:pt x="1570490" y="4291730"/>
                  <a:pt x="1555270" y="4286020"/>
                </a:cubicBezTo>
                <a:cubicBezTo>
                  <a:pt x="1523878" y="4275550"/>
                  <a:pt x="1496294" y="4266983"/>
                  <a:pt x="1472512" y="4260320"/>
                </a:cubicBezTo>
                <a:cubicBezTo>
                  <a:pt x="1499146" y="4265080"/>
                  <a:pt x="1512464" y="4262224"/>
                  <a:pt x="1478218" y="4247947"/>
                </a:cubicBezTo>
                <a:close/>
                <a:moveTo>
                  <a:pt x="2965000" y="4242236"/>
                </a:moveTo>
                <a:cubicBezTo>
                  <a:pt x="2943122" y="4253658"/>
                  <a:pt x="2920292" y="4255561"/>
                  <a:pt x="2892706" y="4261272"/>
                </a:cubicBezTo>
                <a:cubicBezTo>
                  <a:pt x="2915536" y="4256513"/>
                  <a:pt x="2957390" y="4242236"/>
                  <a:pt x="2965000" y="4242236"/>
                </a:cubicBezTo>
                <a:close/>
                <a:moveTo>
                  <a:pt x="3168564" y="4240332"/>
                </a:moveTo>
                <a:cubicBezTo>
                  <a:pt x="3120050" y="4260320"/>
                  <a:pt x="3090562" y="4270790"/>
                  <a:pt x="3063928" y="4280308"/>
                </a:cubicBezTo>
                <a:cubicBezTo>
                  <a:pt x="3050610" y="4285067"/>
                  <a:pt x="3037294" y="4288875"/>
                  <a:pt x="3022074" y="4293634"/>
                </a:cubicBezTo>
                <a:cubicBezTo>
                  <a:pt x="3007806" y="4298393"/>
                  <a:pt x="2990682" y="4305056"/>
                  <a:pt x="2969756" y="4310766"/>
                </a:cubicBezTo>
                <a:cubicBezTo>
                  <a:pt x="2991634" y="4304104"/>
                  <a:pt x="2999244" y="4299345"/>
                  <a:pt x="3010658" y="4293634"/>
                </a:cubicBezTo>
                <a:cubicBezTo>
                  <a:pt x="3016366" y="4290778"/>
                  <a:pt x="3023026" y="4287923"/>
                  <a:pt x="3032538" y="4284116"/>
                </a:cubicBezTo>
                <a:cubicBezTo>
                  <a:pt x="3042050" y="4281260"/>
                  <a:pt x="3055366" y="4276501"/>
                  <a:pt x="3073442" y="4269838"/>
                </a:cubicBezTo>
                <a:cubicBezTo>
                  <a:pt x="3071538" y="4272694"/>
                  <a:pt x="3076294" y="4272694"/>
                  <a:pt x="3090562" y="4267935"/>
                </a:cubicBezTo>
                <a:cubicBezTo>
                  <a:pt x="3097222" y="4265079"/>
                  <a:pt x="3107686" y="4262224"/>
                  <a:pt x="3121002" y="4257465"/>
                </a:cubicBezTo>
                <a:cubicBezTo>
                  <a:pt x="3133368" y="4253657"/>
                  <a:pt x="3149538" y="4246995"/>
                  <a:pt x="3168564" y="4240332"/>
                </a:cubicBezTo>
                <a:close/>
                <a:moveTo>
                  <a:pt x="1459194" y="4235573"/>
                </a:moveTo>
                <a:cubicBezTo>
                  <a:pt x="1469658" y="4239380"/>
                  <a:pt x="1476318" y="4243188"/>
                  <a:pt x="1482976" y="4246043"/>
                </a:cubicBezTo>
                <a:cubicBezTo>
                  <a:pt x="1468706" y="4241284"/>
                  <a:pt x="1460146" y="4237477"/>
                  <a:pt x="1459194" y="4235573"/>
                </a:cubicBezTo>
                <a:close/>
                <a:moveTo>
                  <a:pt x="1390706" y="4220344"/>
                </a:moveTo>
                <a:lnTo>
                  <a:pt x="1402122" y="4224151"/>
                </a:lnTo>
                <a:lnTo>
                  <a:pt x="1443024" y="4241284"/>
                </a:lnTo>
                <a:close/>
                <a:moveTo>
                  <a:pt x="3191674" y="4200261"/>
                </a:moveTo>
                <a:lnTo>
                  <a:pt x="3158100" y="4217489"/>
                </a:lnTo>
                <a:cubicBezTo>
                  <a:pt x="3157150" y="4211778"/>
                  <a:pt x="3093418" y="4240332"/>
                  <a:pt x="3056318" y="4249850"/>
                </a:cubicBezTo>
                <a:lnTo>
                  <a:pt x="3055440" y="4251608"/>
                </a:lnTo>
                <a:lnTo>
                  <a:pt x="3057270" y="4250803"/>
                </a:lnTo>
                <a:cubicBezTo>
                  <a:pt x="3062978" y="4253658"/>
                  <a:pt x="3085806" y="4250803"/>
                  <a:pt x="3117198" y="4242236"/>
                </a:cubicBezTo>
                <a:cubicBezTo>
                  <a:pt x="3178552" y="4213682"/>
                  <a:pt x="3173024" y="4215110"/>
                  <a:pt x="3181674" y="4207570"/>
                </a:cubicBezTo>
                <a:close/>
                <a:moveTo>
                  <a:pt x="3101978" y="4195597"/>
                </a:moveTo>
                <a:cubicBezTo>
                  <a:pt x="3082002" y="4204163"/>
                  <a:pt x="3061074" y="4211778"/>
                  <a:pt x="3041098" y="4219392"/>
                </a:cubicBezTo>
                <a:lnTo>
                  <a:pt x="3090562" y="4198452"/>
                </a:lnTo>
                <a:cubicBezTo>
                  <a:pt x="3094368" y="4197500"/>
                  <a:pt x="3098174" y="4196549"/>
                  <a:pt x="3101978" y="4195597"/>
                </a:cubicBezTo>
                <a:close/>
                <a:moveTo>
                  <a:pt x="3278908" y="4193693"/>
                </a:moveTo>
                <a:cubicBezTo>
                  <a:pt x="3293176" y="4187031"/>
                  <a:pt x="3229442" y="4219393"/>
                  <a:pt x="3231346" y="4213682"/>
                </a:cubicBezTo>
                <a:cubicBezTo>
                  <a:pt x="3242760" y="4210826"/>
                  <a:pt x="3264638" y="4199404"/>
                  <a:pt x="3278908" y="4193693"/>
                </a:cubicBezTo>
                <a:close/>
                <a:moveTo>
                  <a:pt x="3205662" y="4163235"/>
                </a:moveTo>
                <a:cubicBezTo>
                  <a:pt x="3180930" y="4167994"/>
                  <a:pt x="3156198" y="4173705"/>
                  <a:pt x="3110538" y="4187982"/>
                </a:cubicBezTo>
                <a:cubicBezTo>
                  <a:pt x="2937414" y="4255561"/>
                  <a:pt x="2755728" y="4302200"/>
                  <a:pt x="2571190" y="4324092"/>
                </a:cubicBezTo>
                <a:cubicBezTo>
                  <a:pt x="2555970" y="4325996"/>
                  <a:pt x="2540750" y="4326947"/>
                  <a:pt x="2525530" y="4328851"/>
                </a:cubicBezTo>
                <a:lnTo>
                  <a:pt x="2517918" y="4330755"/>
                </a:lnTo>
                <a:cubicBezTo>
                  <a:pt x="2545506" y="4327899"/>
                  <a:pt x="2573090" y="4325996"/>
                  <a:pt x="2600678" y="4322188"/>
                </a:cubicBezTo>
                <a:cubicBezTo>
                  <a:pt x="2569286" y="4326947"/>
                  <a:pt x="2537894" y="4328851"/>
                  <a:pt x="2506504" y="4332658"/>
                </a:cubicBezTo>
                <a:cubicBezTo>
                  <a:pt x="2485578" y="4334562"/>
                  <a:pt x="2494138" y="4331707"/>
                  <a:pt x="2496042" y="4330755"/>
                </a:cubicBezTo>
                <a:cubicBezTo>
                  <a:pt x="2471310" y="4332658"/>
                  <a:pt x="2446578" y="4334562"/>
                  <a:pt x="2421846" y="4335514"/>
                </a:cubicBezTo>
                <a:cubicBezTo>
                  <a:pt x="2406626" y="4337417"/>
                  <a:pt x="2405674" y="4338369"/>
                  <a:pt x="2441822" y="4338369"/>
                </a:cubicBezTo>
                <a:cubicBezTo>
                  <a:pt x="2431358" y="4339321"/>
                  <a:pt x="2410430" y="4339321"/>
                  <a:pt x="2387600" y="4340273"/>
                </a:cubicBezTo>
                <a:cubicBezTo>
                  <a:pt x="2364770" y="4341225"/>
                  <a:pt x="2339086" y="4340273"/>
                  <a:pt x="2319110" y="4341225"/>
                </a:cubicBezTo>
                <a:cubicBezTo>
                  <a:pt x="2323866" y="4340273"/>
                  <a:pt x="2320062" y="4339321"/>
                  <a:pt x="2311502" y="4338369"/>
                </a:cubicBezTo>
                <a:cubicBezTo>
                  <a:pt x="2251574" y="4338369"/>
                  <a:pt x="2190694" y="4336466"/>
                  <a:pt x="2130766" y="4331707"/>
                </a:cubicBezTo>
                <a:cubicBezTo>
                  <a:pt x="2144084" y="4333610"/>
                  <a:pt x="2158354" y="4335514"/>
                  <a:pt x="2176426" y="4337417"/>
                </a:cubicBezTo>
                <a:lnTo>
                  <a:pt x="2117450" y="4332658"/>
                </a:lnTo>
                <a:cubicBezTo>
                  <a:pt x="2098426" y="4331707"/>
                  <a:pt x="2078450" y="4330755"/>
                  <a:pt x="2058474" y="4327899"/>
                </a:cubicBezTo>
                <a:cubicBezTo>
                  <a:pt x="2052766" y="4328851"/>
                  <a:pt x="2052766" y="4330755"/>
                  <a:pt x="2061326" y="4333610"/>
                </a:cubicBezTo>
                <a:cubicBezTo>
                  <a:pt x="2065130" y="4334562"/>
                  <a:pt x="2071790" y="4336466"/>
                  <a:pt x="2080350" y="4338369"/>
                </a:cubicBezTo>
                <a:cubicBezTo>
                  <a:pt x="2089864" y="4339321"/>
                  <a:pt x="2101278" y="4341225"/>
                  <a:pt x="2115546" y="4343128"/>
                </a:cubicBezTo>
                <a:cubicBezTo>
                  <a:pt x="2091766" y="4341225"/>
                  <a:pt x="2081302" y="4343128"/>
                  <a:pt x="2110790" y="4345984"/>
                </a:cubicBezTo>
                <a:cubicBezTo>
                  <a:pt x="2114596" y="4345032"/>
                  <a:pt x="2189742" y="4348839"/>
                  <a:pt x="2161206" y="4344080"/>
                </a:cubicBezTo>
                <a:cubicBezTo>
                  <a:pt x="2175474" y="4345032"/>
                  <a:pt x="2190694" y="4345032"/>
                  <a:pt x="2206866" y="4345984"/>
                </a:cubicBezTo>
                <a:cubicBezTo>
                  <a:pt x="2223038" y="4346936"/>
                  <a:pt x="2240158" y="4347887"/>
                  <a:pt x="2258232" y="4348839"/>
                </a:cubicBezTo>
                <a:cubicBezTo>
                  <a:pt x="2276306" y="4349791"/>
                  <a:pt x="2295330" y="4349791"/>
                  <a:pt x="2314354" y="4349791"/>
                </a:cubicBezTo>
                <a:cubicBezTo>
                  <a:pt x="2334330" y="4350743"/>
                  <a:pt x="2354306" y="4350743"/>
                  <a:pt x="2374282" y="4350743"/>
                </a:cubicBezTo>
                <a:cubicBezTo>
                  <a:pt x="2449430" y="4348839"/>
                  <a:pt x="2532188" y="4344080"/>
                  <a:pt x="2611140" y="4330755"/>
                </a:cubicBezTo>
                <a:cubicBezTo>
                  <a:pt x="2534090" y="4345032"/>
                  <a:pt x="2721484" y="4320285"/>
                  <a:pt x="2593066" y="4339321"/>
                </a:cubicBezTo>
                <a:cubicBezTo>
                  <a:pt x="2617798" y="4337417"/>
                  <a:pt x="2634922" y="4336466"/>
                  <a:pt x="2648238" y="4333610"/>
                </a:cubicBezTo>
                <a:cubicBezTo>
                  <a:pt x="2662506" y="4331707"/>
                  <a:pt x="2672018" y="4328851"/>
                  <a:pt x="2682482" y="4325996"/>
                </a:cubicBezTo>
                <a:cubicBezTo>
                  <a:pt x="2702458" y="4321236"/>
                  <a:pt x="2722434" y="4314574"/>
                  <a:pt x="2770948" y="4305056"/>
                </a:cubicBezTo>
                <a:cubicBezTo>
                  <a:pt x="2779510" y="4305056"/>
                  <a:pt x="2718630" y="4315526"/>
                  <a:pt x="2696750" y="4323140"/>
                </a:cubicBezTo>
                <a:cubicBezTo>
                  <a:pt x="2777606" y="4309815"/>
                  <a:pt x="2844194" y="4290779"/>
                  <a:pt x="2908878" y="4270790"/>
                </a:cubicBezTo>
                <a:cubicBezTo>
                  <a:pt x="2973562" y="4249850"/>
                  <a:pt x="3036342" y="4227007"/>
                  <a:pt x="3110538" y="4199404"/>
                </a:cubicBezTo>
                <a:lnTo>
                  <a:pt x="3118150" y="4201308"/>
                </a:lnTo>
                <a:cubicBezTo>
                  <a:pt x="3132418" y="4195597"/>
                  <a:pt x="3146686" y="4189886"/>
                  <a:pt x="3161906" y="4183223"/>
                </a:cubicBezTo>
                <a:cubicBezTo>
                  <a:pt x="3177126" y="4176561"/>
                  <a:pt x="3192346" y="4169898"/>
                  <a:pt x="3205662" y="4163235"/>
                </a:cubicBezTo>
                <a:close/>
                <a:moveTo>
                  <a:pt x="1176678" y="4077572"/>
                </a:moveTo>
                <a:cubicBezTo>
                  <a:pt x="1216630" y="4097560"/>
                  <a:pt x="1267996" y="4120404"/>
                  <a:pt x="1315558" y="4142295"/>
                </a:cubicBezTo>
                <a:cubicBezTo>
                  <a:pt x="1363120" y="4162284"/>
                  <a:pt x="1407828" y="4180368"/>
                  <a:pt x="1435414" y="4187031"/>
                </a:cubicBezTo>
                <a:lnTo>
                  <a:pt x="1420194" y="4184175"/>
                </a:lnTo>
                <a:cubicBezTo>
                  <a:pt x="1515318" y="4225103"/>
                  <a:pt x="1635174" y="4245091"/>
                  <a:pt x="1677978" y="4266031"/>
                </a:cubicBezTo>
                <a:cubicBezTo>
                  <a:pt x="1673222" y="4268887"/>
                  <a:pt x="1697954" y="4272694"/>
                  <a:pt x="1695102" y="4276501"/>
                </a:cubicBezTo>
                <a:lnTo>
                  <a:pt x="1769298" y="4289827"/>
                </a:lnTo>
                <a:lnTo>
                  <a:pt x="1753126" y="4288875"/>
                </a:lnTo>
                <a:lnTo>
                  <a:pt x="1784518" y="4295538"/>
                </a:lnTo>
                <a:lnTo>
                  <a:pt x="1815908" y="4301248"/>
                </a:lnTo>
                <a:lnTo>
                  <a:pt x="1878690" y="4313622"/>
                </a:lnTo>
                <a:lnTo>
                  <a:pt x="1874884" y="4313622"/>
                </a:lnTo>
                <a:cubicBezTo>
                  <a:pt x="1935762" y="4319333"/>
                  <a:pt x="1983326" y="4323140"/>
                  <a:pt x="2021374" y="4324092"/>
                </a:cubicBezTo>
                <a:cubicBezTo>
                  <a:pt x="2021374" y="4322188"/>
                  <a:pt x="2020422" y="4321236"/>
                  <a:pt x="2024228" y="4322188"/>
                </a:cubicBezTo>
                <a:cubicBezTo>
                  <a:pt x="1951934" y="4312670"/>
                  <a:pt x="1879642" y="4301248"/>
                  <a:pt x="1807346" y="4286020"/>
                </a:cubicBezTo>
                <a:cubicBezTo>
                  <a:pt x="1798786" y="4285068"/>
                  <a:pt x="1790226" y="4283164"/>
                  <a:pt x="1781662" y="4281260"/>
                </a:cubicBezTo>
                <a:lnTo>
                  <a:pt x="1751224" y="4274598"/>
                </a:lnTo>
                <a:lnTo>
                  <a:pt x="1690346" y="4261272"/>
                </a:lnTo>
                <a:lnTo>
                  <a:pt x="1630418" y="4245091"/>
                </a:lnTo>
                <a:cubicBezTo>
                  <a:pt x="1610442" y="4239380"/>
                  <a:pt x="1590466" y="4234621"/>
                  <a:pt x="1570490" y="4227959"/>
                </a:cubicBezTo>
                <a:cubicBezTo>
                  <a:pt x="1581904" y="4230814"/>
                  <a:pt x="1594270" y="4233670"/>
                  <a:pt x="1600930" y="4234621"/>
                </a:cubicBezTo>
                <a:cubicBezTo>
                  <a:pt x="1539098" y="4215585"/>
                  <a:pt x="1477268" y="4195597"/>
                  <a:pt x="1416390" y="4172753"/>
                </a:cubicBezTo>
                <a:cubicBezTo>
                  <a:pt x="1414486" y="4171802"/>
                  <a:pt x="1413534" y="4171802"/>
                  <a:pt x="1411634" y="4170850"/>
                </a:cubicBezTo>
                <a:cubicBezTo>
                  <a:pt x="1393558" y="4165139"/>
                  <a:pt x="1375486" y="4158476"/>
                  <a:pt x="1361218" y="4153717"/>
                </a:cubicBezTo>
                <a:cubicBezTo>
                  <a:pt x="1354558" y="4149910"/>
                  <a:pt x="1348850" y="4147054"/>
                  <a:pt x="1345998" y="4145151"/>
                </a:cubicBezTo>
                <a:cubicBezTo>
                  <a:pt x="1306046" y="4128970"/>
                  <a:pt x="1267045" y="4111837"/>
                  <a:pt x="1228045" y="4094705"/>
                </a:cubicBezTo>
                <a:cubicBezTo>
                  <a:pt x="1231849" y="4098512"/>
                  <a:pt x="1216630" y="4093753"/>
                  <a:pt x="1179532" y="4077572"/>
                </a:cubicBezTo>
                <a:close/>
                <a:moveTo>
                  <a:pt x="3478666" y="4070909"/>
                </a:moveTo>
                <a:cubicBezTo>
                  <a:pt x="3411130" y="4112789"/>
                  <a:pt x="3433958" y="4092801"/>
                  <a:pt x="3451082" y="4080427"/>
                </a:cubicBezTo>
                <a:cubicBezTo>
                  <a:pt x="3444422" y="4088042"/>
                  <a:pt x="3465350" y="4078523"/>
                  <a:pt x="3478666" y="4070909"/>
                </a:cubicBezTo>
                <a:close/>
                <a:moveTo>
                  <a:pt x="909381" y="3987149"/>
                </a:moveTo>
                <a:cubicBezTo>
                  <a:pt x="938869" y="4005234"/>
                  <a:pt x="945528" y="4008089"/>
                  <a:pt x="953138" y="4010944"/>
                </a:cubicBezTo>
                <a:cubicBezTo>
                  <a:pt x="960748" y="4013800"/>
                  <a:pt x="969309" y="4017607"/>
                  <a:pt x="1002602" y="4034740"/>
                </a:cubicBezTo>
                <a:cubicBezTo>
                  <a:pt x="1008309" y="4040451"/>
                  <a:pt x="988334" y="4030933"/>
                  <a:pt x="968358" y="4021414"/>
                </a:cubicBezTo>
                <a:cubicBezTo>
                  <a:pt x="948382" y="4011896"/>
                  <a:pt x="928406" y="4002378"/>
                  <a:pt x="935064" y="4009041"/>
                </a:cubicBezTo>
                <a:cubicBezTo>
                  <a:pt x="926503" y="4002378"/>
                  <a:pt x="917942" y="3994764"/>
                  <a:pt x="909381" y="3987149"/>
                </a:cubicBezTo>
                <a:close/>
                <a:moveTo>
                  <a:pt x="3621352" y="3910053"/>
                </a:moveTo>
                <a:cubicBezTo>
                  <a:pt x="3608034" y="3918619"/>
                  <a:pt x="3596620" y="3926233"/>
                  <a:pt x="3587108" y="3931944"/>
                </a:cubicBezTo>
                <a:cubicBezTo>
                  <a:pt x="3580450" y="3937655"/>
                  <a:pt x="3572838" y="3942414"/>
                  <a:pt x="3566180" y="3947173"/>
                </a:cubicBezTo>
                <a:cubicBezTo>
                  <a:pt x="3539546" y="3966210"/>
                  <a:pt x="3512910" y="3983342"/>
                  <a:pt x="3485326" y="4000475"/>
                </a:cubicBezTo>
                <a:cubicBezTo>
                  <a:pt x="3485326" y="4000475"/>
                  <a:pt x="3486278" y="4000475"/>
                  <a:pt x="3486278" y="4000475"/>
                </a:cubicBezTo>
                <a:cubicBezTo>
                  <a:pt x="3486278" y="4001427"/>
                  <a:pt x="3485326" y="4001427"/>
                  <a:pt x="3485326" y="4001427"/>
                </a:cubicBezTo>
                <a:cubicBezTo>
                  <a:pt x="3481520" y="4003330"/>
                  <a:pt x="3477716" y="4006186"/>
                  <a:pt x="3473910" y="4008090"/>
                </a:cubicBezTo>
                <a:cubicBezTo>
                  <a:pt x="3466302" y="4012849"/>
                  <a:pt x="3471058" y="4013800"/>
                  <a:pt x="3480570" y="4012849"/>
                </a:cubicBezTo>
                <a:cubicBezTo>
                  <a:pt x="3492934" y="4005234"/>
                  <a:pt x="3506254" y="3996668"/>
                  <a:pt x="3518618" y="3988101"/>
                </a:cubicBezTo>
                <a:cubicBezTo>
                  <a:pt x="3530986" y="3979535"/>
                  <a:pt x="3544302" y="3970017"/>
                  <a:pt x="3556668" y="3961451"/>
                </a:cubicBezTo>
                <a:cubicBezTo>
                  <a:pt x="3553814" y="3963354"/>
                  <a:pt x="3551912" y="3964306"/>
                  <a:pt x="3549058" y="3966210"/>
                </a:cubicBezTo>
                <a:lnTo>
                  <a:pt x="3567132" y="3952884"/>
                </a:lnTo>
                <a:lnTo>
                  <a:pt x="3585206" y="3938607"/>
                </a:lnTo>
                <a:close/>
                <a:moveTo>
                  <a:pt x="741964" y="3868173"/>
                </a:moveTo>
                <a:cubicBezTo>
                  <a:pt x="753379" y="3876740"/>
                  <a:pt x="764794" y="3883402"/>
                  <a:pt x="775257" y="3891017"/>
                </a:cubicBezTo>
                <a:cubicBezTo>
                  <a:pt x="785721" y="3897679"/>
                  <a:pt x="796184" y="3904342"/>
                  <a:pt x="805697" y="3910053"/>
                </a:cubicBezTo>
                <a:cubicBezTo>
                  <a:pt x="824721" y="3922427"/>
                  <a:pt x="842795" y="3931945"/>
                  <a:pt x="860868" y="3942415"/>
                </a:cubicBezTo>
                <a:cubicBezTo>
                  <a:pt x="896064" y="3962403"/>
                  <a:pt x="932211" y="3981439"/>
                  <a:pt x="981675" y="4008090"/>
                </a:cubicBezTo>
                <a:lnTo>
                  <a:pt x="1020676" y="4036644"/>
                </a:lnTo>
                <a:cubicBezTo>
                  <a:pt x="994041" y="4020463"/>
                  <a:pt x="971212" y="4007138"/>
                  <a:pt x="948382" y="3995716"/>
                </a:cubicBezTo>
                <a:cubicBezTo>
                  <a:pt x="927455" y="3984294"/>
                  <a:pt x="907479" y="3973824"/>
                  <a:pt x="886552" y="3962403"/>
                </a:cubicBezTo>
                <a:cubicBezTo>
                  <a:pt x="845649" y="3939559"/>
                  <a:pt x="801892" y="3914812"/>
                  <a:pt x="741964" y="3868173"/>
                </a:cubicBezTo>
                <a:close/>
                <a:moveTo>
                  <a:pt x="3708866" y="3838667"/>
                </a:moveTo>
                <a:cubicBezTo>
                  <a:pt x="3682230" y="3860558"/>
                  <a:pt x="3654646" y="3881498"/>
                  <a:pt x="3627060" y="3902438"/>
                </a:cubicBezTo>
                <a:cubicBezTo>
                  <a:pt x="3661304" y="3878643"/>
                  <a:pt x="3701256" y="3848185"/>
                  <a:pt x="3708866" y="3838667"/>
                </a:cubicBezTo>
                <a:close/>
                <a:moveTo>
                  <a:pt x="468959" y="3570255"/>
                </a:moveTo>
                <a:cubicBezTo>
                  <a:pt x="475618" y="3576918"/>
                  <a:pt x="487984" y="3590243"/>
                  <a:pt x="490837" y="3595002"/>
                </a:cubicBezTo>
                <a:cubicBezTo>
                  <a:pt x="489886" y="3594050"/>
                  <a:pt x="488935" y="3592147"/>
                  <a:pt x="487032" y="3591195"/>
                </a:cubicBezTo>
                <a:close/>
                <a:moveTo>
                  <a:pt x="4154506" y="3483789"/>
                </a:moveTo>
                <a:cubicBezTo>
                  <a:pt x="4156422" y="3481915"/>
                  <a:pt x="4150716" y="3493159"/>
                  <a:pt x="4157850" y="3484592"/>
                </a:cubicBezTo>
                <a:cubicBezTo>
                  <a:pt x="4147386" y="3497917"/>
                  <a:pt x="4135970" y="3511242"/>
                  <a:pt x="4125506" y="3523616"/>
                </a:cubicBezTo>
                <a:cubicBezTo>
                  <a:pt x="4133118" y="3513146"/>
                  <a:pt x="4141678" y="3502676"/>
                  <a:pt x="4149288" y="3491255"/>
                </a:cubicBezTo>
                <a:cubicBezTo>
                  <a:pt x="4152380" y="3486496"/>
                  <a:pt x="4153866" y="3484414"/>
                  <a:pt x="4154506" y="3483789"/>
                </a:cubicBezTo>
                <a:close/>
                <a:moveTo>
                  <a:pt x="351957" y="3408447"/>
                </a:moveTo>
                <a:cubicBezTo>
                  <a:pt x="371933" y="3438905"/>
                  <a:pt x="390958" y="3467459"/>
                  <a:pt x="407129" y="3489351"/>
                </a:cubicBezTo>
                <a:cubicBezTo>
                  <a:pt x="422348" y="3511242"/>
                  <a:pt x="433763" y="3525520"/>
                  <a:pt x="436617" y="3531231"/>
                </a:cubicBezTo>
                <a:lnTo>
                  <a:pt x="428056" y="3525520"/>
                </a:lnTo>
                <a:cubicBezTo>
                  <a:pt x="435666" y="3535990"/>
                  <a:pt x="446129" y="3549315"/>
                  <a:pt x="456593" y="3561689"/>
                </a:cubicBezTo>
                <a:cubicBezTo>
                  <a:pt x="468008" y="3574062"/>
                  <a:pt x="478471" y="3584532"/>
                  <a:pt x="486081" y="3591195"/>
                </a:cubicBezTo>
                <a:cubicBezTo>
                  <a:pt x="496545" y="3603568"/>
                  <a:pt x="508911" y="3614990"/>
                  <a:pt x="519374" y="3626412"/>
                </a:cubicBezTo>
                <a:cubicBezTo>
                  <a:pt x="525082" y="3632123"/>
                  <a:pt x="530789" y="3637834"/>
                  <a:pt x="535545" y="3642593"/>
                </a:cubicBezTo>
                <a:cubicBezTo>
                  <a:pt x="541253" y="3647352"/>
                  <a:pt x="546009" y="3652111"/>
                  <a:pt x="550765" y="3656870"/>
                </a:cubicBezTo>
                <a:cubicBezTo>
                  <a:pt x="560277" y="3666388"/>
                  <a:pt x="568839" y="3674003"/>
                  <a:pt x="575497" y="3680665"/>
                </a:cubicBezTo>
                <a:cubicBezTo>
                  <a:pt x="582156" y="3687328"/>
                  <a:pt x="586912" y="3692087"/>
                  <a:pt x="588815" y="3694943"/>
                </a:cubicBezTo>
                <a:cubicBezTo>
                  <a:pt x="582156" y="3689232"/>
                  <a:pt x="575497" y="3685425"/>
                  <a:pt x="568839" y="3679714"/>
                </a:cubicBezTo>
                <a:cubicBezTo>
                  <a:pt x="598327" y="3707316"/>
                  <a:pt x="615449" y="3721593"/>
                  <a:pt x="634474" y="3737774"/>
                </a:cubicBezTo>
                <a:cubicBezTo>
                  <a:pt x="653499" y="3753955"/>
                  <a:pt x="674426" y="3771088"/>
                  <a:pt x="714378" y="3802498"/>
                </a:cubicBezTo>
                <a:cubicBezTo>
                  <a:pt x="706768" y="3796787"/>
                  <a:pt x="703914" y="3795835"/>
                  <a:pt x="703914" y="3795835"/>
                </a:cubicBezTo>
                <a:cubicBezTo>
                  <a:pt x="757183" y="3832004"/>
                  <a:pt x="808550" y="3864366"/>
                  <a:pt x="854209" y="3893872"/>
                </a:cubicBezTo>
                <a:cubicBezTo>
                  <a:pt x="663011" y="3769184"/>
                  <a:pt x="489886" y="3615942"/>
                  <a:pt x="365274" y="3425579"/>
                </a:cubicBezTo>
                <a:cubicBezTo>
                  <a:pt x="360518" y="3419868"/>
                  <a:pt x="355762" y="3414157"/>
                  <a:pt x="351957" y="3408447"/>
                </a:cubicBezTo>
                <a:close/>
                <a:moveTo>
                  <a:pt x="4241556" y="3359904"/>
                </a:moveTo>
                <a:cubicBezTo>
                  <a:pt x="4242032" y="3359428"/>
                  <a:pt x="4241556" y="3360380"/>
                  <a:pt x="4239654" y="3363711"/>
                </a:cubicBezTo>
                <a:cubicBezTo>
                  <a:pt x="4238702" y="3364663"/>
                  <a:pt x="4238702" y="3364663"/>
                  <a:pt x="4237752" y="3364663"/>
                </a:cubicBezTo>
                <a:cubicBezTo>
                  <a:pt x="4239654" y="3362284"/>
                  <a:pt x="4241082" y="3360380"/>
                  <a:pt x="4241556" y="3359904"/>
                </a:cubicBezTo>
                <a:close/>
                <a:moveTo>
                  <a:pt x="4337632" y="3131469"/>
                </a:moveTo>
                <a:cubicBezTo>
                  <a:pt x="4323364" y="3150505"/>
                  <a:pt x="4309094" y="3169541"/>
                  <a:pt x="4296730" y="3186674"/>
                </a:cubicBezTo>
                <a:cubicBezTo>
                  <a:pt x="4283412" y="3204758"/>
                  <a:pt x="4271046" y="3219987"/>
                  <a:pt x="4260582" y="3233313"/>
                </a:cubicBezTo>
                <a:cubicBezTo>
                  <a:pt x="4239654" y="3260915"/>
                  <a:pt x="4223484" y="3279000"/>
                  <a:pt x="4216826" y="3285663"/>
                </a:cubicBezTo>
                <a:cubicBezTo>
                  <a:pt x="4205410" y="3301843"/>
                  <a:pt x="4193044" y="3318024"/>
                  <a:pt x="4181630" y="3334205"/>
                </a:cubicBezTo>
                <a:cubicBezTo>
                  <a:pt x="4173068" y="3347531"/>
                  <a:pt x="4164506" y="3361808"/>
                  <a:pt x="4155946" y="3375133"/>
                </a:cubicBezTo>
                <a:cubicBezTo>
                  <a:pt x="4142630" y="3397025"/>
                  <a:pt x="4129312" y="3417013"/>
                  <a:pt x="4119798" y="3431290"/>
                </a:cubicBezTo>
                <a:cubicBezTo>
                  <a:pt x="4110286" y="3446519"/>
                  <a:pt x="4104578" y="3455085"/>
                  <a:pt x="4105530" y="3455085"/>
                </a:cubicBezTo>
                <a:cubicBezTo>
                  <a:pt x="4120750" y="3441760"/>
                  <a:pt x="4135018" y="3417965"/>
                  <a:pt x="4157850" y="3390362"/>
                </a:cubicBezTo>
                <a:cubicBezTo>
                  <a:pt x="4154044" y="3393217"/>
                  <a:pt x="4151190" y="3397025"/>
                  <a:pt x="4147386" y="3399880"/>
                </a:cubicBezTo>
                <a:cubicBezTo>
                  <a:pt x="4215874" y="3313265"/>
                  <a:pt x="4280558" y="3221891"/>
                  <a:pt x="4337632" y="3131469"/>
                </a:cubicBezTo>
                <a:close/>
                <a:moveTo>
                  <a:pt x="4485074" y="2962998"/>
                </a:moveTo>
                <a:lnTo>
                  <a:pt x="4465098" y="3001071"/>
                </a:lnTo>
                <a:cubicBezTo>
                  <a:pt x="4468902" y="2992504"/>
                  <a:pt x="4474610" y="2982034"/>
                  <a:pt x="4485074" y="2962998"/>
                </a:cubicBezTo>
                <a:close/>
                <a:moveTo>
                  <a:pt x="107490" y="2962998"/>
                </a:moveTo>
                <a:cubicBezTo>
                  <a:pt x="116051" y="2983938"/>
                  <a:pt x="120807" y="3003926"/>
                  <a:pt x="125564" y="3018203"/>
                </a:cubicBezTo>
                <a:cubicBezTo>
                  <a:pt x="118905" y="3001071"/>
                  <a:pt x="105588" y="2968709"/>
                  <a:pt x="107490" y="2962998"/>
                </a:cubicBezTo>
                <a:close/>
                <a:moveTo>
                  <a:pt x="4514562" y="2941106"/>
                </a:moveTo>
                <a:cubicBezTo>
                  <a:pt x="4506952" y="2958239"/>
                  <a:pt x="4498390" y="2974420"/>
                  <a:pt x="4489830" y="2990600"/>
                </a:cubicBezTo>
                <a:lnTo>
                  <a:pt x="4483170" y="3000119"/>
                </a:lnTo>
                <a:cubicBezTo>
                  <a:pt x="4491732" y="2983938"/>
                  <a:pt x="4500294" y="2967757"/>
                  <a:pt x="4507902" y="2950624"/>
                </a:cubicBezTo>
                <a:close/>
                <a:moveTo>
                  <a:pt x="30440" y="2566091"/>
                </a:moveTo>
                <a:lnTo>
                  <a:pt x="32342" y="2575609"/>
                </a:lnTo>
                <a:cubicBezTo>
                  <a:pt x="31391" y="2572754"/>
                  <a:pt x="31391" y="2570850"/>
                  <a:pt x="30440" y="2567995"/>
                </a:cubicBezTo>
                <a:close/>
                <a:moveTo>
                  <a:pt x="4698150" y="2462343"/>
                </a:moveTo>
                <a:cubicBezTo>
                  <a:pt x="4692442" y="2488042"/>
                  <a:pt x="4688638" y="2505175"/>
                  <a:pt x="4685784" y="2517548"/>
                </a:cubicBezTo>
                <a:cubicBezTo>
                  <a:pt x="4682930" y="2528970"/>
                  <a:pt x="4681978" y="2536584"/>
                  <a:pt x="4681028" y="2542295"/>
                </a:cubicBezTo>
                <a:cubicBezTo>
                  <a:pt x="4679126" y="2553717"/>
                  <a:pt x="4680076" y="2560380"/>
                  <a:pt x="4672466" y="2591790"/>
                </a:cubicBezTo>
                <a:cubicBezTo>
                  <a:pt x="4675320" y="2583223"/>
                  <a:pt x="4678174" y="2575609"/>
                  <a:pt x="4681028" y="2567994"/>
                </a:cubicBezTo>
                <a:cubicBezTo>
                  <a:pt x="4686734" y="2556573"/>
                  <a:pt x="4672466" y="2598452"/>
                  <a:pt x="4669614" y="2607019"/>
                </a:cubicBezTo>
                <a:cubicBezTo>
                  <a:pt x="4676270" y="2582272"/>
                  <a:pt x="4656294" y="2637477"/>
                  <a:pt x="4660100" y="2621296"/>
                </a:cubicBezTo>
                <a:cubicBezTo>
                  <a:pt x="4654394" y="2640332"/>
                  <a:pt x="4646782" y="2659368"/>
                  <a:pt x="4640126" y="2678405"/>
                </a:cubicBezTo>
                <a:lnTo>
                  <a:pt x="4629662" y="2706959"/>
                </a:lnTo>
                <a:lnTo>
                  <a:pt x="4618246" y="2735514"/>
                </a:lnTo>
                <a:lnTo>
                  <a:pt x="4623954" y="2712670"/>
                </a:lnTo>
                <a:cubicBezTo>
                  <a:pt x="4628710" y="2697441"/>
                  <a:pt x="4633466" y="2680308"/>
                  <a:pt x="4638222" y="2665079"/>
                </a:cubicBezTo>
                <a:cubicBezTo>
                  <a:pt x="4643930" y="2648899"/>
                  <a:pt x="4648686" y="2632718"/>
                  <a:pt x="4652490" y="2616537"/>
                </a:cubicBezTo>
                <a:cubicBezTo>
                  <a:pt x="4655344" y="2607019"/>
                  <a:pt x="4658198" y="2597500"/>
                  <a:pt x="4662002" y="2586079"/>
                </a:cubicBezTo>
                <a:cubicBezTo>
                  <a:pt x="4666758" y="2569898"/>
                  <a:pt x="4669614" y="2553717"/>
                  <a:pt x="4675320" y="2534681"/>
                </a:cubicBezTo>
                <a:cubicBezTo>
                  <a:pt x="4677222" y="2525163"/>
                  <a:pt x="4681028" y="2514693"/>
                  <a:pt x="4684832" y="2503271"/>
                </a:cubicBezTo>
                <a:cubicBezTo>
                  <a:pt x="4688638" y="2491849"/>
                  <a:pt x="4692442" y="2477572"/>
                  <a:pt x="4698150" y="2462343"/>
                </a:cubicBezTo>
                <a:close/>
                <a:moveTo>
                  <a:pt x="4658198" y="2407138"/>
                </a:moveTo>
                <a:cubicBezTo>
                  <a:pt x="4657246" y="2409994"/>
                  <a:pt x="4656058" y="2414277"/>
                  <a:pt x="4654394" y="2420345"/>
                </a:cubicBezTo>
                <a:lnTo>
                  <a:pt x="4649164" y="2439126"/>
                </a:lnTo>
                <a:lnTo>
                  <a:pt x="4645832" y="2450921"/>
                </a:lnTo>
                <a:cubicBezTo>
                  <a:pt x="4646782" y="2448066"/>
                  <a:pt x="4646782" y="2447114"/>
                  <a:pt x="4647734" y="2444259"/>
                </a:cubicBezTo>
                <a:lnTo>
                  <a:pt x="4649164" y="2439126"/>
                </a:lnTo>
                <a:close/>
                <a:moveTo>
                  <a:pt x="42806" y="2358595"/>
                </a:moveTo>
                <a:cubicBezTo>
                  <a:pt x="43757" y="2371921"/>
                  <a:pt x="45659" y="2388102"/>
                  <a:pt x="48513" y="2407138"/>
                </a:cubicBezTo>
                <a:cubicBezTo>
                  <a:pt x="48513" y="2397620"/>
                  <a:pt x="47562" y="2387150"/>
                  <a:pt x="46611" y="2377632"/>
                </a:cubicBezTo>
                <a:cubicBezTo>
                  <a:pt x="45659" y="2370969"/>
                  <a:pt x="44708" y="2364306"/>
                  <a:pt x="42806" y="2358595"/>
                </a:cubicBezTo>
                <a:close/>
                <a:moveTo>
                  <a:pt x="4760756" y="2159562"/>
                </a:moveTo>
                <a:lnTo>
                  <a:pt x="4757126" y="2196787"/>
                </a:lnTo>
                <a:cubicBezTo>
                  <a:pt x="4754274" y="2221534"/>
                  <a:pt x="4750468" y="2242474"/>
                  <a:pt x="4746662" y="2258655"/>
                </a:cubicBezTo>
                <a:lnTo>
                  <a:pt x="4746890" y="2255230"/>
                </a:lnTo>
                <a:lnTo>
                  <a:pt x="4755224" y="2206305"/>
                </a:lnTo>
                <a:close/>
                <a:moveTo>
                  <a:pt x="4698150" y="2034027"/>
                </a:moveTo>
                <a:cubicBezTo>
                  <a:pt x="4698150" y="2049256"/>
                  <a:pt x="4699102" y="2063533"/>
                  <a:pt x="4699102" y="2076858"/>
                </a:cubicBezTo>
                <a:cubicBezTo>
                  <a:pt x="4699102" y="2090184"/>
                  <a:pt x="4698150" y="2101605"/>
                  <a:pt x="4698150" y="2111124"/>
                </a:cubicBezTo>
                <a:cubicBezTo>
                  <a:pt x="4698150" y="2130160"/>
                  <a:pt x="4697198" y="2142534"/>
                  <a:pt x="4697198" y="2145389"/>
                </a:cubicBezTo>
                <a:cubicBezTo>
                  <a:pt x="4698150" y="2124449"/>
                  <a:pt x="4698150" y="2104461"/>
                  <a:pt x="4698150" y="2086377"/>
                </a:cubicBezTo>
                <a:cubicBezTo>
                  <a:pt x="4698150" y="2071147"/>
                  <a:pt x="4696248" y="2057822"/>
                  <a:pt x="4695298" y="2045449"/>
                </a:cubicBezTo>
                <a:cubicBezTo>
                  <a:pt x="4698150" y="2109220"/>
                  <a:pt x="4695298" y="2172992"/>
                  <a:pt x="4687686" y="2235811"/>
                </a:cubicBezTo>
                <a:cubicBezTo>
                  <a:pt x="4689590" y="2229149"/>
                  <a:pt x="4690540" y="2223438"/>
                  <a:pt x="4691492" y="2217727"/>
                </a:cubicBezTo>
                <a:cubicBezTo>
                  <a:pt x="4685784" y="2253896"/>
                  <a:pt x="4683882" y="2284354"/>
                  <a:pt x="4679126" y="2313860"/>
                </a:cubicBezTo>
                <a:cubicBezTo>
                  <a:pt x="4694346" y="2233908"/>
                  <a:pt x="4703858" y="2147293"/>
                  <a:pt x="4701004" y="2054967"/>
                </a:cubicBezTo>
                <a:close/>
                <a:moveTo>
                  <a:pt x="4732394" y="1985484"/>
                </a:moveTo>
                <a:lnTo>
                  <a:pt x="4737150" y="2010231"/>
                </a:lnTo>
                <a:cubicBezTo>
                  <a:pt x="4736200" y="2002617"/>
                  <a:pt x="4734298" y="1994050"/>
                  <a:pt x="4732394" y="1986436"/>
                </a:cubicBezTo>
                <a:cubicBezTo>
                  <a:pt x="4732394" y="1986436"/>
                  <a:pt x="4732394" y="1985484"/>
                  <a:pt x="4732394" y="1985484"/>
                </a:cubicBezTo>
                <a:close/>
                <a:moveTo>
                  <a:pt x="4762760" y="1954253"/>
                </a:moveTo>
                <a:cubicBezTo>
                  <a:pt x="4762924" y="1955324"/>
                  <a:pt x="4763250" y="1957882"/>
                  <a:pt x="4763666" y="1961451"/>
                </a:cubicBezTo>
                <a:lnTo>
                  <a:pt x="4764008" y="1964874"/>
                </a:lnTo>
                <a:lnTo>
                  <a:pt x="4762834" y="1955978"/>
                </a:lnTo>
                <a:cubicBezTo>
                  <a:pt x="4762596" y="1953599"/>
                  <a:pt x="4762596" y="1953182"/>
                  <a:pt x="4762760" y="1954253"/>
                </a:cubicBezTo>
                <a:close/>
                <a:moveTo>
                  <a:pt x="69440" y="1918857"/>
                </a:moveTo>
                <a:lnTo>
                  <a:pt x="69440" y="1922664"/>
                </a:lnTo>
                <a:lnTo>
                  <a:pt x="68489" y="1921712"/>
                </a:lnTo>
                <a:cubicBezTo>
                  <a:pt x="69440" y="1920761"/>
                  <a:pt x="69440" y="1919809"/>
                  <a:pt x="69440" y="1918857"/>
                </a:cubicBezTo>
                <a:close/>
                <a:moveTo>
                  <a:pt x="91319" y="1812254"/>
                </a:moveTo>
                <a:cubicBezTo>
                  <a:pt x="97978" y="1802736"/>
                  <a:pt x="82758" y="1854134"/>
                  <a:pt x="79904" y="1876025"/>
                </a:cubicBezTo>
                <a:cubicBezTo>
                  <a:pt x="74197" y="1890303"/>
                  <a:pt x="78002" y="1874122"/>
                  <a:pt x="81807" y="1855085"/>
                </a:cubicBezTo>
                <a:cubicBezTo>
                  <a:pt x="86563" y="1835097"/>
                  <a:pt x="93222" y="1812254"/>
                  <a:pt x="91319" y="1812254"/>
                </a:cubicBezTo>
                <a:close/>
                <a:moveTo>
                  <a:pt x="101783" y="1798929"/>
                </a:moveTo>
                <a:cubicBezTo>
                  <a:pt x="97978" y="1813206"/>
                  <a:pt x="99880" y="1812254"/>
                  <a:pt x="99880" y="1815110"/>
                </a:cubicBezTo>
                <a:lnTo>
                  <a:pt x="87514" y="1854134"/>
                </a:lnTo>
                <a:close/>
                <a:moveTo>
                  <a:pt x="136979" y="1577126"/>
                </a:moveTo>
                <a:cubicBezTo>
                  <a:pt x="138584" y="1577394"/>
                  <a:pt x="121997" y="1622367"/>
                  <a:pt x="136979" y="1592385"/>
                </a:cubicBezTo>
                <a:cubicBezTo>
                  <a:pt x="123661" y="1625698"/>
                  <a:pt x="109393" y="1669482"/>
                  <a:pt x="117003" y="1657108"/>
                </a:cubicBezTo>
                <a:cubicBezTo>
                  <a:pt x="128417" y="1628554"/>
                  <a:pt x="133174" y="1607614"/>
                  <a:pt x="139832" y="1590481"/>
                </a:cubicBezTo>
                <a:cubicBezTo>
                  <a:pt x="144588" y="1583819"/>
                  <a:pt x="132222" y="1620939"/>
                  <a:pt x="143637" y="1597144"/>
                </a:cubicBezTo>
                <a:cubicBezTo>
                  <a:pt x="136979" y="1614277"/>
                  <a:pt x="126515" y="1641879"/>
                  <a:pt x="117954" y="1666626"/>
                </a:cubicBezTo>
                <a:cubicBezTo>
                  <a:pt x="113198" y="1679000"/>
                  <a:pt x="109393" y="1690422"/>
                  <a:pt x="107490" y="1698988"/>
                </a:cubicBezTo>
                <a:cubicBezTo>
                  <a:pt x="105588" y="1708506"/>
                  <a:pt x="104637" y="1714217"/>
                  <a:pt x="105588" y="1716121"/>
                </a:cubicBezTo>
                <a:cubicBezTo>
                  <a:pt x="117003" y="1683759"/>
                  <a:pt x="122710" y="1669482"/>
                  <a:pt x="124613" y="1665675"/>
                </a:cubicBezTo>
                <a:cubicBezTo>
                  <a:pt x="126515" y="1662819"/>
                  <a:pt x="124613" y="1670434"/>
                  <a:pt x="120808" y="1681856"/>
                </a:cubicBezTo>
                <a:cubicBezTo>
                  <a:pt x="114149" y="1705651"/>
                  <a:pt x="102734" y="1746579"/>
                  <a:pt x="99880" y="1750386"/>
                </a:cubicBezTo>
                <a:cubicBezTo>
                  <a:pt x="98929" y="1753242"/>
                  <a:pt x="95124" y="1760856"/>
                  <a:pt x="92271" y="1771326"/>
                </a:cubicBezTo>
                <a:cubicBezTo>
                  <a:pt x="107490" y="1719928"/>
                  <a:pt x="119856" y="1680904"/>
                  <a:pt x="94173" y="1745627"/>
                </a:cubicBezTo>
                <a:cubicBezTo>
                  <a:pt x="85612" y="1770374"/>
                  <a:pt x="78953" y="1795121"/>
                  <a:pt x="71343" y="1819869"/>
                </a:cubicBezTo>
                <a:cubicBezTo>
                  <a:pt x="63733" y="1844616"/>
                  <a:pt x="58026" y="1870315"/>
                  <a:pt x="51367" y="1895062"/>
                </a:cubicBezTo>
                <a:cubicBezTo>
                  <a:pt x="55172" y="1877929"/>
                  <a:pt x="58977" y="1862700"/>
                  <a:pt x="61831" y="1848423"/>
                </a:cubicBezTo>
                <a:cubicBezTo>
                  <a:pt x="65636" y="1834146"/>
                  <a:pt x="69441" y="1819869"/>
                  <a:pt x="73246" y="1806543"/>
                </a:cubicBezTo>
                <a:cubicBezTo>
                  <a:pt x="77051" y="1793218"/>
                  <a:pt x="80856" y="1778941"/>
                  <a:pt x="85612" y="1764663"/>
                </a:cubicBezTo>
                <a:cubicBezTo>
                  <a:pt x="90368" y="1750386"/>
                  <a:pt x="96075" y="1735157"/>
                  <a:pt x="102734" y="1718976"/>
                </a:cubicBezTo>
                <a:lnTo>
                  <a:pt x="105588" y="1692325"/>
                </a:lnTo>
                <a:cubicBezTo>
                  <a:pt x="100832" y="1706603"/>
                  <a:pt x="95124" y="1722783"/>
                  <a:pt x="89417" y="1739916"/>
                </a:cubicBezTo>
                <a:cubicBezTo>
                  <a:pt x="86563" y="1748483"/>
                  <a:pt x="83709" y="1758001"/>
                  <a:pt x="80856" y="1766567"/>
                </a:cubicBezTo>
                <a:cubicBezTo>
                  <a:pt x="78002" y="1776085"/>
                  <a:pt x="76100" y="1784651"/>
                  <a:pt x="73246" y="1794170"/>
                </a:cubicBezTo>
                <a:cubicBezTo>
                  <a:pt x="67538" y="1813206"/>
                  <a:pt x="62782" y="1832242"/>
                  <a:pt x="58026" y="1851278"/>
                </a:cubicBezTo>
                <a:cubicBezTo>
                  <a:pt x="54221" y="1870315"/>
                  <a:pt x="49465" y="1889351"/>
                  <a:pt x="45660" y="1908387"/>
                </a:cubicBezTo>
                <a:cubicBezTo>
                  <a:pt x="57075" y="1814158"/>
                  <a:pt x="80856" y="1721832"/>
                  <a:pt x="127466" y="1596192"/>
                </a:cubicBezTo>
                <a:cubicBezTo>
                  <a:pt x="133887" y="1581915"/>
                  <a:pt x="136444" y="1577037"/>
                  <a:pt x="136979" y="1577126"/>
                </a:cubicBezTo>
                <a:close/>
                <a:moveTo>
                  <a:pt x="261590" y="1328732"/>
                </a:moveTo>
                <a:cubicBezTo>
                  <a:pt x="254931" y="1345865"/>
                  <a:pt x="247321" y="1362997"/>
                  <a:pt x="240663" y="1380130"/>
                </a:cubicBezTo>
                <a:lnTo>
                  <a:pt x="220687" y="1432480"/>
                </a:lnTo>
                <a:cubicBezTo>
                  <a:pt x="231150" y="1410588"/>
                  <a:pt x="239712" y="1392504"/>
                  <a:pt x="248273" y="1372516"/>
                </a:cubicBezTo>
                <a:lnTo>
                  <a:pt x="256834" y="1373467"/>
                </a:lnTo>
                <a:cubicBezTo>
                  <a:pt x="259687" y="1366805"/>
                  <a:pt x="261590" y="1362046"/>
                  <a:pt x="264444" y="1357286"/>
                </a:cubicBezTo>
                <a:cubicBezTo>
                  <a:pt x="253029" y="1381082"/>
                  <a:pt x="253980" y="1384889"/>
                  <a:pt x="246370" y="1403925"/>
                </a:cubicBezTo>
                <a:cubicBezTo>
                  <a:pt x="238760" y="1417251"/>
                  <a:pt x="229248" y="1435335"/>
                  <a:pt x="217833" y="1458179"/>
                </a:cubicBezTo>
                <a:cubicBezTo>
                  <a:pt x="207370" y="1481022"/>
                  <a:pt x="194052" y="1507673"/>
                  <a:pt x="180735" y="1539083"/>
                </a:cubicBezTo>
                <a:cubicBezTo>
                  <a:pt x="167418" y="1583818"/>
                  <a:pt x="160759" y="1593336"/>
                  <a:pt x="136978" y="1664722"/>
                </a:cubicBezTo>
                <a:cubicBezTo>
                  <a:pt x="129368" y="1677096"/>
                  <a:pt x="136027" y="1656156"/>
                  <a:pt x="144588" y="1630457"/>
                </a:cubicBezTo>
                <a:cubicBezTo>
                  <a:pt x="146490" y="1624746"/>
                  <a:pt x="149344" y="1618083"/>
                  <a:pt x="151247" y="1611421"/>
                </a:cubicBezTo>
                <a:cubicBezTo>
                  <a:pt x="154100" y="1604758"/>
                  <a:pt x="156003" y="1599047"/>
                  <a:pt x="157905" y="1593336"/>
                </a:cubicBezTo>
                <a:cubicBezTo>
                  <a:pt x="161710" y="1581915"/>
                  <a:pt x="164564" y="1573348"/>
                  <a:pt x="164564" y="1570493"/>
                </a:cubicBezTo>
                <a:cubicBezTo>
                  <a:pt x="158857" y="1583818"/>
                  <a:pt x="152198" y="1600951"/>
                  <a:pt x="149344" y="1609517"/>
                </a:cubicBezTo>
                <a:cubicBezTo>
                  <a:pt x="140783" y="1631409"/>
                  <a:pt x="141734" y="1625698"/>
                  <a:pt x="144588" y="1614276"/>
                </a:cubicBezTo>
                <a:cubicBezTo>
                  <a:pt x="147442" y="1603806"/>
                  <a:pt x="153149" y="1586674"/>
                  <a:pt x="152198" y="1585722"/>
                </a:cubicBezTo>
                <a:cubicBezTo>
                  <a:pt x="164564" y="1557167"/>
                  <a:pt x="176930" y="1527661"/>
                  <a:pt x="191199" y="1499107"/>
                </a:cubicBezTo>
                <a:cubicBezTo>
                  <a:pt x="196906" y="1480070"/>
                  <a:pt x="202613" y="1461986"/>
                  <a:pt x="208321" y="1443902"/>
                </a:cubicBezTo>
                <a:cubicBezTo>
                  <a:pt x="159808" y="1538131"/>
                  <a:pt x="202613" y="1450564"/>
                  <a:pt x="174076" y="1497203"/>
                </a:cubicBezTo>
                <a:cubicBezTo>
                  <a:pt x="194052" y="1458179"/>
                  <a:pt x="237809" y="1357286"/>
                  <a:pt x="261590" y="1328732"/>
                </a:cubicBezTo>
                <a:close/>
                <a:moveTo>
                  <a:pt x="4424194" y="1204997"/>
                </a:moveTo>
                <a:cubicBezTo>
                  <a:pt x="4434658" y="1217371"/>
                  <a:pt x="4444170" y="1228792"/>
                  <a:pt x="4447976" y="1231648"/>
                </a:cubicBezTo>
                <a:cubicBezTo>
                  <a:pt x="4456538" y="1244498"/>
                  <a:pt x="4461768" y="1252826"/>
                  <a:pt x="4464622" y="1258180"/>
                </a:cubicBezTo>
                <a:lnTo>
                  <a:pt x="4466814" y="1266182"/>
                </a:lnTo>
                <a:lnTo>
                  <a:pt x="4467952" y="1266864"/>
                </a:lnTo>
                <a:cubicBezTo>
                  <a:pt x="4480318" y="1285901"/>
                  <a:pt x="4493634" y="1304937"/>
                  <a:pt x="4506002" y="1323973"/>
                </a:cubicBezTo>
                <a:cubicBezTo>
                  <a:pt x="4518366" y="1343961"/>
                  <a:pt x="4530734" y="1362998"/>
                  <a:pt x="4543098" y="1382986"/>
                </a:cubicBezTo>
                <a:cubicBezTo>
                  <a:pt x="4537392" y="1378227"/>
                  <a:pt x="4501246" y="1321118"/>
                  <a:pt x="4519318" y="1355383"/>
                </a:cubicBezTo>
                <a:lnTo>
                  <a:pt x="4504098" y="1331588"/>
                </a:lnTo>
                <a:lnTo>
                  <a:pt x="4488878" y="1307792"/>
                </a:lnTo>
                <a:cubicBezTo>
                  <a:pt x="4478414" y="1291612"/>
                  <a:pt x="4467952" y="1276383"/>
                  <a:pt x="4457488" y="1261153"/>
                </a:cubicBezTo>
                <a:cubicBezTo>
                  <a:pt x="4457488" y="1259726"/>
                  <a:pt x="4459628" y="1261392"/>
                  <a:pt x="4462006" y="1263295"/>
                </a:cubicBezTo>
                <a:lnTo>
                  <a:pt x="4466326" y="1265888"/>
                </a:lnTo>
                <a:close/>
                <a:moveTo>
                  <a:pt x="4371878" y="1169779"/>
                </a:moveTo>
                <a:cubicBezTo>
                  <a:pt x="4383292" y="1181201"/>
                  <a:pt x="4400414" y="1202141"/>
                  <a:pt x="4421342" y="1227840"/>
                </a:cubicBezTo>
                <a:cubicBezTo>
                  <a:pt x="4441318" y="1253539"/>
                  <a:pt x="4465098" y="1284949"/>
                  <a:pt x="4486026" y="1318262"/>
                </a:cubicBezTo>
                <a:lnTo>
                  <a:pt x="4461294" y="1277334"/>
                </a:lnTo>
                <a:cubicBezTo>
                  <a:pt x="4469854" y="1286853"/>
                  <a:pt x="4488878" y="1314455"/>
                  <a:pt x="4508854" y="1345865"/>
                </a:cubicBezTo>
                <a:cubicBezTo>
                  <a:pt x="4518366" y="1361094"/>
                  <a:pt x="4528830" y="1377275"/>
                  <a:pt x="4538342" y="1393456"/>
                </a:cubicBezTo>
                <a:cubicBezTo>
                  <a:pt x="4547854" y="1409637"/>
                  <a:pt x="4556416" y="1424866"/>
                  <a:pt x="4563074" y="1436287"/>
                </a:cubicBezTo>
                <a:cubicBezTo>
                  <a:pt x="4538342" y="1399167"/>
                  <a:pt x="4543098" y="1407733"/>
                  <a:pt x="4556416" y="1431528"/>
                </a:cubicBezTo>
                <a:cubicBezTo>
                  <a:pt x="4563074" y="1442950"/>
                  <a:pt x="4571636" y="1458179"/>
                  <a:pt x="4579246" y="1473408"/>
                </a:cubicBezTo>
                <a:cubicBezTo>
                  <a:pt x="4586856" y="1488637"/>
                  <a:pt x="4594466" y="1502914"/>
                  <a:pt x="4598270" y="1512433"/>
                </a:cubicBezTo>
                <a:cubicBezTo>
                  <a:pt x="4602076" y="1514336"/>
                  <a:pt x="4597318" y="1502914"/>
                  <a:pt x="4595418" y="1498155"/>
                </a:cubicBezTo>
                <a:cubicBezTo>
                  <a:pt x="4593514" y="1493396"/>
                  <a:pt x="4595418" y="1494348"/>
                  <a:pt x="4612538" y="1524806"/>
                </a:cubicBezTo>
                <a:cubicBezTo>
                  <a:pt x="4598270" y="1496252"/>
                  <a:pt x="4588758" y="1480071"/>
                  <a:pt x="4579246" y="1461986"/>
                </a:cubicBezTo>
                <a:cubicBezTo>
                  <a:pt x="4569734" y="1443902"/>
                  <a:pt x="4558318" y="1424866"/>
                  <a:pt x="4538342" y="1388697"/>
                </a:cubicBezTo>
                <a:cubicBezTo>
                  <a:pt x="4549758" y="1407733"/>
                  <a:pt x="4559270" y="1423914"/>
                  <a:pt x="4567830" y="1438191"/>
                </a:cubicBezTo>
                <a:cubicBezTo>
                  <a:pt x="4576392" y="1452468"/>
                  <a:pt x="4584002" y="1464842"/>
                  <a:pt x="4590662" y="1476264"/>
                </a:cubicBezTo>
                <a:cubicBezTo>
                  <a:pt x="4604930" y="1498155"/>
                  <a:pt x="4615394" y="1514336"/>
                  <a:pt x="4624906" y="1530517"/>
                </a:cubicBezTo>
                <a:cubicBezTo>
                  <a:pt x="4629662" y="1538131"/>
                  <a:pt x="4635370" y="1545746"/>
                  <a:pt x="4640126" y="1554312"/>
                </a:cubicBezTo>
                <a:cubicBezTo>
                  <a:pt x="4644882" y="1562879"/>
                  <a:pt x="4649638" y="1571445"/>
                  <a:pt x="4655346" y="1581915"/>
                </a:cubicBezTo>
                <a:cubicBezTo>
                  <a:pt x="4661052" y="1592385"/>
                  <a:pt x="4666758" y="1603807"/>
                  <a:pt x="4672466" y="1617132"/>
                </a:cubicBezTo>
                <a:cubicBezTo>
                  <a:pt x="4678174" y="1631409"/>
                  <a:pt x="4684834" y="1647590"/>
                  <a:pt x="4691492" y="1665675"/>
                </a:cubicBezTo>
                <a:cubicBezTo>
                  <a:pt x="4662002" y="1599048"/>
                  <a:pt x="4695298" y="1691374"/>
                  <a:pt x="4695298" y="1700892"/>
                </a:cubicBezTo>
                <a:cubicBezTo>
                  <a:pt x="4701004" y="1717073"/>
                  <a:pt x="4710516" y="1740868"/>
                  <a:pt x="4717174" y="1765615"/>
                </a:cubicBezTo>
                <a:cubicBezTo>
                  <a:pt x="4720980" y="1777037"/>
                  <a:pt x="4724786" y="1789410"/>
                  <a:pt x="4727638" y="1799880"/>
                </a:cubicBezTo>
                <a:cubicBezTo>
                  <a:pt x="4731442" y="1810350"/>
                  <a:pt x="4733346" y="1819869"/>
                  <a:pt x="4735248" y="1826531"/>
                </a:cubicBezTo>
                <a:cubicBezTo>
                  <a:pt x="4735248" y="1817965"/>
                  <a:pt x="4735248" y="1808447"/>
                  <a:pt x="4735248" y="1799880"/>
                </a:cubicBezTo>
                <a:cubicBezTo>
                  <a:pt x="4740956" y="1821772"/>
                  <a:pt x="4745712" y="1841760"/>
                  <a:pt x="4748566" y="1858893"/>
                </a:cubicBezTo>
                <a:cubicBezTo>
                  <a:pt x="4751418" y="1876026"/>
                  <a:pt x="4752370" y="1893158"/>
                  <a:pt x="4754274" y="1909339"/>
                </a:cubicBezTo>
                <a:cubicBezTo>
                  <a:pt x="4755224" y="1917905"/>
                  <a:pt x="4756174" y="1926472"/>
                  <a:pt x="4757126" y="1935038"/>
                </a:cubicBezTo>
                <a:cubicBezTo>
                  <a:pt x="4757126" y="1943604"/>
                  <a:pt x="4758078" y="1953123"/>
                  <a:pt x="4759030" y="1962641"/>
                </a:cubicBezTo>
                <a:cubicBezTo>
                  <a:pt x="4759980" y="1972159"/>
                  <a:pt x="4760932" y="1982629"/>
                  <a:pt x="4762834" y="1994050"/>
                </a:cubicBezTo>
                <a:cubicBezTo>
                  <a:pt x="4763786" y="2005472"/>
                  <a:pt x="4765688" y="2017846"/>
                  <a:pt x="4766638" y="2031171"/>
                </a:cubicBezTo>
                <a:cubicBezTo>
                  <a:pt x="4768542" y="2034978"/>
                  <a:pt x="4768542" y="2030219"/>
                  <a:pt x="4768542" y="2022605"/>
                </a:cubicBezTo>
                <a:cubicBezTo>
                  <a:pt x="4768542" y="2018798"/>
                  <a:pt x="4768542" y="2014039"/>
                  <a:pt x="4768542" y="2008328"/>
                </a:cubicBezTo>
                <a:cubicBezTo>
                  <a:pt x="4767590" y="2002617"/>
                  <a:pt x="4767590" y="1996906"/>
                  <a:pt x="4766638" y="1991195"/>
                </a:cubicBezTo>
                <a:lnTo>
                  <a:pt x="4764008" y="1964874"/>
                </a:lnTo>
                <a:lnTo>
                  <a:pt x="4769494" y="2006424"/>
                </a:lnTo>
                <a:cubicBezTo>
                  <a:pt x="4770444" y="2022605"/>
                  <a:pt x="4771394" y="2036882"/>
                  <a:pt x="4771394" y="2051159"/>
                </a:cubicBezTo>
                <a:cubicBezTo>
                  <a:pt x="4772346" y="2078762"/>
                  <a:pt x="4770444" y="2103509"/>
                  <a:pt x="4763786" y="2133967"/>
                </a:cubicBezTo>
                <a:lnTo>
                  <a:pt x="4760756" y="2159562"/>
                </a:lnTo>
                <a:lnTo>
                  <a:pt x="4760932" y="2157763"/>
                </a:lnTo>
                <a:cubicBezTo>
                  <a:pt x="4761882" y="2143485"/>
                  <a:pt x="4761882" y="2129208"/>
                  <a:pt x="4762834" y="2113979"/>
                </a:cubicBezTo>
                <a:cubicBezTo>
                  <a:pt x="4764738" y="2084473"/>
                  <a:pt x="4762834" y="2052111"/>
                  <a:pt x="4761882" y="2019750"/>
                </a:cubicBezTo>
                <a:cubicBezTo>
                  <a:pt x="4761882" y="2011183"/>
                  <a:pt x="4760932" y="2003569"/>
                  <a:pt x="4759980" y="1995002"/>
                </a:cubicBezTo>
                <a:cubicBezTo>
                  <a:pt x="4759030" y="1986436"/>
                  <a:pt x="4758078" y="1977870"/>
                  <a:pt x="4757126" y="1970255"/>
                </a:cubicBezTo>
                <a:cubicBezTo>
                  <a:pt x="4754274" y="1954074"/>
                  <a:pt x="4753322" y="1937893"/>
                  <a:pt x="4750468" y="1922664"/>
                </a:cubicBezTo>
                <a:lnTo>
                  <a:pt x="4752370" y="1936942"/>
                </a:lnTo>
                <a:lnTo>
                  <a:pt x="4753322" y="1951219"/>
                </a:lnTo>
                <a:lnTo>
                  <a:pt x="4755224" y="1978822"/>
                </a:lnTo>
                <a:cubicBezTo>
                  <a:pt x="4753322" y="1956930"/>
                  <a:pt x="4751418" y="1935038"/>
                  <a:pt x="4746662" y="1913146"/>
                </a:cubicBezTo>
                <a:cubicBezTo>
                  <a:pt x="4749518" y="1934086"/>
                  <a:pt x="4749518" y="1955978"/>
                  <a:pt x="4750468" y="1976918"/>
                </a:cubicBezTo>
                <a:cubicBezTo>
                  <a:pt x="4748566" y="1961689"/>
                  <a:pt x="4747614" y="1946460"/>
                  <a:pt x="4745712" y="1932183"/>
                </a:cubicBezTo>
                <a:cubicBezTo>
                  <a:pt x="4742858" y="1917905"/>
                  <a:pt x="4740956" y="1903628"/>
                  <a:pt x="4738102" y="1889351"/>
                </a:cubicBezTo>
                <a:cubicBezTo>
                  <a:pt x="4737150" y="1881736"/>
                  <a:pt x="4736198" y="1875074"/>
                  <a:pt x="4734298" y="1868411"/>
                </a:cubicBezTo>
                <a:cubicBezTo>
                  <a:pt x="4732394" y="1861748"/>
                  <a:pt x="4731442" y="1855086"/>
                  <a:pt x="4729542" y="1848423"/>
                </a:cubicBezTo>
                <a:cubicBezTo>
                  <a:pt x="4726686" y="1835098"/>
                  <a:pt x="4722882" y="1820820"/>
                  <a:pt x="4720030" y="1807495"/>
                </a:cubicBezTo>
                <a:cubicBezTo>
                  <a:pt x="4727638" y="1839857"/>
                  <a:pt x="4731442" y="1862700"/>
                  <a:pt x="4732394" y="1872218"/>
                </a:cubicBezTo>
                <a:cubicBezTo>
                  <a:pt x="4732394" y="1882688"/>
                  <a:pt x="4731442" y="1879833"/>
                  <a:pt x="4727638" y="1861748"/>
                </a:cubicBezTo>
                <a:cubicBezTo>
                  <a:pt x="4721930" y="1825579"/>
                  <a:pt x="4717174" y="1806543"/>
                  <a:pt x="4710516" y="1791314"/>
                </a:cubicBezTo>
                <a:cubicBezTo>
                  <a:pt x="4703858" y="1775133"/>
                  <a:pt x="4699102" y="1761808"/>
                  <a:pt x="4690540" y="1735157"/>
                </a:cubicBezTo>
                <a:cubicBezTo>
                  <a:pt x="4700054" y="1764663"/>
                  <a:pt x="4710516" y="1802736"/>
                  <a:pt x="4701004" y="1778941"/>
                </a:cubicBezTo>
                <a:cubicBezTo>
                  <a:pt x="4697198" y="1765615"/>
                  <a:pt x="4694346" y="1754193"/>
                  <a:pt x="4691492" y="1742772"/>
                </a:cubicBezTo>
                <a:cubicBezTo>
                  <a:pt x="4687686" y="1731350"/>
                  <a:pt x="4684834" y="1721832"/>
                  <a:pt x="4681978" y="1712314"/>
                </a:cubicBezTo>
                <a:cubicBezTo>
                  <a:pt x="4679126" y="1702795"/>
                  <a:pt x="4676272" y="1694229"/>
                  <a:pt x="4673418" y="1685663"/>
                </a:cubicBezTo>
                <a:cubicBezTo>
                  <a:pt x="4670564" y="1677096"/>
                  <a:pt x="4667710" y="1669482"/>
                  <a:pt x="4664858" y="1661867"/>
                </a:cubicBezTo>
                <a:cubicBezTo>
                  <a:pt x="4659150" y="1646638"/>
                  <a:pt x="4653442" y="1631409"/>
                  <a:pt x="4646782" y="1614277"/>
                </a:cubicBezTo>
                <a:cubicBezTo>
                  <a:pt x="4640126" y="1597144"/>
                  <a:pt x="4632514" y="1578108"/>
                  <a:pt x="4623002" y="1555264"/>
                </a:cubicBezTo>
                <a:cubicBezTo>
                  <a:pt x="4623002" y="1562879"/>
                  <a:pt x="4608734" y="1535276"/>
                  <a:pt x="4593514" y="1504818"/>
                </a:cubicBezTo>
                <a:cubicBezTo>
                  <a:pt x="4577342" y="1474360"/>
                  <a:pt x="4559270" y="1441998"/>
                  <a:pt x="4552610" y="1437239"/>
                </a:cubicBezTo>
                <a:cubicBezTo>
                  <a:pt x="4560222" y="1450565"/>
                  <a:pt x="4567830" y="1463890"/>
                  <a:pt x="4574490" y="1477215"/>
                </a:cubicBezTo>
                <a:cubicBezTo>
                  <a:pt x="4558318" y="1449613"/>
                  <a:pt x="4540246" y="1422962"/>
                  <a:pt x="4523122" y="1396311"/>
                </a:cubicBezTo>
                <a:cubicBezTo>
                  <a:pt x="4481270" y="1318262"/>
                  <a:pt x="4569734" y="1459131"/>
                  <a:pt x="4502196" y="1343010"/>
                </a:cubicBezTo>
                <a:cubicBezTo>
                  <a:pt x="4485074" y="1317311"/>
                  <a:pt x="4471756" y="1298274"/>
                  <a:pt x="4461294" y="1283045"/>
                </a:cubicBezTo>
                <a:cubicBezTo>
                  <a:pt x="4449878" y="1268768"/>
                  <a:pt x="4441318" y="1257346"/>
                  <a:pt x="4432756" y="1246876"/>
                </a:cubicBezTo>
                <a:cubicBezTo>
                  <a:pt x="4415634" y="1225936"/>
                  <a:pt x="4400414" y="1208804"/>
                  <a:pt x="4371878" y="1169779"/>
                </a:cubicBezTo>
                <a:close/>
                <a:moveTo>
                  <a:pt x="452788" y="1012730"/>
                </a:moveTo>
                <a:cubicBezTo>
                  <a:pt x="449934" y="1025104"/>
                  <a:pt x="432812" y="1050803"/>
                  <a:pt x="416641" y="1075550"/>
                </a:cubicBezTo>
                <a:cubicBezTo>
                  <a:pt x="400470" y="1101249"/>
                  <a:pt x="385250" y="1125996"/>
                  <a:pt x="382396" y="1136466"/>
                </a:cubicBezTo>
                <a:cubicBezTo>
                  <a:pt x="395714" y="1115526"/>
                  <a:pt x="409031" y="1094586"/>
                  <a:pt x="422348" y="1073646"/>
                </a:cubicBezTo>
                <a:cubicBezTo>
                  <a:pt x="411885" y="1091731"/>
                  <a:pt x="402372" y="1109815"/>
                  <a:pt x="391909" y="1127900"/>
                </a:cubicBezTo>
                <a:cubicBezTo>
                  <a:pt x="382396" y="1145984"/>
                  <a:pt x="371933" y="1164068"/>
                  <a:pt x="362420" y="1182153"/>
                </a:cubicBezTo>
                <a:cubicBezTo>
                  <a:pt x="384299" y="1138369"/>
                  <a:pt x="357664" y="1175490"/>
                  <a:pt x="338640" y="1214515"/>
                </a:cubicBezTo>
                <a:cubicBezTo>
                  <a:pt x="340542" y="1224985"/>
                  <a:pt x="335786" y="1224033"/>
                  <a:pt x="307249" y="1284949"/>
                </a:cubicBezTo>
                <a:cubicBezTo>
                  <a:pt x="310103" y="1279238"/>
                  <a:pt x="307249" y="1282093"/>
                  <a:pt x="301541" y="1290660"/>
                </a:cubicBezTo>
                <a:cubicBezTo>
                  <a:pt x="296785" y="1298274"/>
                  <a:pt x="288224" y="1311600"/>
                  <a:pt x="279663" y="1325877"/>
                </a:cubicBezTo>
                <a:cubicBezTo>
                  <a:pt x="272053" y="1338250"/>
                  <a:pt x="267297" y="1347769"/>
                  <a:pt x="263492" y="1355383"/>
                </a:cubicBezTo>
                <a:cubicBezTo>
                  <a:pt x="292980" y="1294467"/>
                  <a:pt x="292980" y="1289708"/>
                  <a:pt x="293932" y="1282093"/>
                </a:cubicBezTo>
                <a:cubicBezTo>
                  <a:pt x="294883" y="1278286"/>
                  <a:pt x="295834" y="1273527"/>
                  <a:pt x="301541" y="1261153"/>
                </a:cubicBezTo>
                <a:cubicBezTo>
                  <a:pt x="307249" y="1247828"/>
                  <a:pt x="317712" y="1227840"/>
                  <a:pt x="338640" y="1192623"/>
                </a:cubicBezTo>
                <a:cubicBezTo>
                  <a:pt x="326274" y="1213563"/>
                  <a:pt x="329127" y="1212611"/>
                  <a:pt x="328176" y="1215466"/>
                </a:cubicBezTo>
                <a:cubicBezTo>
                  <a:pt x="339591" y="1198334"/>
                  <a:pt x="370030" y="1146936"/>
                  <a:pt x="384299" y="1120285"/>
                </a:cubicBezTo>
                <a:lnTo>
                  <a:pt x="382396" y="1126948"/>
                </a:lnTo>
                <a:cubicBezTo>
                  <a:pt x="405226" y="1087923"/>
                  <a:pt x="429007" y="1050803"/>
                  <a:pt x="452788" y="1012730"/>
                </a:cubicBezTo>
                <a:close/>
                <a:moveTo>
                  <a:pt x="673474" y="790006"/>
                </a:moveTo>
                <a:cubicBezTo>
                  <a:pt x="663962" y="801428"/>
                  <a:pt x="660157" y="805235"/>
                  <a:pt x="651596" y="812850"/>
                </a:cubicBezTo>
                <a:close/>
                <a:moveTo>
                  <a:pt x="1108189" y="382629"/>
                </a:moveTo>
                <a:lnTo>
                  <a:pt x="1088919" y="398209"/>
                </a:lnTo>
                <a:lnTo>
                  <a:pt x="1089164" y="397858"/>
                </a:lnTo>
                <a:cubicBezTo>
                  <a:pt x="1094872" y="393099"/>
                  <a:pt x="1101530" y="387388"/>
                  <a:pt x="1108189" y="382629"/>
                </a:cubicBezTo>
                <a:close/>
                <a:moveTo>
                  <a:pt x="1228997" y="273170"/>
                </a:moveTo>
                <a:cubicBezTo>
                  <a:pt x="1217582" y="280785"/>
                  <a:pt x="1206167" y="287447"/>
                  <a:pt x="1194752" y="295062"/>
                </a:cubicBezTo>
                <a:cubicBezTo>
                  <a:pt x="1202362" y="290303"/>
                  <a:pt x="1210923" y="284592"/>
                  <a:pt x="1218533" y="279833"/>
                </a:cubicBezTo>
                <a:cubicBezTo>
                  <a:pt x="1222338" y="277929"/>
                  <a:pt x="1226143" y="276025"/>
                  <a:pt x="1228997" y="273170"/>
                </a:cubicBezTo>
                <a:close/>
                <a:moveTo>
                  <a:pt x="1269899" y="249375"/>
                </a:moveTo>
                <a:cubicBezTo>
                  <a:pt x="1265142" y="252230"/>
                  <a:pt x="1260386" y="255086"/>
                  <a:pt x="1255630" y="257941"/>
                </a:cubicBezTo>
                <a:cubicBezTo>
                  <a:pt x="1258484" y="256038"/>
                  <a:pt x="1261337" y="254134"/>
                  <a:pt x="1264191" y="252230"/>
                </a:cubicBezTo>
                <a:cubicBezTo>
                  <a:pt x="1265142" y="251279"/>
                  <a:pt x="1267045" y="250327"/>
                  <a:pt x="1269899" y="249375"/>
                </a:cubicBezTo>
                <a:close/>
                <a:moveTo>
                  <a:pt x="1395462" y="183700"/>
                </a:moveTo>
                <a:cubicBezTo>
                  <a:pt x="1352658" y="203688"/>
                  <a:pt x="1310802" y="225580"/>
                  <a:pt x="1269899" y="249375"/>
                </a:cubicBezTo>
                <a:cubicBezTo>
                  <a:pt x="1284168" y="241761"/>
                  <a:pt x="1298436" y="233194"/>
                  <a:pt x="1313656" y="224628"/>
                </a:cubicBezTo>
                <a:cubicBezTo>
                  <a:pt x="1322218" y="219869"/>
                  <a:pt x="1330778" y="215110"/>
                  <a:pt x="1340290" y="210351"/>
                </a:cubicBezTo>
                <a:cubicBezTo>
                  <a:pt x="1349802" y="205592"/>
                  <a:pt x="1359314" y="200833"/>
                  <a:pt x="1368828" y="196074"/>
                </a:cubicBezTo>
                <a:cubicBezTo>
                  <a:pt x="1377390" y="192266"/>
                  <a:pt x="1385950" y="187507"/>
                  <a:pt x="1395462" y="183700"/>
                </a:cubicBezTo>
                <a:close/>
                <a:moveTo>
                  <a:pt x="3318384" y="170096"/>
                </a:moveTo>
                <a:lnTo>
                  <a:pt x="3340738" y="177037"/>
                </a:lnTo>
                <a:cubicBezTo>
                  <a:pt x="3361190" y="187031"/>
                  <a:pt x="3340976" y="178703"/>
                  <a:pt x="3325876" y="172873"/>
                </a:cubicBezTo>
                <a:close/>
                <a:moveTo>
                  <a:pt x="3315042" y="169058"/>
                </a:moveTo>
                <a:lnTo>
                  <a:pt x="3316224" y="169294"/>
                </a:lnTo>
                <a:lnTo>
                  <a:pt x="3318384" y="170096"/>
                </a:lnTo>
                <a:close/>
                <a:moveTo>
                  <a:pt x="1598074" y="107555"/>
                </a:moveTo>
                <a:lnTo>
                  <a:pt x="1557172" y="123736"/>
                </a:lnTo>
                <a:cubicBezTo>
                  <a:pt x="1542904" y="129447"/>
                  <a:pt x="1529586" y="136109"/>
                  <a:pt x="1516270" y="141820"/>
                </a:cubicBezTo>
                <a:lnTo>
                  <a:pt x="1533390" y="132302"/>
                </a:lnTo>
                <a:cubicBezTo>
                  <a:pt x="1515318" y="137061"/>
                  <a:pt x="1470610" y="155146"/>
                  <a:pt x="1460146" y="161808"/>
                </a:cubicBezTo>
                <a:lnTo>
                  <a:pt x="1467756" y="153242"/>
                </a:lnTo>
                <a:cubicBezTo>
                  <a:pt x="1510562" y="136109"/>
                  <a:pt x="1554318" y="120880"/>
                  <a:pt x="1598074" y="107555"/>
                </a:cubicBezTo>
                <a:close/>
                <a:moveTo>
                  <a:pt x="3240858" y="103747"/>
                </a:moveTo>
                <a:lnTo>
                  <a:pt x="3295078" y="124687"/>
                </a:lnTo>
                <a:cubicBezTo>
                  <a:pt x="3312202" y="132301"/>
                  <a:pt x="3330274" y="140868"/>
                  <a:pt x="3347396" y="148482"/>
                </a:cubicBezTo>
                <a:cubicBezTo>
                  <a:pt x="3382592" y="164663"/>
                  <a:pt x="3415886" y="183699"/>
                  <a:pt x="3450130" y="201784"/>
                </a:cubicBezTo>
                <a:cubicBezTo>
                  <a:pt x="3458690" y="205591"/>
                  <a:pt x="3466302" y="211302"/>
                  <a:pt x="3474862" y="216061"/>
                </a:cubicBezTo>
                <a:lnTo>
                  <a:pt x="3499594" y="231290"/>
                </a:lnTo>
                <a:lnTo>
                  <a:pt x="3524326" y="246519"/>
                </a:lnTo>
                <a:cubicBezTo>
                  <a:pt x="3531936" y="251278"/>
                  <a:pt x="3540498" y="256037"/>
                  <a:pt x="3548106" y="261748"/>
                </a:cubicBezTo>
                <a:cubicBezTo>
                  <a:pt x="3579498" y="283640"/>
                  <a:pt x="3611840" y="304580"/>
                  <a:pt x="3641328" y="328375"/>
                </a:cubicBezTo>
                <a:cubicBezTo>
                  <a:pt x="3656548" y="339797"/>
                  <a:pt x="3672718" y="351219"/>
                  <a:pt x="3686986" y="363592"/>
                </a:cubicBezTo>
                <a:lnTo>
                  <a:pt x="3730744" y="399761"/>
                </a:lnTo>
                <a:cubicBezTo>
                  <a:pt x="3738354" y="405472"/>
                  <a:pt x="3745964" y="411183"/>
                  <a:pt x="3752622" y="417846"/>
                </a:cubicBezTo>
                <a:lnTo>
                  <a:pt x="3773550" y="436882"/>
                </a:lnTo>
                <a:lnTo>
                  <a:pt x="3815404" y="474955"/>
                </a:lnTo>
                <a:cubicBezTo>
                  <a:pt x="3869624" y="527304"/>
                  <a:pt x="3922894" y="580606"/>
                  <a:pt x="3973310" y="636763"/>
                </a:cubicBezTo>
                <a:cubicBezTo>
                  <a:pt x="3972358" y="635811"/>
                  <a:pt x="3973310" y="636763"/>
                  <a:pt x="3979016" y="641522"/>
                </a:cubicBezTo>
                <a:cubicBezTo>
                  <a:pt x="3981870" y="645329"/>
                  <a:pt x="3985674" y="651040"/>
                  <a:pt x="3989480" y="655799"/>
                </a:cubicBezTo>
                <a:cubicBezTo>
                  <a:pt x="4013262" y="680546"/>
                  <a:pt x="4035138" y="707197"/>
                  <a:pt x="4057970" y="732896"/>
                </a:cubicBezTo>
                <a:lnTo>
                  <a:pt x="4123604" y="811897"/>
                </a:lnTo>
                <a:cubicBezTo>
                  <a:pt x="4120750" y="803331"/>
                  <a:pt x="4176874" y="873765"/>
                  <a:pt x="4194946" y="893753"/>
                </a:cubicBezTo>
                <a:cubicBezTo>
                  <a:pt x="4173068" y="869958"/>
                  <a:pt x="4168312" y="866150"/>
                  <a:pt x="4170214" y="869958"/>
                </a:cubicBezTo>
                <a:lnTo>
                  <a:pt x="4183532" y="886138"/>
                </a:lnTo>
                <a:lnTo>
                  <a:pt x="4218728" y="929922"/>
                </a:lnTo>
                <a:cubicBezTo>
                  <a:pt x="4251070" y="966091"/>
                  <a:pt x="4349046" y="1106007"/>
                  <a:pt x="4332876" y="1069839"/>
                </a:cubicBezTo>
                <a:cubicBezTo>
                  <a:pt x="4356658" y="1100297"/>
                  <a:pt x="4380438" y="1140273"/>
                  <a:pt x="4417536" y="1188815"/>
                </a:cubicBezTo>
                <a:cubicBezTo>
                  <a:pt x="4420390" y="1194526"/>
                  <a:pt x="4421342" y="1196430"/>
                  <a:pt x="4420390" y="1196430"/>
                </a:cubicBezTo>
                <a:lnTo>
                  <a:pt x="4425146" y="1203093"/>
                </a:lnTo>
                <a:cubicBezTo>
                  <a:pt x="4422292" y="1200237"/>
                  <a:pt x="4420390" y="1197382"/>
                  <a:pt x="4417536" y="1194526"/>
                </a:cubicBezTo>
                <a:cubicBezTo>
                  <a:pt x="4415634" y="1191671"/>
                  <a:pt x="4412778" y="1188815"/>
                  <a:pt x="4408974" y="1184056"/>
                </a:cubicBezTo>
                <a:cubicBezTo>
                  <a:pt x="4388048" y="1158357"/>
                  <a:pt x="4369974" y="1138369"/>
                  <a:pt x="4395658" y="1176442"/>
                </a:cubicBezTo>
                <a:cubicBezTo>
                  <a:pt x="4352852" y="1118381"/>
                  <a:pt x="4293874" y="1036525"/>
                  <a:pt x="4291974" y="1043188"/>
                </a:cubicBezTo>
                <a:cubicBezTo>
                  <a:pt x="4300534" y="1057465"/>
                  <a:pt x="4311950" y="1074598"/>
                  <a:pt x="4330022" y="1100297"/>
                </a:cubicBezTo>
                <a:cubicBezTo>
                  <a:pt x="4264386" y="1014633"/>
                  <a:pt x="4242508" y="993693"/>
                  <a:pt x="4180678" y="913741"/>
                </a:cubicBezTo>
                <a:cubicBezTo>
                  <a:pt x="4213970" y="949910"/>
                  <a:pt x="4324314" y="1085068"/>
                  <a:pt x="4268192" y="1003212"/>
                </a:cubicBezTo>
                <a:lnTo>
                  <a:pt x="4215874" y="948958"/>
                </a:lnTo>
                <a:cubicBezTo>
                  <a:pt x="4197802" y="922307"/>
                  <a:pt x="4230142" y="961332"/>
                  <a:pt x="4238704" y="970850"/>
                </a:cubicBezTo>
                <a:cubicBezTo>
                  <a:pt x="4237752" y="965139"/>
                  <a:pt x="4180678" y="889946"/>
                  <a:pt x="4166410" y="876620"/>
                </a:cubicBezTo>
                <a:cubicBezTo>
                  <a:pt x="4169264" y="884235"/>
                  <a:pt x="4208264" y="932777"/>
                  <a:pt x="4173068" y="894705"/>
                </a:cubicBezTo>
                <a:cubicBezTo>
                  <a:pt x="4149288" y="867102"/>
                  <a:pt x="4124554" y="840451"/>
                  <a:pt x="4100774" y="812849"/>
                </a:cubicBezTo>
                <a:cubicBezTo>
                  <a:pt x="4077946" y="788101"/>
                  <a:pt x="4055114" y="763354"/>
                  <a:pt x="4032286" y="738607"/>
                </a:cubicBezTo>
                <a:cubicBezTo>
                  <a:pt x="4054164" y="762402"/>
                  <a:pt x="4050358" y="753836"/>
                  <a:pt x="4053214" y="755740"/>
                </a:cubicBezTo>
                <a:cubicBezTo>
                  <a:pt x="4038944" y="738607"/>
                  <a:pt x="4028482" y="729089"/>
                  <a:pt x="4016114" y="716715"/>
                </a:cubicBezTo>
                <a:cubicBezTo>
                  <a:pt x="4003748" y="705294"/>
                  <a:pt x="3990430" y="691016"/>
                  <a:pt x="3970454" y="667221"/>
                </a:cubicBezTo>
                <a:cubicBezTo>
                  <a:pt x="3991382" y="686257"/>
                  <a:pt x="4010406" y="706245"/>
                  <a:pt x="4030382" y="726234"/>
                </a:cubicBezTo>
                <a:cubicBezTo>
                  <a:pt x="4015162" y="709101"/>
                  <a:pt x="4002798" y="694824"/>
                  <a:pt x="3992334" y="683402"/>
                </a:cubicBezTo>
                <a:cubicBezTo>
                  <a:pt x="3981870" y="671980"/>
                  <a:pt x="3973310" y="662462"/>
                  <a:pt x="3965698" y="654847"/>
                </a:cubicBezTo>
                <a:cubicBezTo>
                  <a:pt x="3951430" y="638667"/>
                  <a:pt x="3942870" y="629148"/>
                  <a:pt x="3934308" y="619630"/>
                </a:cubicBezTo>
                <a:cubicBezTo>
                  <a:pt x="3925746" y="610112"/>
                  <a:pt x="3917186" y="601546"/>
                  <a:pt x="3903870" y="588220"/>
                </a:cubicBezTo>
                <a:cubicBezTo>
                  <a:pt x="3890550" y="574895"/>
                  <a:pt x="3872478" y="555859"/>
                  <a:pt x="3842038" y="529208"/>
                </a:cubicBezTo>
                <a:lnTo>
                  <a:pt x="3844892" y="531112"/>
                </a:lnTo>
                <a:cubicBezTo>
                  <a:pt x="3803038" y="490184"/>
                  <a:pt x="3726938" y="421653"/>
                  <a:pt x="3683182" y="391195"/>
                </a:cubicBezTo>
                <a:lnTo>
                  <a:pt x="3687938" y="388339"/>
                </a:lnTo>
                <a:cubicBezTo>
                  <a:pt x="3672718" y="377870"/>
                  <a:pt x="3662254" y="371207"/>
                  <a:pt x="3654646" y="365496"/>
                </a:cubicBezTo>
                <a:cubicBezTo>
                  <a:pt x="3647034" y="359785"/>
                  <a:pt x="3641328" y="355026"/>
                  <a:pt x="3634670" y="349315"/>
                </a:cubicBezTo>
                <a:cubicBezTo>
                  <a:pt x="3621352" y="337893"/>
                  <a:pt x="3605182" y="321712"/>
                  <a:pt x="3555718" y="290303"/>
                </a:cubicBezTo>
                <a:lnTo>
                  <a:pt x="3571888" y="300773"/>
                </a:lnTo>
                <a:cubicBezTo>
                  <a:pt x="3511010" y="258893"/>
                  <a:pt x="3541448" y="276025"/>
                  <a:pt x="3547156" y="276025"/>
                </a:cubicBezTo>
                <a:cubicBezTo>
                  <a:pt x="3541448" y="272218"/>
                  <a:pt x="3535742" y="268411"/>
                  <a:pt x="3530986" y="264604"/>
                </a:cubicBezTo>
                <a:cubicBezTo>
                  <a:pt x="3526230" y="260796"/>
                  <a:pt x="3520522" y="257941"/>
                  <a:pt x="3515766" y="255085"/>
                </a:cubicBezTo>
                <a:cubicBezTo>
                  <a:pt x="3505302" y="248423"/>
                  <a:pt x="3496740" y="243664"/>
                  <a:pt x="3488178" y="238905"/>
                </a:cubicBezTo>
                <a:cubicBezTo>
                  <a:pt x="3479618" y="235097"/>
                  <a:pt x="3472008" y="230338"/>
                  <a:pt x="3464398" y="226531"/>
                </a:cubicBezTo>
                <a:cubicBezTo>
                  <a:pt x="3456788" y="222724"/>
                  <a:pt x="3449178" y="218917"/>
                  <a:pt x="3441570" y="216061"/>
                </a:cubicBezTo>
                <a:cubicBezTo>
                  <a:pt x="3426350" y="209398"/>
                  <a:pt x="3411130" y="202736"/>
                  <a:pt x="3394006" y="194169"/>
                </a:cubicBezTo>
                <a:cubicBezTo>
                  <a:pt x="3385446" y="190362"/>
                  <a:pt x="3375934" y="184651"/>
                  <a:pt x="3365470" y="179892"/>
                </a:cubicBezTo>
                <a:cubicBezTo>
                  <a:pt x="3355006" y="175133"/>
                  <a:pt x="3343590" y="169422"/>
                  <a:pt x="3330274" y="162759"/>
                </a:cubicBezTo>
                <a:cubicBezTo>
                  <a:pt x="3335982" y="161808"/>
                  <a:pt x="3301738" y="142771"/>
                  <a:pt x="3312202" y="144675"/>
                </a:cubicBezTo>
                <a:cubicBezTo>
                  <a:pt x="3335982" y="158000"/>
                  <a:pt x="3377836" y="177037"/>
                  <a:pt x="3406374" y="191314"/>
                </a:cubicBezTo>
                <a:cubicBezTo>
                  <a:pt x="3411130" y="193218"/>
                  <a:pt x="3407324" y="189410"/>
                  <a:pt x="3398762" y="184651"/>
                </a:cubicBezTo>
                <a:cubicBezTo>
                  <a:pt x="3390202" y="179892"/>
                  <a:pt x="3377836" y="172278"/>
                  <a:pt x="3366422" y="167519"/>
                </a:cubicBezTo>
                <a:cubicBezTo>
                  <a:pt x="3343590" y="156097"/>
                  <a:pt x="3326470" y="147530"/>
                  <a:pt x="3359762" y="159904"/>
                </a:cubicBezTo>
                <a:cubicBezTo>
                  <a:pt x="3338834" y="149434"/>
                  <a:pt x="3319810" y="139916"/>
                  <a:pt x="3301738" y="129446"/>
                </a:cubicBezTo>
                <a:cubicBezTo>
                  <a:pt x="3281762" y="120880"/>
                  <a:pt x="3261786" y="112313"/>
                  <a:pt x="3240858" y="103747"/>
                </a:cubicBezTo>
                <a:close/>
                <a:moveTo>
                  <a:pt x="3178078" y="82808"/>
                </a:moveTo>
                <a:cubicBezTo>
                  <a:pt x="3189492" y="86615"/>
                  <a:pt x="3199954" y="90423"/>
                  <a:pt x="3210418" y="93278"/>
                </a:cubicBezTo>
                <a:cubicBezTo>
                  <a:pt x="3220882" y="97085"/>
                  <a:pt x="3230394" y="100892"/>
                  <a:pt x="3239906" y="104700"/>
                </a:cubicBezTo>
                <a:cubicBezTo>
                  <a:pt x="3229444" y="100892"/>
                  <a:pt x="3219930" y="96133"/>
                  <a:pt x="3209468" y="93278"/>
                </a:cubicBezTo>
                <a:close/>
                <a:moveTo>
                  <a:pt x="1697004" y="76145"/>
                </a:moveTo>
                <a:lnTo>
                  <a:pt x="1692248" y="88519"/>
                </a:lnTo>
                <a:cubicBezTo>
                  <a:pt x="1683686" y="91374"/>
                  <a:pt x="1659906" y="98037"/>
                  <a:pt x="1638028" y="103748"/>
                </a:cubicBezTo>
                <a:cubicBezTo>
                  <a:pt x="1616150" y="110410"/>
                  <a:pt x="1596174" y="116121"/>
                  <a:pt x="1595222" y="114218"/>
                </a:cubicBezTo>
                <a:cubicBezTo>
                  <a:pt x="1636126" y="96133"/>
                  <a:pt x="1609490" y="112314"/>
                  <a:pt x="1671322" y="93278"/>
                </a:cubicBezTo>
                <a:cubicBezTo>
                  <a:pt x="1633270" y="100892"/>
                  <a:pt x="1627564" y="96133"/>
                  <a:pt x="1697004" y="76145"/>
                </a:cubicBezTo>
                <a:close/>
                <a:moveTo>
                  <a:pt x="2750140" y="72337"/>
                </a:moveTo>
                <a:cubicBezTo>
                  <a:pt x="2740508" y="72337"/>
                  <a:pt x="2738130" y="73765"/>
                  <a:pt x="2736702" y="75193"/>
                </a:cubicBezTo>
                <a:cubicBezTo>
                  <a:pt x="2753826" y="76145"/>
                  <a:pt x="2769998" y="77097"/>
                  <a:pt x="2787118" y="79000"/>
                </a:cubicBezTo>
                <a:cubicBezTo>
                  <a:pt x="2792826" y="78048"/>
                  <a:pt x="2800436" y="78048"/>
                  <a:pt x="2807094" y="78048"/>
                </a:cubicBezTo>
                <a:cubicBezTo>
                  <a:pt x="2776654" y="73765"/>
                  <a:pt x="2759770" y="72337"/>
                  <a:pt x="2750140" y="72337"/>
                </a:cubicBezTo>
                <a:close/>
                <a:moveTo>
                  <a:pt x="2661556" y="70434"/>
                </a:moveTo>
                <a:cubicBezTo>
                  <a:pt x="2676774" y="70434"/>
                  <a:pt x="2691044" y="71386"/>
                  <a:pt x="2706264" y="72337"/>
                </a:cubicBezTo>
                <a:cubicBezTo>
                  <a:pt x="2703410" y="71386"/>
                  <a:pt x="2699606" y="71386"/>
                  <a:pt x="2694850" y="70434"/>
                </a:cubicBezTo>
                <a:cubicBezTo>
                  <a:pt x="2681532" y="70434"/>
                  <a:pt x="2671068" y="69482"/>
                  <a:pt x="2661556" y="70434"/>
                </a:cubicBezTo>
                <a:close/>
                <a:moveTo>
                  <a:pt x="1812430" y="51962"/>
                </a:moveTo>
                <a:cubicBezTo>
                  <a:pt x="1815968" y="51576"/>
                  <a:pt x="1818048" y="51635"/>
                  <a:pt x="1817810" y="52349"/>
                </a:cubicBezTo>
                <a:cubicBezTo>
                  <a:pt x="1800688" y="56156"/>
                  <a:pt x="1779762" y="59012"/>
                  <a:pt x="1764542" y="61867"/>
                </a:cubicBezTo>
                <a:cubicBezTo>
                  <a:pt x="1778096" y="58298"/>
                  <a:pt x="1801818" y="53123"/>
                  <a:pt x="1812430" y="51962"/>
                </a:cubicBezTo>
                <a:close/>
                <a:moveTo>
                  <a:pt x="2618764" y="23245"/>
                </a:moveTo>
                <a:cubicBezTo>
                  <a:pt x="2645384" y="23557"/>
                  <a:pt x="2690330" y="26412"/>
                  <a:pt x="2739558" y="31409"/>
                </a:cubicBezTo>
                <a:cubicBezTo>
                  <a:pt x="2805192" y="37120"/>
                  <a:pt x="2876534" y="47590"/>
                  <a:pt x="2922194" y="50446"/>
                </a:cubicBezTo>
                <a:cubicBezTo>
                  <a:pt x="2925998" y="51398"/>
                  <a:pt x="2909828" y="50446"/>
                  <a:pt x="2889852" y="48542"/>
                </a:cubicBezTo>
                <a:cubicBezTo>
                  <a:pt x="2869876" y="46638"/>
                  <a:pt x="2845144" y="45687"/>
                  <a:pt x="2829924" y="44735"/>
                </a:cubicBezTo>
                <a:cubicBezTo>
                  <a:pt x="2889852" y="51398"/>
                  <a:pt x="2937414" y="52349"/>
                  <a:pt x="2955488" y="61868"/>
                </a:cubicBezTo>
                <a:cubicBezTo>
                  <a:pt x="2922194" y="56157"/>
                  <a:pt x="2906022" y="54253"/>
                  <a:pt x="2899366" y="53301"/>
                </a:cubicBezTo>
                <a:cubicBezTo>
                  <a:pt x="2892706" y="52349"/>
                  <a:pt x="2895560" y="53301"/>
                  <a:pt x="2901266" y="55205"/>
                </a:cubicBezTo>
                <a:cubicBezTo>
                  <a:pt x="2911730" y="59012"/>
                  <a:pt x="2931706" y="63771"/>
                  <a:pt x="2901266" y="59964"/>
                </a:cubicBezTo>
                <a:cubicBezTo>
                  <a:pt x="2964050" y="68530"/>
                  <a:pt x="3029684" y="80904"/>
                  <a:pt x="3060122" y="86615"/>
                </a:cubicBezTo>
                <a:cubicBezTo>
                  <a:pt x="3010658" y="75193"/>
                  <a:pt x="3019220" y="75193"/>
                  <a:pt x="3028732" y="75193"/>
                </a:cubicBezTo>
                <a:cubicBezTo>
                  <a:pt x="3032538" y="75193"/>
                  <a:pt x="3037294" y="75193"/>
                  <a:pt x="3034440" y="74241"/>
                </a:cubicBezTo>
                <a:cubicBezTo>
                  <a:pt x="3031586" y="73289"/>
                  <a:pt x="3021122" y="70434"/>
                  <a:pt x="2995438" y="66627"/>
                </a:cubicBezTo>
                <a:cubicBezTo>
                  <a:pt x="3075342" y="77097"/>
                  <a:pt x="3183784" y="104699"/>
                  <a:pt x="3272250" y="144675"/>
                </a:cubicBezTo>
                <a:cubicBezTo>
                  <a:pt x="3271298" y="146579"/>
                  <a:pt x="3273200" y="147531"/>
                  <a:pt x="3279858" y="151338"/>
                </a:cubicBezTo>
                <a:cubicBezTo>
                  <a:pt x="3286518" y="154194"/>
                  <a:pt x="3296982" y="160856"/>
                  <a:pt x="3313152" y="168471"/>
                </a:cubicBezTo>
                <a:lnTo>
                  <a:pt x="3315042" y="169058"/>
                </a:lnTo>
                <a:lnTo>
                  <a:pt x="3312780" y="168605"/>
                </a:lnTo>
                <a:cubicBezTo>
                  <a:pt x="3313508" y="169542"/>
                  <a:pt x="3321238" y="173706"/>
                  <a:pt x="3341690" y="183700"/>
                </a:cubicBezTo>
                <a:cubicBezTo>
                  <a:pt x="3385446" y="200832"/>
                  <a:pt x="3446326" y="236050"/>
                  <a:pt x="3499594" y="270315"/>
                </a:cubicBezTo>
                <a:cubicBezTo>
                  <a:pt x="3552862" y="305532"/>
                  <a:pt x="3599474" y="337894"/>
                  <a:pt x="3618498" y="346460"/>
                </a:cubicBezTo>
                <a:cubicBezTo>
                  <a:pt x="3645134" y="369304"/>
                  <a:pt x="3617546" y="350267"/>
                  <a:pt x="3593766" y="333135"/>
                </a:cubicBezTo>
                <a:cubicBezTo>
                  <a:pt x="3582350" y="324568"/>
                  <a:pt x="3569986" y="317906"/>
                  <a:pt x="3567132" y="316954"/>
                </a:cubicBezTo>
                <a:cubicBezTo>
                  <a:pt x="3563326" y="316002"/>
                  <a:pt x="3569034" y="320761"/>
                  <a:pt x="3589962" y="337894"/>
                </a:cubicBezTo>
                <a:cubicBezTo>
                  <a:pt x="3576644" y="329327"/>
                  <a:pt x="3562374" y="320761"/>
                  <a:pt x="3548106" y="311243"/>
                </a:cubicBezTo>
                <a:cubicBezTo>
                  <a:pt x="3534790" y="300773"/>
                  <a:pt x="3520522" y="291255"/>
                  <a:pt x="3507204" y="282688"/>
                </a:cubicBezTo>
                <a:cubicBezTo>
                  <a:pt x="3480570" y="265556"/>
                  <a:pt x="3457740" y="252230"/>
                  <a:pt x="3447276" y="249375"/>
                </a:cubicBezTo>
                <a:cubicBezTo>
                  <a:pt x="3499594" y="279833"/>
                  <a:pt x="3463446" y="264604"/>
                  <a:pt x="3496740" y="285544"/>
                </a:cubicBezTo>
                <a:cubicBezTo>
                  <a:pt x="3516716" y="296966"/>
                  <a:pt x="3535742" y="309339"/>
                  <a:pt x="3554766" y="320761"/>
                </a:cubicBezTo>
                <a:lnTo>
                  <a:pt x="3542398" y="312195"/>
                </a:lnTo>
                <a:cubicBezTo>
                  <a:pt x="3553814" y="319809"/>
                  <a:pt x="3567132" y="328376"/>
                  <a:pt x="3580450" y="336942"/>
                </a:cubicBezTo>
                <a:cubicBezTo>
                  <a:pt x="3593766" y="346460"/>
                  <a:pt x="3607084" y="355978"/>
                  <a:pt x="3621352" y="366448"/>
                </a:cubicBezTo>
                <a:cubicBezTo>
                  <a:pt x="3649890" y="386436"/>
                  <a:pt x="3678426" y="411183"/>
                  <a:pt x="3707914" y="435931"/>
                </a:cubicBezTo>
                <a:cubicBezTo>
                  <a:pt x="3723134" y="448304"/>
                  <a:pt x="3737402" y="461630"/>
                  <a:pt x="3751670" y="474955"/>
                </a:cubicBezTo>
                <a:cubicBezTo>
                  <a:pt x="3765940" y="488280"/>
                  <a:pt x="3781158" y="501606"/>
                  <a:pt x="3794478" y="514931"/>
                </a:cubicBezTo>
                <a:cubicBezTo>
                  <a:pt x="3822062" y="542534"/>
                  <a:pt x="3849648" y="569185"/>
                  <a:pt x="3874382" y="594884"/>
                </a:cubicBezTo>
                <a:cubicBezTo>
                  <a:pt x="3885794" y="605353"/>
                  <a:pt x="3896258" y="615823"/>
                  <a:pt x="3906722" y="625342"/>
                </a:cubicBezTo>
                <a:cubicBezTo>
                  <a:pt x="3916234" y="635812"/>
                  <a:pt x="3926698" y="645330"/>
                  <a:pt x="3936210" y="654848"/>
                </a:cubicBezTo>
                <a:cubicBezTo>
                  <a:pt x="3955236" y="673884"/>
                  <a:pt x="3974260" y="691969"/>
                  <a:pt x="3993286" y="711957"/>
                </a:cubicBezTo>
                <a:cubicBezTo>
                  <a:pt x="4031334" y="750981"/>
                  <a:pt x="4070334" y="793813"/>
                  <a:pt x="4115994" y="850922"/>
                </a:cubicBezTo>
                <a:cubicBezTo>
                  <a:pt x="4086506" y="819512"/>
                  <a:pt x="4190190" y="947055"/>
                  <a:pt x="4127410" y="879476"/>
                </a:cubicBezTo>
                <a:cubicBezTo>
                  <a:pt x="4166410" y="933729"/>
                  <a:pt x="4210166" y="983224"/>
                  <a:pt x="4213020" y="983224"/>
                </a:cubicBezTo>
                <a:cubicBezTo>
                  <a:pt x="4177826" y="935633"/>
                  <a:pt x="4200654" y="966091"/>
                  <a:pt x="4171166" y="926115"/>
                </a:cubicBezTo>
                <a:cubicBezTo>
                  <a:pt x="4194946" y="950862"/>
                  <a:pt x="4241558" y="1011778"/>
                  <a:pt x="4259630" y="1038429"/>
                </a:cubicBezTo>
                <a:cubicBezTo>
                  <a:pt x="4251070" y="1027007"/>
                  <a:pt x="4253922" y="1031766"/>
                  <a:pt x="4251070" y="1029863"/>
                </a:cubicBezTo>
                <a:cubicBezTo>
                  <a:pt x="4292924" y="1086972"/>
                  <a:pt x="4274850" y="1054610"/>
                  <a:pt x="4306242" y="1094586"/>
                </a:cubicBezTo>
                <a:cubicBezTo>
                  <a:pt x="4312900" y="1110767"/>
                  <a:pt x="4373778" y="1185960"/>
                  <a:pt x="4398510" y="1225936"/>
                </a:cubicBezTo>
                <a:cubicBezTo>
                  <a:pt x="4412780" y="1243069"/>
                  <a:pt x="4427998" y="1261153"/>
                  <a:pt x="4442268" y="1278286"/>
                </a:cubicBezTo>
                <a:cubicBezTo>
                  <a:pt x="4429902" y="1264009"/>
                  <a:pt x="4438462" y="1277334"/>
                  <a:pt x="4450830" y="1296371"/>
                </a:cubicBezTo>
                <a:cubicBezTo>
                  <a:pt x="4462244" y="1315407"/>
                  <a:pt x="4478414" y="1339202"/>
                  <a:pt x="4479366" y="1344913"/>
                </a:cubicBezTo>
                <a:cubicBezTo>
                  <a:pt x="4507902" y="1384889"/>
                  <a:pt x="4534538" y="1417251"/>
                  <a:pt x="4569734" y="1483878"/>
                </a:cubicBezTo>
                <a:cubicBezTo>
                  <a:pt x="4561172" y="1470553"/>
                  <a:pt x="4568782" y="1485782"/>
                  <a:pt x="4578294" y="1504818"/>
                </a:cubicBezTo>
                <a:cubicBezTo>
                  <a:pt x="4586856" y="1523854"/>
                  <a:pt x="4597318" y="1546698"/>
                  <a:pt x="4595418" y="1548601"/>
                </a:cubicBezTo>
                <a:cubicBezTo>
                  <a:pt x="4599222" y="1556216"/>
                  <a:pt x="4603026" y="1563830"/>
                  <a:pt x="4605880" y="1570493"/>
                </a:cubicBezTo>
                <a:cubicBezTo>
                  <a:pt x="4609686" y="1578108"/>
                  <a:pt x="4612538" y="1584770"/>
                  <a:pt x="4615394" y="1591433"/>
                </a:cubicBezTo>
                <a:cubicBezTo>
                  <a:pt x="4621100" y="1604758"/>
                  <a:pt x="4627758" y="1618084"/>
                  <a:pt x="4633466" y="1630457"/>
                </a:cubicBezTo>
                <a:cubicBezTo>
                  <a:pt x="4639174" y="1643783"/>
                  <a:pt x="4644882" y="1656156"/>
                  <a:pt x="4650588" y="1668530"/>
                </a:cubicBezTo>
                <a:cubicBezTo>
                  <a:pt x="4653442" y="1674241"/>
                  <a:pt x="4656296" y="1680904"/>
                  <a:pt x="4659150" y="1686615"/>
                </a:cubicBezTo>
                <a:cubicBezTo>
                  <a:pt x="4662002" y="1692325"/>
                  <a:pt x="4663906" y="1698988"/>
                  <a:pt x="4666758" y="1704699"/>
                </a:cubicBezTo>
                <a:cubicBezTo>
                  <a:pt x="4671516" y="1717073"/>
                  <a:pt x="4676272" y="1729446"/>
                  <a:pt x="4681028" y="1741820"/>
                </a:cubicBezTo>
                <a:cubicBezTo>
                  <a:pt x="4685784" y="1755145"/>
                  <a:pt x="4689590" y="1767519"/>
                  <a:pt x="4693394" y="1780844"/>
                </a:cubicBezTo>
                <a:cubicBezTo>
                  <a:pt x="4701954" y="1806543"/>
                  <a:pt x="4707662" y="1835098"/>
                  <a:pt x="4713370" y="1865556"/>
                </a:cubicBezTo>
                <a:cubicBezTo>
                  <a:pt x="4711468" y="1862700"/>
                  <a:pt x="4703858" y="1838905"/>
                  <a:pt x="4710516" y="1874122"/>
                </a:cubicBezTo>
                <a:cubicBezTo>
                  <a:pt x="4713370" y="1888399"/>
                  <a:pt x="4716224" y="1907435"/>
                  <a:pt x="4720030" y="1927423"/>
                </a:cubicBezTo>
                <a:cubicBezTo>
                  <a:pt x="4721930" y="1937893"/>
                  <a:pt x="4722882" y="1947412"/>
                  <a:pt x="4723834" y="1956930"/>
                </a:cubicBezTo>
                <a:cubicBezTo>
                  <a:pt x="4724786" y="1966448"/>
                  <a:pt x="4725736" y="1975014"/>
                  <a:pt x="4726686" y="1982629"/>
                </a:cubicBezTo>
                <a:lnTo>
                  <a:pt x="4726686" y="1983581"/>
                </a:lnTo>
                <a:cubicBezTo>
                  <a:pt x="4728590" y="1998810"/>
                  <a:pt x="4730492" y="2008328"/>
                  <a:pt x="4731442" y="2008328"/>
                </a:cubicBezTo>
                <a:cubicBezTo>
                  <a:pt x="4735248" y="2034978"/>
                  <a:pt x="4738102" y="2054015"/>
                  <a:pt x="4740956" y="2080666"/>
                </a:cubicBezTo>
                <a:cubicBezTo>
                  <a:pt x="4741906" y="2093991"/>
                  <a:pt x="4741906" y="2108268"/>
                  <a:pt x="4742858" y="2126353"/>
                </a:cubicBezTo>
                <a:cubicBezTo>
                  <a:pt x="4743810" y="2134919"/>
                  <a:pt x="4743810" y="2145389"/>
                  <a:pt x="4743810" y="2155859"/>
                </a:cubicBezTo>
                <a:cubicBezTo>
                  <a:pt x="4743810" y="2166329"/>
                  <a:pt x="4743810" y="2177751"/>
                  <a:pt x="4742858" y="2191076"/>
                </a:cubicBezTo>
                <a:cubicBezTo>
                  <a:pt x="4743810" y="2189172"/>
                  <a:pt x="4745712" y="2182510"/>
                  <a:pt x="4746662" y="2172992"/>
                </a:cubicBezTo>
                <a:cubicBezTo>
                  <a:pt x="4748566" y="2163473"/>
                  <a:pt x="4749518" y="2151100"/>
                  <a:pt x="4749518" y="2136823"/>
                </a:cubicBezTo>
                <a:cubicBezTo>
                  <a:pt x="4749518" y="2109220"/>
                  <a:pt x="4749518" y="2077810"/>
                  <a:pt x="4747614" y="2058774"/>
                </a:cubicBezTo>
                <a:lnTo>
                  <a:pt x="4741906" y="2026412"/>
                </a:lnTo>
                <a:cubicBezTo>
                  <a:pt x="4745712" y="2010231"/>
                  <a:pt x="4741906" y="1986436"/>
                  <a:pt x="4739054" y="1964544"/>
                </a:cubicBezTo>
                <a:cubicBezTo>
                  <a:pt x="4738102" y="1953123"/>
                  <a:pt x="4736198" y="1942653"/>
                  <a:pt x="4734298" y="1933134"/>
                </a:cubicBezTo>
                <a:cubicBezTo>
                  <a:pt x="4732394" y="1923616"/>
                  <a:pt x="4730492" y="1915050"/>
                  <a:pt x="4730492" y="1909339"/>
                </a:cubicBezTo>
                <a:cubicBezTo>
                  <a:pt x="4733346" y="1916954"/>
                  <a:pt x="4735248" y="1926472"/>
                  <a:pt x="4738102" y="1936942"/>
                </a:cubicBezTo>
                <a:cubicBezTo>
                  <a:pt x="4740006" y="1948363"/>
                  <a:pt x="4741906" y="1960737"/>
                  <a:pt x="4743810" y="1974062"/>
                </a:cubicBezTo>
                <a:cubicBezTo>
                  <a:pt x="4745712" y="1987388"/>
                  <a:pt x="4748566" y="2002617"/>
                  <a:pt x="4749518" y="2017846"/>
                </a:cubicBezTo>
                <a:cubicBezTo>
                  <a:pt x="4750468" y="2034027"/>
                  <a:pt x="4751418" y="2050208"/>
                  <a:pt x="4752370" y="2066388"/>
                </a:cubicBezTo>
                <a:cubicBezTo>
                  <a:pt x="4753798" y="2099702"/>
                  <a:pt x="4753798" y="2134443"/>
                  <a:pt x="4752726" y="2167519"/>
                </a:cubicBezTo>
                <a:lnTo>
                  <a:pt x="4746890" y="2255230"/>
                </a:lnTo>
                <a:lnTo>
                  <a:pt x="4740956" y="2290065"/>
                </a:lnTo>
                <a:cubicBezTo>
                  <a:pt x="4741906" y="2293872"/>
                  <a:pt x="4742858" y="2294824"/>
                  <a:pt x="4743810" y="2301487"/>
                </a:cubicBezTo>
                <a:cubicBezTo>
                  <a:pt x="4744762" y="2308149"/>
                  <a:pt x="4744762" y="2318619"/>
                  <a:pt x="4741906" y="2341463"/>
                </a:cubicBezTo>
                <a:cubicBezTo>
                  <a:pt x="4740956" y="2327186"/>
                  <a:pt x="4732394" y="2359547"/>
                  <a:pt x="4739054" y="2309101"/>
                </a:cubicBezTo>
                <a:cubicBezTo>
                  <a:pt x="4734298" y="2330041"/>
                  <a:pt x="4730492" y="2352885"/>
                  <a:pt x="4726686" y="2375728"/>
                </a:cubicBezTo>
                <a:cubicBezTo>
                  <a:pt x="4721930" y="2398572"/>
                  <a:pt x="4718126" y="2420463"/>
                  <a:pt x="4714322" y="2438548"/>
                </a:cubicBezTo>
                <a:cubicBezTo>
                  <a:pt x="4725736" y="2395716"/>
                  <a:pt x="4724786" y="2405234"/>
                  <a:pt x="4720980" y="2427126"/>
                </a:cubicBezTo>
                <a:cubicBezTo>
                  <a:pt x="4719078" y="2437596"/>
                  <a:pt x="4716224" y="2451873"/>
                  <a:pt x="4713370" y="2464247"/>
                </a:cubicBezTo>
                <a:cubicBezTo>
                  <a:pt x="4710516" y="2476620"/>
                  <a:pt x="4708614" y="2488042"/>
                  <a:pt x="4707662" y="2491850"/>
                </a:cubicBezTo>
                <a:cubicBezTo>
                  <a:pt x="4694346" y="2536585"/>
                  <a:pt x="4707662" y="2477572"/>
                  <a:pt x="4714322" y="2449969"/>
                </a:cubicBezTo>
                <a:cubicBezTo>
                  <a:pt x="4708614" y="2468054"/>
                  <a:pt x="4701954" y="2487090"/>
                  <a:pt x="4696248" y="2504223"/>
                </a:cubicBezTo>
                <a:cubicBezTo>
                  <a:pt x="4690540" y="2521356"/>
                  <a:pt x="4684834" y="2536585"/>
                  <a:pt x="4684834" y="2547055"/>
                </a:cubicBezTo>
                <a:cubicBezTo>
                  <a:pt x="4681028" y="2547055"/>
                  <a:pt x="4705760" y="2446162"/>
                  <a:pt x="4718126" y="2378584"/>
                </a:cubicBezTo>
                <a:lnTo>
                  <a:pt x="4706710" y="2423319"/>
                </a:lnTo>
                <a:cubicBezTo>
                  <a:pt x="4709566" y="2407138"/>
                  <a:pt x="4710516" y="2397620"/>
                  <a:pt x="4713370" y="2387150"/>
                </a:cubicBezTo>
                <a:cubicBezTo>
                  <a:pt x="4715272" y="2382391"/>
                  <a:pt x="4716224" y="2376680"/>
                  <a:pt x="4718126" y="2369065"/>
                </a:cubicBezTo>
                <a:cubicBezTo>
                  <a:pt x="4720030" y="2361451"/>
                  <a:pt x="4721930" y="2352885"/>
                  <a:pt x="4723834" y="2341463"/>
                </a:cubicBezTo>
                <a:cubicBezTo>
                  <a:pt x="4718126" y="2363354"/>
                  <a:pt x="4715272" y="2372873"/>
                  <a:pt x="4712418" y="2375728"/>
                </a:cubicBezTo>
                <a:cubicBezTo>
                  <a:pt x="4710516" y="2378584"/>
                  <a:pt x="4709566" y="2374776"/>
                  <a:pt x="4709566" y="2369065"/>
                </a:cubicBezTo>
                <a:cubicBezTo>
                  <a:pt x="4711468" y="2363354"/>
                  <a:pt x="4709566" y="2372873"/>
                  <a:pt x="4711468" y="2367162"/>
                </a:cubicBezTo>
                <a:cubicBezTo>
                  <a:pt x="4719078" y="2331945"/>
                  <a:pt x="4722882" y="2304342"/>
                  <a:pt x="4719078" y="2311957"/>
                </a:cubicBezTo>
                <a:cubicBezTo>
                  <a:pt x="4720030" y="2295776"/>
                  <a:pt x="4716224" y="2308149"/>
                  <a:pt x="4712418" y="2327186"/>
                </a:cubicBezTo>
                <a:cubicBezTo>
                  <a:pt x="4708614" y="2346222"/>
                  <a:pt x="4703858" y="2372873"/>
                  <a:pt x="4699102" y="2384294"/>
                </a:cubicBezTo>
                <a:cubicBezTo>
                  <a:pt x="4695298" y="2402379"/>
                  <a:pt x="4691492" y="2420463"/>
                  <a:pt x="4687686" y="2438548"/>
                </a:cubicBezTo>
                <a:cubicBezTo>
                  <a:pt x="4681978" y="2469958"/>
                  <a:pt x="4677222" y="2501368"/>
                  <a:pt x="4669614" y="2531826"/>
                </a:cubicBezTo>
                <a:cubicBezTo>
                  <a:pt x="4665808" y="2548007"/>
                  <a:pt x="4662954" y="2563236"/>
                  <a:pt x="4659150" y="2578464"/>
                </a:cubicBezTo>
                <a:lnTo>
                  <a:pt x="4646782" y="2624152"/>
                </a:lnTo>
                <a:cubicBezTo>
                  <a:pt x="4640126" y="2643188"/>
                  <a:pt x="4633466" y="2659369"/>
                  <a:pt x="4627758" y="2673646"/>
                </a:cubicBezTo>
                <a:cubicBezTo>
                  <a:pt x="4622050" y="2687923"/>
                  <a:pt x="4616344" y="2700297"/>
                  <a:pt x="4610638" y="2712670"/>
                </a:cubicBezTo>
                <a:cubicBezTo>
                  <a:pt x="4598270" y="2736466"/>
                  <a:pt x="4587806" y="2758358"/>
                  <a:pt x="4573538" y="2785008"/>
                </a:cubicBezTo>
                <a:lnTo>
                  <a:pt x="4570686" y="2802141"/>
                </a:lnTo>
                <a:cubicBezTo>
                  <a:pt x="4555466" y="2833551"/>
                  <a:pt x="4539294" y="2863057"/>
                  <a:pt x="4529782" y="2880190"/>
                </a:cubicBezTo>
                <a:cubicBezTo>
                  <a:pt x="4519318" y="2896371"/>
                  <a:pt x="4515514" y="2900178"/>
                  <a:pt x="4523122" y="2879238"/>
                </a:cubicBezTo>
                <a:cubicBezTo>
                  <a:pt x="4525978" y="2878286"/>
                  <a:pt x="4529782" y="2869720"/>
                  <a:pt x="4536440" y="2856394"/>
                </a:cubicBezTo>
                <a:cubicBezTo>
                  <a:pt x="4536440" y="2854491"/>
                  <a:pt x="4537390" y="2850683"/>
                  <a:pt x="4539294" y="2846876"/>
                </a:cubicBezTo>
                <a:cubicBezTo>
                  <a:pt x="4539294" y="2844972"/>
                  <a:pt x="4540246" y="2844021"/>
                  <a:pt x="4540246" y="2843069"/>
                </a:cubicBezTo>
                <a:cubicBezTo>
                  <a:pt x="4524074" y="2876382"/>
                  <a:pt x="4510758" y="2903985"/>
                  <a:pt x="4501246" y="2923021"/>
                </a:cubicBezTo>
                <a:cubicBezTo>
                  <a:pt x="4491732" y="2942058"/>
                  <a:pt x="4486026" y="2953479"/>
                  <a:pt x="4485074" y="2955383"/>
                </a:cubicBezTo>
                <a:cubicBezTo>
                  <a:pt x="4538342" y="2841165"/>
                  <a:pt x="4480318" y="2945865"/>
                  <a:pt x="4483170" y="2923021"/>
                </a:cubicBezTo>
                <a:lnTo>
                  <a:pt x="4468902" y="2951576"/>
                </a:lnTo>
                <a:lnTo>
                  <a:pt x="4453682" y="2979178"/>
                </a:lnTo>
                <a:cubicBezTo>
                  <a:pt x="4443218" y="2997263"/>
                  <a:pt x="4433706" y="3016299"/>
                  <a:pt x="4423242" y="3034384"/>
                </a:cubicBezTo>
                <a:cubicBezTo>
                  <a:pt x="4464146" y="2969660"/>
                  <a:pt x="4427998" y="3035335"/>
                  <a:pt x="4414682" y="3059131"/>
                </a:cubicBezTo>
                <a:cubicBezTo>
                  <a:pt x="4410878" y="3061034"/>
                  <a:pt x="4397560" y="3082926"/>
                  <a:pt x="4382340" y="3108625"/>
                </a:cubicBezTo>
                <a:cubicBezTo>
                  <a:pt x="4374730" y="3121950"/>
                  <a:pt x="4366170" y="3135276"/>
                  <a:pt x="4358558" y="3148601"/>
                </a:cubicBezTo>
                <a:cubicBezTo>
                  <a:pt x="4350950" y="3161927"/>
                  <a:pt x="4342388" y="3173348"/>
                  <a:pt x="4336682" y="3182866"/>
                </a:cubicBezTo>
                <a:lnTo>
                  <a:pt x="4337632" y="3180011"/>
                </a:lnTo>
                <a:cubicBezTo>
                  <a:pt x="4314802" y="3213325"/>
                  <a:pt x="4273898" y="3273289"/>
                  <a:pt x="4245362" y="3316120"/>
                </a:cubicBezTo>
                <a:cubicBezTo>
                  <a:pt x="4247266" y="3315169"/>
                  <a:pt x="4239654" y="3329446"/>
                  <a:pt x="4230142" y="3347531"/>
                </a:cubicBezTo>
                <a:cubicBezTo>
                  <a:pt x="4220630" y="3365615"/>
                  <a:pt x="4208264" y="3386555"/>
                  <a:pt x="4200654" y="3400832"/>
                </a:cubicBezTo>
                <a:cubicBezTo>
                  <a:pt x="4228240" y="3365615"/>
                  <a:pt x="4233948" y="3358952"/>
                  <a:pt x="4233948" y="3360856"/>
                </a:cubicBezTo>
                <a:cubicBezTo>
                  <a:pt x="4234898" y="3362760"/>
                  <a:pt x="4229190" y="3372278"/>
                  <a:pt x="4232046" y="3370374"/>
                </a:cubicBezTo>
                <a:cubicBezTo>
                  <a:pt x="4226338" y="3377037"/>
                  <a:pt x="4216826" y="3390362"/>
                  <a:pt x="4215874" y="3392266"/>
                </a:cubicBezTo>
                <a:cubicBezTo>
                  <a:pt x="4209214" y="3402736"/>
                  <a:pt x="4227290" y="3378940"/>
                  <a:pt x="4230142" y="3377988"/>
                </a:cubicBezTo>
                <a:cubicBezTo>
                  <a:pt x="4257252" y="3339440"/>
                  <a:pt x="4284124" y="3299940"/>
                  <a:pt x="4306122" y="3265556"/>
                </a:cubicBezTo>
                <a:lnTo>
                  <a:pt x="4308994" y="3260863"/>
                </a:lnTo>
                <a:lnTo>
                  <a:pt x="4273900" y="3312313"/>
                </a:lnTo>
                <a:cubicBezTo>
                  <a:pt x="4287218" y="3294229"/>
                  <a:pt x="4298632" y="3275192"/>
                  <a:pt x="4310998" y="3257108"/>
                </a:cubicBezTo>
                <a:lnTo>
                  <a:pt x="4312258" y="3255531"/>
                </a:lnTo>
                <a:lnTo>
                  <a:pt x="4334882" y="3218575"/>
                </a:lnTo>
                <a:cubicBezTo>
                  <a:pt x="4342864" y="3204699"/>
                  <a:pt x="4349046" y="3192861"/>
                  <a:pt x="4352852" y="3183818"/>
                </a:cubicBezTo>
                <a:cubicBezTo>
                  <a:pt x="4334778" y="3206662"/>
                  <a:pt x="4329070" y="3226650"/>
                  <a:pt x="4309094" y="3252349"/>
                </a:cubicBezTo>
                <a:cubicBezTo>
                  <a:pt x="4320510" y="3231409"/>
                  <a:pt x="4334778" y="3208566"/>
                  <a:pt x="4350950" y="3182866"/>
                </a:cubicBezTo>
                <a:cubicBezTo>
                  <a:pt x="4367120" y="3157168"/>
                  <a:pt x="4385194" y="3127661"/>
                  <a:pt x="4406122" y="3094348"/>
                </a:cubicBezTo>
                <a:cubicBezTo>
                  <a:pt x="4411830" y="3087685"/>
                  <a:pt x="4416586" y="3081023"/>
                  <a:pt x="4422292" y="3074360"/>
                </a:cubicBezTo>
                <a:cubicBezTo>
                  <a:pt x="4434658" y="3051516"/>
                  <a:pt x="4447974" y="3028673"/>
                  <a:pt x="4460342" y="3005829"/>
                </a:cubicBezTo>
                <a:cubicBezTo>
                  <a:pt x="4446074" y="3035335"/>
                  <a:pt x="4459390" y="3020106"/>
                  <a:pt x="4418486" y="3091493"/>
                </a:cubicBezTo>
                <a:cubicBezTo>
                  <a:pt x="4427048" y="3083878"/>
                  <a:pt x="4459390" y="3021058"/>
                  <a:pt x="4485074" y="2977275"/>
                </a:cubicBezTo>
                <a:cubicBezTo>
                  <a:pt x="4486976" y="2969660"/>
                  <a:pt x="4489830" y="2961094"/>
                  <a:pt x="4492684" y="2952528"/>
                </a:cubicBezTo>
                <a:cubicBezTo>
                  <a:pt x="4489830" y="2962998"/>
                  <a:pt x="4542148" y="2867816"/>
                  <a:pt x="4508854" y="2937298"/>
                </a:cubicBezTo>
                <a:cubicBezTo>
                  <a:pt x="4499342" y="2956335"/>
                  <a:pt x="4489830" y="2975371"/>
                  <a:pt x="4480318" y="2993455"/>
                </a:cubicBezTo>
                <a:cubicBezTo>
                  <a:pt x="4470806" y="3011540"/>
                  <a:pt x="4461294" y="3030576"/>
                  <a:pt x="4450830" y="3048661"/>
                </a:cubicBezTo>
                <a:cubicBezTo>
                  <a:pt x="4458438" y="3039143"/>
                  <a:pt x="4465098" y="3029625"/>
                  <a:pt x="4471756" y="3020106"/>
                </a:cubicBezTo>
                <a:cubicBezTo>
                  <a:pt x="4453682" y="3050564"/>
                  <a:pt x="4436560" y="3081023"/>
                  <a:pt x="4418486" y="3111480"/>
                </a:cubicBezTo>
                <a:cubicBezTo>
                  <a:pt x="4422292" y="3103866"/>
                  <a:pt x="4425146" y="3096252"/>
                  <a:pt x="4428950" y="3088637"/>
                </a:cubicBezTo>
                <a:cubicBezTo>
                  <a:pt x="4386146" y="3162879"/>
                  <a:pt x="4376634" y="3171445"/>
                  <a:pt x="4368072" y="3180963"/>
                </a:cubicBezTo>
                <a:cubicBezTo>
                  <a:pt x="4364266" y="3185722"/>
                  <a:pt x="4359510" y="3190481"/>
                  <a:pt x="4350950" y="3202855"/>
                </a:cubicBezTo>
                <a:cubicBezTo>
                  <a:pt x="4346194" y="3209517"/>
                  <a:pt x="4340486" y="3218084"/>
                  <a:pt x="4333826" y="3229506"/>
                </a:cubicBezTo>
                <a:cubicBezTo>
                  <a:pt x="4327168" y="3240927"/>
                  <a:pt x="4317656" y="3255204"/>
                  <a:pt x="4306242" y="3273289"/>
                </a:cubicBezTo>
                <a:cubicBezTo>
                  <a:pt x="4293874" y="3297084"/>
                  <a:pt x="4278656" y="3320880"/>
                  <a:pt x="4259630" y="3349434"/>
                </a:cubicBezTo>
                <a:cubicBezTo>
                  <a:pt x="4254874" y="3356097"/>
                  <a:pt x="4250118" y="3363711"/>
                  <a:pt x="4244410" y="3371326"/>
                </a:cubicBezTo>
                <a:cubicBezTo>
                  <a:pt x="4238704" y="3378940"/>
                  <a:pt x="4232996" y="3386555"/>
                  <a:pt x="4226338" y="3395121"/>
                </a:cubicBezTo>
                <a:cubicBezTo>
                  <a:pt x="4213020" y="3412254"/>
                  <a:pt x="4199702" y="3431290"/>
                  <a:pt x="4182582" y="3451278"/>
                </a:cubicBezTo>
                <a:cubicBezTo>
                  <a:pt x="4228240" y="3389410"/>
                  <a:pt x="4184482" y="3441760"/>
                  <a:pt x="4198752" y="3417013"/>
                </a:cubicBezTo>
                <a:cubicBezTo>
                  <a:pt x="4149288" y="3476977"/>
                  <a:pt x="4136922" y="3500773"/>
                  <a:pt x="4113140" y="3533134"/>
                </a:cubicBezTo>
                <a:cubicBezTo>
                  <a:pt x="4097922" y="3546460"/>
                  <a:pt x="4086506" y="3555978"/>
                  <a:pt x="4131214" y="3502676"/>
                </a:cubicBezTo>
                <a:cubicBezTo>
                  <a:pt x="4131214" y="3491255"/>
                  <a:pt x="4074140" y="3573110"/>
                  <a:pt x="4063676" y="3573110"/>
                </a:cubicBezTo>
                <a:cubicBezTo>
                  <a:pt x="3988530" y="3659725"/>
                  <a:pt x="3959042" y="3694943"/>
                  <a:pt x="3926698" y="3734919"/>
                </a:cubicBezTo>
                <a:cubicBezTo>
                  <a:pt x="3893406" y="3772991"/>
                  <a:pt x="3856306" y="3816775"/>
                  <a:pt x="3748818" y="3899583"/>
                </a:cubicBezTo>
                <a:lnTo>
                  <a:pt x="3754526" y="3891016"/>
                </a:lnTo>
                <a:cubicBezTo>
                  <a:pt x="3746914" y="3898631"/>
                  <a:pt x="3738354" y="3905294"/>
                  <a:pt x="3730744" y="3911956"/>
                </a:cubicBezTo>
                <a:cubicBezTo>
                  <a:pt x="3722182" y="3918619"/>
                  <a:pt x="3714574" y="3925282"/>
                  <a:pt x="3706962" y="3930993"/>
                </a:cubicBezTo>
                <a:cubicBezTo>
                  <a:pt x="3691742" y="3942414"/>
                  <a:pt x="3677474" y="3954788"/>
                  <a:pt x="3663206" y="3965258"/>
                </a:cubicBezTo>
                <a:cubicBezTo>
                  <a:pt x="3647986" y="3975728"/>
                  <a:pt x="3634670" y="3985246"/>
                  <a:pt x="3620402" y="3995716"/>
                </a:cubicBezTo>
                <a:cubicBezTo>
                  <a:pt x="3612790" y="4001427"/>
                  <a:pt x="3606132" y="4006186"/>
                  <a:pt x="3599474" y="4010945"/>
                </a:cubicBezTo>
                <a:cubicBezTo>
                  <a:pt x="3592814" y="4015704"/>
                  <a:pt x="3585206" y="4020463"/>
                  <a:pt x="3578546" y="4025222"/>
                </a:cubicBezTo>
                <a:cubicBezTo>
                  <a:pt x="3523374" y="4062343"/>
                  <a:pt x="3468202" y="4095657"/>
                  <a:pt x="3398762" y="4135633"/>
                </a:cubicBezTo>
                <a:cubicBezTo>
                  <a:pt x="3379738" y="4144199"/>
                  <a:pt x="3360714" y="4152765"/>
                  <a:pt x="3341690" y="4161332"/>
                </a:cubicBezTo>
                <a:cubicBezTo>
                  <a:pt x="3322664" y="4169898"/>
                  <a:pt x="3303640" y="4178464"/>
                  <a:pt x="3283664" y="4186079"/>
                </a:cubicBezTo>
                <a:cubicBezTo>
                  <a:pt x="3308396" y="4173705"/>
                  <a:pt x="3373080" y="4133729"/>
                  <a:pt x="3339786" y="4147054"/>
                </a:cubicBezTo>
                <a:cubicBezTo>
                  <a:pt x="3354054" y="4142295"/>
                  <a:pt x="3368322" y="4135633"/>
                  <a:pt x="3382592" y="4128970"/>
                </a:cubicBezTo>
                <a:cubicBezTo>
                  <a:pt x="3396862" y="4122307"/>
                  <a:pt x="3411130" y="4115644"/>
                  <a:pt x="3425398" y="4108030"/>
                </a:cubicBezTo>
                <a:cubicBezTo>
                  <a:pt x="3452982" y="4091849"/>
                  <a:pt x="3481520" y="4076620"/>
                  <a:pt x="3510058" y="4060439"/>
                </a:cubicBezTo>
                <a:cubicBezTo>
                  <a:pt x="3514814" y="4055680"/>
                  <a:pt x="3491034" y="4069006"/>
                  <a:pt x="3480570" y="4073765"/>
                </a:cubicBezTo>
                <a:cubicBezTo>
                  <a:pt x="3513862" y="4052825"/>
                  <a:pt x="3532886" y="4045210"/>
                  <a:pt x="3575694" y="4014752"/>
                </a:cubicBezTo>
                <a:cubicBezTo>
                  <a:pt x="3572838" y="4014752"/>
                  <a:pt x="3524326" y="4045210"/>
                  <a:pt x="3559522" y="4020463"/>
                </a:cubicBezTo>
                <a:lnTo>
                  <a:pt x="3589962" y="4002379"/>
                </a:lnTo>
                <a:lnTo>
                  <a:pt x="3620402" y="3983342"/>
                </a:lnTo>
                <a:cubicBezTo>
                  <a:pt x="3639426" y="3969065"/>
                  <a:pt x="3650840" y="3959547"/>
                  <a:pt x="3658450" y="3952884"/>
                </a:cubicBezTo>
                <a:cubicBezTo>
                  <a:pt x="3666060" y="3945270"/>
                  <a:pt x="3670816" y="3940511"/>
                  <a:pt x="3675572" y="3935752"/>
                </a:cubicBezTo>
                <a:cubicBezTo>
                  <a:pt x="3680328" y="3930993"/>
                  <a:pt x="3686036" y="3926233"/>
                  <a:pt x="3695548" y="3917667"/>
                </a:cubicBezTo>
                <a:cubicBezTo>
                  <a:pt x="3705062" y="3910053"/>
                  <a:pt x="3719330" y="3898631"/>
                  <a:pt x="3741208" y="3881498"/>
                </a:cubicBezTo>
                <a:cubicBezTo>
                  <a:pt x="3727890" y="3897679"/>
                  <a:pt x="3697450" y="3928137"/>
                  <a:pt x="3664158" y="3955740"/>
                </a:cubicBezTo>
                <a:cubicBezTo>
                  <a:pt x="3684134" y="3940511"/>
                  <a:pt x="3670816" y="3950981"/>
                  <a:pt x="3657498" y="3962403"/>
                </a:cubicBezTo>
                <a:cubicBezTo>
                  <a:pt x="3643230" y="3972872"/>
                  <a:pt x="3628962" y="3984294"/>
                  <a:pt x="3648938" y="3971921"/>
                </a:cubicBezTo>
                <a:cubicBezTo>
                  <a:pt x="3663206" y="3959547"/>
                  <a:pt x="3675572" y="3949077"/>
                  <a:pt x="3686986" y="3939559"/>
                </a:cubicBezTo>
                <a:cubicBezTo>
                  <a:pt x="3698402" y="3930041"/>
                  <a:pt x="3709818" y="3921474"/>
                  <a:pt x="3722182" y="3911956"/>
                </a:cubicBezTo>
                <a:cubicBezTo>
                  <a:pt x="3734550" y="3902438"/>
                  <a:pt x="3745964" y="3891968"/>
                  <a:pt x="3760232" y="3880546"/>
                </a:cubicBezTo>
                <a:cubicBezTo>
                  <a:pt x="3774502" y="3869125"/>
                  <a:pt x="3790672" y="3855799"/>
                  <a:pt x="3807794" y="3838667"/>
                </a:cubicBezTo>
                <a:cubicBezTo>
                  <a:pt x="3799234" y="3846281"/>
                  <a:pt x="3798282" y="3850088"/>
                  <a:pt x="3780208" y="3865317"/>
                </a:cubicBezTo>
                <a:cubicBezTo>
                  <a:pt x="3799234" y="3851040"/>
                  <a:pt x="3816354" y="3834859"/>
                  <a:pt x="3834430" y="3819630"/>
                </a:cubicBezTo>
                <a:cubicBezTo>
                  <a:pt x="3852502" y="3804401"/>
                  <a:pt x="3870574" y="3788220"/>
                  <a:pt x="3887698" y="3772040"/>
                </a:cubicBezTo>
                <a:cubicBezTo>
                  <a:pt x="3873430" y="3782509"/>
                  <a:pt x="3894356" y="3761570"/>
                  <a:pt x="3916234" y="3738726"/>
                </a:cubicBezTo>
                <a:cubicBezTo>
                  <a:pt x="3938114" y="3714931"/>
                  <a:pt x="3961894" y="3689232"/>
                  <a:pt x="3955236" y="3692087"/>
                </a:cubicBezTo>
                <a:cubicBezTo>
                  <a:pt x="3901966" y="3745389"/>
                  <a:pt x="3881990" y="3763473"/>
                  <a:pt x="3861062" y="3783461"/>
                </a:cubicBezTo>
                <a:cubicBezTo>
                  <a:pt x="3850600" y="3793931"/>
                  <a:pt x="3839186" y="3803449"/>
                  <a:pt x="3822062" y="3818679"/>
                </a:cubicBezTo>
                <a:cubicBezTo>
                  <a:pt x="3814454" y="3825341"/>
                  <a:pt x="3803990" y="3833908"/>
                  <a:pt x="3792574" y="3844377"/>
                </a:cubicBezTo>
                <a:cubicBezTo>
                  <a:pt x="3781158" y="3854847"/>
                  <a:pt x="3766890" y="3866269"/>
                  <a:pt x="3749770" y="3879595"/>
                </a:cubicBezTo>
                <a:cubicBezTo>
                  <a:pt x="3786866" y="3848185"/>
                  <a:pt x="3829672" y="3801546"/>
                  <a:pt x="3847746" y="3778702"/>
                </a:cubicBezTo>
                <a:cubicBezTo>
                  <a:pt x="3848698" y="3777750"/>
                  <a:pt x="3850600" y="3776799"/>
                  <a:pt x="3854406" y="3772991"/>
                </a:cubicBezTo>
                <a:cubicBezTo>
                  <a:pt x="3869624" y="3751100"/>
                  <a:pt x="3849648" y="3768232"/>
                  <a:pt x="3843942" y="3761570"/>
                </a:cubicBezTo>
                <a:cubicBezTo>
                  <a:pt x="3831574" y="3776799"/>
                  <a:pt x="3818258" y="3789172"/>
                  <a:pt x="3805892" y="3800594"/>
                </a:cubicBezTo>
                <a:cubicBezTo>
                  <a:pt x="3793526" y="3812968"/>
                  <a:pt x="3781158" y="3823438"/>
                  <a:pt x="3767842" y="3834859"/>
                </a:cubicBezTo>
                <a:cubicBezTo>
                  <a:pt x="3741208" y="3856751"/>
                  <a:pt x="3713622" y="3879595"/>
                  <a:pt x="3678426" y="3909101"/>
                </a:cubicBezTo>
                <a:cubicBezTo>
                  <a:pt x="3673670" y="3915763"/>
                  <a:pt x="3685086" y="3909101"/>
                  <a:pt x="3702206" y="3896727"/>
                </a:cubicBezTo>
                <a:cubicBezTo>
                  <a:pt x="3720280" y="3884354"/>
                  <a:pt x="3742158" y="3865317"/>
                  <a:pt x="3759282" y="3850088"/>
                </a:cubicBezTo>
                <a:cubicBezTo>
                  <a:pt x="3739306" y="3867221"/>
                  <a:pt x="3719330" y="3886257"/>
                  <a:pt x="3698402" y="3903390"/>
                </a:cubicBezTo>
                <a:lnTo>
                  <a:pt x="3709818" y="3891968"/>
                </a:lnTo>
                <a:lnTo>
                  <a:pt x="3668914" y="3923378"/>
                </a:lnTo>
                <a:lnTo>
                  <a:pt x="3647986" y="3938607"/>
                </a:lnTo>
                <a:lnTo>
                  <a:pt x="3627060" y="3953836"/>
                </a:lnTo>
                <a:lnTo>
                  <a:pt x="3585206" y="3983342"/>
                </a:lnTo>
                <a:lnTo>
                  <a:pt x="3542398" y="4011897"/>
                </a:lnTo>
                <a:cubicBezTo>
                  <a:pt x="3574742" y="3990005"/>
                  <a:pt x="3584254" y="3979535"/>
                  <a:pt x="3599474" y="3966210"/>
                </a:cubicBezTo>
                <a:cubicBezTo>
                  <a:pt x="3577594" y="3981439"/>
                  <a:pt x="3554766" y="3994764"/>
                  <a:pt x="3530986" y="4009041"/>
                </a:cubicBezTo>
                <a:cubicBezTo>
                  <a:pt x="3538594" y="4009993"/>
                  <a:pt x="3537642" y="4015704"/>
                  <a:pt x="3515766" y="4029030"/>
                </a:cubicBezTo>
                <a:cubicBezTo>
                  <a:pt x="3488178" y="4046162"/>
                  <a:pt x="3462496" y="4061391"/>
                  <a:pt x="3439666" y="4073765"/>
                </a:cubicBezTo>
                <a:cubicBezTo>
                  <a:pt x="3428250" y="4080427"/>
                  <a:pt x="3417788" y="4086138"/>
                  <a:pt x="3407324" y="4091849"/>
                </a:cubicBezTo>
                <a:cubicBezTo>
                  <a:pt x="3396862" y="4096608"/>
                  <a:pt x="3387348" y="4101367"/>
                  <a:pt x="3377836" y="4106126"/>
                </a:cubicBezTo>
                <a:cubicBezTo>
                  <a:pt x="3340738" y="4124211"/>
                  <a:pt x="3312202" y="4135633"/>
                  <a:pt x="3289370" y="4144199"/>
                </a:cubicBezTo>
                <a:cubicBezTo>
                  <a:pt x="3285566" y="4146103"/>
                  <a:pt x="3279858" y="4148958"/>
                  <a:pt x="3276054" y="4150862"/>
                </a:cubicBezTo>
                <a:cubicBezTo>
                  <a:pt x="3286518" y="4148006"/>
                  <a:pt x="3266542" y="4160380"/>
                  <a:pt x="3238954" y="4175609"/>
                </a:cubicBezTo>
                <a:lnTo>
                  <a:pt x="3224720" y="4183040"/>
                </a:lnTo>
                <a:lnTo>
                  <a:pt x="3230394" y="4180368"/>
                </a:lnTo>
                <a:lnTo>
                  <a:pt x="3262738" y="4164187"/>
                </a:lnTo>
                <a:lnTo>
                  <a:pt x="3295078" y="4148007"/>
                </a:lnTo>
                <a:lnTo>
                  <a:pt x="3326470" y="4130874"/>
                </a:lnTo>
                <a:lnTo>
                  <a:pt x="3299834" y="4149910"/>
                </a:lnTo>
                <a:cubicBezTo>
                  <a:pt x="3316006" y="4142296"/>
                  <a:pt x="3332178" y="4134681"/>
                  <a:pt x="3346446" y="4127067"/>
                </a:cubicBezTo>
                <a:cubicBezTo>
                  <a:pt x="3361666" y="4119452"/>
                  <a:pt x="3374030" y="4111838"/>
                  <a:pt x="3385446" y="4105175"/>
                </a:cubicBezTo>
                <a:cubicBezTo>
                  <a:pt x="3407324" y="4092801"/>
                  <a:pt x="3421594" y="4085187"/>
                  <a:pt x="3420642" y="4088994"/>
                </a:cubicBezTo>
                <a:cubicBezTo>
                  <a:pt x="3405422" y="4099464"/>
                  <a:pt x="3383544" y="4111838"/>
                  <a:pt x="3361666" y="4124211"/>
                </a:cubicBezTo>
                <a:cubicBezTo>
                  <a:pt x="3339786" y="4135633"/>
                  <a:pt x="3317908" y="4147055"/>
                  <a:pt x="3301738" y="4157525"/>
                </a:cubicBezTo>
                <a:lnTo>
                  <a:pt x="3345494" y="4138489"/>
                </a:lnTo>
                <a:cubicBezTo>
                  <a:pt x="3309346" y="4160380"/>
                  <a:pt x="3298884" y="4164187"/>
                  <a:pt x="3286518" y="4167995"/>
                </a:cubicBezTo>
                <a:cubicBezTo>
                  <a:pt x="3279858" y="4169898"/>
                  <a:pt x="3273200" y="4171802"/>
                  <a:pt x="3262738" y="4176561"/>
                </a:cubicBezTo>
                <a:cubicBezTo>
                  <a:pt x="3252274" y="4181320"/>
                  <a:pt x="3237054" y="4188935"/>
                  <a:pt x="3214224" y="4199405"/>
                </a:cubicBezTo>
                <a:cubicBezTo>
                  <a:pt x="3250370" y="4188935"/>
                  <a:pt x="3205662" y="4203212"/>
                  <a:pt x="3166662" y="4223200"/>
                </a:cubicBezTo>
                <a:cubicBezTo>
                  <a:pt x="3175222" y="4221296"/>
                  <a:pt x="3190442" y="4214634"/>
                  <a:pt x="3206614" y="4207971"/>
                </a:cubicBezTo>
                <a:cubicBezTo>
                  <a:pt x="3223736" y="4201308"/>
                  <a:pt x="3242762" y="4192742"/>
                  <a:pt x="3258932" y="4185127"/>
                </a:cubicBezTo>
                <a:cubicBezTo>
                  <a:pt x="3276054" y="4177513"/>
                  <a:pt x="3290322" y="4170850"/>
                  <a:pt x="3299834" y="4167043"/>
                </a:cubicBezTo>
                <a:cubicBezTo>
                  <a:pt x="3309346" y="4164187"/>
                  <a:pt x="3312202" y="4163236"/>
                  <a:pt x="3306494" y="4168946"/>
                </a:cubicBezTo>
                <a:cubicBezTo>
                  <a:pt x="3283664" y="4182272"/>
                  <a:pt x="3241810" y="4199405"/>
                  <a:pt x="3198054" y="4215585"/>
                </a:cubicBezTo>
                <a:cubicBezTo>
                  <a:pt x="3154296" y="4231766"/>
                  <a:pt x="3107686" y="4247947"/>
                  <a:pt x="3076294" y="4264128"/>
                </a:cubicBezTo>
                <a:lnTo>
                  <a:pt x="3079148" y="4262224"/>
                </a:lnTo>
                <a:cubicBezTo>
                  <a:pt x="2981170" y="4295538"/>
                  <a:pt x="2946926" y="4308863"/>
                  <a:pt x="2910780" y="4323141"/>
                </a:cubicBezTo>
                <a:cubicBezTo>
                  <a:pt x="2867974" y="4332659"/>
                  <a:pt x="2808998" y="4350743"/>
                  <a:pt x="2762386" y="4360261"/>
                </a:cubicBezTo>
                <a:lnTo>
                  <a:pt x="2763338" y="4357406"/>
                </a:lnTo>
                <a:cubicBezTo>
                  <a:pt x="2740510" y="4362165"/>
                  <a:pt x="2718630" y="4366924"/>
                  <a:pt x="2696752" y="4370731"/>
                </a:cubicBezTo>
                <a:cubicBezTo>
                  <a:pt x="2712922" y="4365972"/>
                  <a:pt x="2731948" y="4362165"/>
                  <a:pt x="2754778" y="4358357"/>
                </a:cubicBezTo>
                <a:cubicBezTo>
                  <a:pt x="2766192" y="4356454"/>
                  <a:pt x="2778558" y="4354550"/>
                  <a:pt x="2790924" y="4351695"/>
                </a:cubicBezTo>
                <a:cubicBezTo>
                  <a:pt x="2803290" y="4349791"/>
                  <a:pt x="2816606" y="4346936"/>
                  <a:pt x="2830876" y="4343129"/>
                </a:cubicBezTo>
                <a:lnTo>
                  <a:pt x="2822314" y="4340273"/>
                </a:lnTo>
                <a:cubicBezTo>
                  <a:pt x="2887950" y="4330755"/>
                  <a:pt x="2928854" y="4310767"/>
                  <a:pt x="2977366" y="4291730"/>
                </a:cubicBezTo>
                <a:cubicBezTo>
                  <a:pt x="2960244" y="4298393"/>
                  <a:pt x="2938366" y="4305056"/>
                  <a:pt x="2915536" y="4311719"/>
                </a:cubicBezTo>
                <a:cubicBezTo>
                  <a:pt x="2891754" y="4317430"/>
                  <a:pt x="2867974" y="4324092"/>
                  <a:pt x="2846096" y="4329803"/>
                </a:cubicBezTo>
                <a:cubicBezTo>
                  <a:pt x="2823266" y="4335514"/>
                  <a:pt x="2803290" y="4340273"/>
                  <a:pt x="2787118" y="4345032"/>
                </a:cubicBezTo>
                <a:cubicBezTo>
                  <a:pt x="2770948" y="4349791"/>
                  <a:pt x="2759534" y="4353598"/>
                  <a:pt x="2755728" y="4356454"/>
                </a:cubicBezTo>
                <a:cubicBezTo>
                  <a:pt x="2740510" y="4357406"/>
                  <a:pt x="2724338" y="4359309"/>
                  <a:pt x="2709118" y="4360261"/>
                </a:cubicBezTo>
                <a:lnTo>
                  <a:pt x="2687238" y="4365972"/>
                </a:lnTo>
                <a:cubicBezTo>
                  <a:pt x="2670118" y="4367876"/>
                  <a:pt x="2670118" y="4365020"/>
                  <a:pt x="2682482" y="4361213"/>
                </a:cubicBezTo>
                <a:cubicBezTo>
                  <a:pt x="2689142" y="4358357"/>
                  <a:pt x="2697702" y="4356454"/>
                  <a:pt x="2710070" y="4353598"/>
                </a:cubicBezTo>
                <a:cubicBezTo>
                  <a:pt x="2722434" y="4350743"/>
                  <a:pt x="2736704" y="4347888"/>
                  <a:pt x="2752874" y="4344080"/>
                </a:cubicBezTo>
                <a:cubicBezTo>
                  <a:pt x="2764290" y="4343129"/>
                  <a:pt x="2769998" y="4342177"/>
                  <a:pt x="2767142" y="4344080"/>
                </a:cubicBezTo>
                <a:cubicBezTo>
                  <a:pt x="2782362" y="4340273"/>
                  <a:pt x="2796630" y="4335514"/>
                  <a:pt x="2816606" y="4329803"/>
                </a:cubicBezTo>
                <a:cubicBezTo>
                  <a:pt x="2826120" y="4326948"/>
                  <a:pt x="2837534" y="4324092"/>
                  <a:pt x="2850852" y="4320285"/>
                </a:cubicBezTo>
                <a:cubicBezTo>
                  <a:pt x="2864170" y="4316478"/>
                  <a:pt x="2879390" y="4312670"/>
                  <a:pt x="2897462" y="4307911"/>
                </a:cubicBezTo>
                <a:lnTo>
                  <a:pt x="2859414" y="4320285"/>
                </a:lnTo>
                <a:cubicBezTo>
                  <a:pt x="2882242" y="4313622"/>
                  <a:pt x="2904122" y="4308863"/>
                  <a:pt x="2925048" y="4302200"/>
                </a:cubicBezTo>
                <a:cubicBezTo>
                  <a:pt x="2945974" y="4295538"/>
                  <a:pt x="2965950" y="4289827"/>
                  <a:pt x="2981170" y="4281261"/>
                </a:cubicBezTo>
                <a:lnTo>
                  <a:pt x="3016868" y="4267924"/>
                </a:lnTo>
                <a:lnTo>
                  <a:pt x="2860720" y="4313741"/>
                </a:lnTo>
                <a:cubicBezTo>
                  <a:pt x="2796870" y="4329803"/>
                  <a:pt x="2733374" y="4343128"/>
                  <a:pt x="2671068" y="4353598"/>
                </a:cubicBezTo>
                <a:cubicBezTo>
                  <a:pt x="2662506" y="4357406"/>
                  <a:pt x="2652994" y="4361213"/>
                  <a:pt x="2643482" y="4365020"/>
                </a:cubicBezTo>
                <a:cubicBezTo>
                  <a:pt x="2633970" y="4368827"/>
                  <a:pt x="2624458" y="4372634"/>
                  <a:pt x="2615896" y="4375490"/>
                </a:cubicBezTo>
                <a:cubicBezTo>
                  <a:pt x="2598774" y="4382153"/>
                  <a:pt x="2582602" y="4388815"/>
                  <a:pt x="2574042" y="4394526"/>
                </a:cubicBezTo>
                <a:cubicBezTo>
                  <a:pt x="2488430" y="4405948"/>
                  <a:pt x="2371430" y="4414514"/>
                  <a:pt x="2297234" y="4409755"/>
                </a:cubicBezTo>
                <a:lnTo>
                  <a:pt x="2303890" y="4407852"/>
                </a:lnTo>
                <a:cubicBezTo>
                  <a:pt x="2267746" y="4407852"/>
                  <a:pt x="2233500" y="4406900"/>
                  <a:pt x="2205914" y="4406900"/>
                </a:cubicBezTo>
                <a:cubicBezTo>
                  <a:pt x="2167866" y="4403093"/>
                  <a:pt x="2232550" y="4402141"/>
                  <a:pt x="2205914" y="4400237"/>
                </a:cubicBezTo>
                <a:cubicBezTo>
                  <a:pt x="2165010" y="4400237"/>
                  <a:pt x="2124108" y="4397382"/>
                  <a:pt x="2083206" y="4395478"/>
                </a:cubicBezTo>
                <a:cubicBezTo>
                  <a:pt x="2087962" y="4393574"/>
                  <a:pt x="2115546" y="4394526"/>
                  <a:pt x="2147890" y="4396430"/>
                </a:cubicBezTo>
                <a:cubicBezTo>
                  <a:pt x="2164060" y="4397382"/>
                  <a:pt x="2181182" y="4398334"/>
                  <a:pt x="2198304" y="4398334"/>
                </a:cubicBezTo>
                <a:cubicBezTo>
                  <a:pt x="2215426" y="4398334"/>
                  <a:pt x="2230646" y="4399285"/>
                  <a:pt x="2243012" y="4399285"/>
                </a:cubicBezTo>
                <a:cubicBezTo>
                  <a:pt x="2233500" y="4399285"/>
                  <a:pt x="2215426" y="4399285"/>
                  <a:pt x="2221134" y="4400237"/>
                </a:cubicBezTo>
                <a:cubicBezTo>
                  <a:pt x="2235402" y="4401189"/>
                  <a:pt x="2252526" y="4402141"/>
                  <a:pt x="2270598" y="4402141"/>
                </a:cubicBezTo>
                <a:cubicBezTo>
                  <a:pt x="2288672" y="4401189"/>
                  <a:pt x="2308648" y="4401189"/>
                  <a:pt x="2326722" y="4400237"/>
                </a:cubicBezTo>
                <a:cubicBezTo>
                  <a:pt x="2345746" y="4400237"/>
                  <a:pt x="2362868" y="4399285"/>
                  <a:pt x="2377138" y="4399285"/>
                </a:cubicBezTo>
                <a:cubicBezTo>
                  <a:pt x="2391406" y="4398334"/>
                  <a:pt x="2402820" y="4399285"/>
                  <a:pt x="2409478" y="4400237"/>
                </a:cubicBezTo>
                <a:cubicBezTo>
                  <a:pt x="2437064" y="4397382"/>
                  <a:pt x="2353356" y="4407852"/>
                  <a:pt x="2447528" y="4403093"/>
                </a:cubicBezTo>
                <a:cubicBezTo>
                  <a:pt x="2478918" y="4403093"/>
                  <a:pt x="2499846" y="4399285"/>
                  <a:pt x="2513162" y="4396430"/>
                </a:cubicBezTo>
                <a:cubicBezTo>
                  <a:pt x="2527432" y="4393574"/>
                  <a:pt x="2534090" y="4390719"/>
                  <a:pt x="2536944" y="4389767"/>
                </a:cubicBezTo>
                <a:cubicBezTo>
                  <a:pt x="2536944" y="4387863"/>
                  <a:pt x="2513162" y="4389767"/>
                  <a:pt x="2492236" y="4390719"/>
                </a:cubicBezTo>
                <a:cubicBezTo>
                  <a:pt x="2471310" y="4391671"/>
                  <a:pt x="2455138" y="4391671"/>
                  <a:pt x="2472260" y="4388815"/>
                </a:cubicBezTo>
                <a:cubicBezTo>
                  <a:pt x="2448478" y="4390719"/>
                  <a:pt x="2431358" y="4391671"/>
                  <a:pt x="2412332" y="4393574"/>
                </a:cubicBezTo>
                <a:cubicBezTo>
                  <a:pt x="2393308" y="4394526"/>
                  <a:pt x="2373332" y="4396430"/>
                  <a:pt x="2341942" y="4395478"/>
                </a:cubicBezTo>
                <a:cubicBezTo>
                  <a:pt x="2365722" y="4395478"/>
                  <a:pt x="2394258" y="4392623"/>
                  <a:pt x="2419942" y="4390719"/>
                </a:cubicBezTo>
                <a:cubicBezTo>
                  <a:pt x="2445626" y="4387863"/>
                  <a:pt x="2468454" y="4387863"/>
                  <a:pt x="2481772" y="4387863"/>
                </a:cubicBezTo>
                <a:cubicBezTo>
                  <a:pt x="2576896" y="4373586"/>
                  <a:pt x="2561676" y="4363116"/>
                  <a:pt x="2516968" y="4366924"/>
                </a:cubicBezTo>
                <a:cubicBezTo>
                  <a:pt x="2519822" y="4367875"/>
                  <a:pt x="2510310" y="4369779"/>
                  <a:pt x="2496992" y="4371683"/>
                </a:cubicBezTo>
                <a:cubicBezTo>
                  <a:pt x="2490334" y="4372634"/>
                  <a:pt x="2481772" y="4373586"/>
                  <a:pt x="2474162" y="4374538"/>
                </a:cubicBezTo>
                <a:cubicBezTo>
                  <a:pt x="2465602" y="4375490"/>
                  <a:pt x="2457990" y="4375490"/>
                  <a:pt x="2450382" y="4376442"/>
                </a:cubicBezTo>
                <a:cubicBezTo>
                  <a:pt x="2421846" y="4379297"/>
                  <a:pt x="2406626" y="4381201"/>
                  <a:pt x="2469406" y="4380249"/>
                </a:cubicBezTo>
                <a:cubicBezTo>
                  <a:pt x="2441822" y="4384056"/>
                  <a:pt x="2401870" y="4387863"/>
                  <a:pt x="2360014" y="4389767"/>
                </a:cubicBezTo>
                <a:cubicBezTo>
                  <a:pt x="2339086" y="4390719"/>
                  <a:pt x="2317210" y="4390719"/>
                  <a:pt x="2296282" y="4391671"/>
                </a:cubicBezTo>
                <a:cubicBezTo>
                  <a:pt x="2285818" y="4391671"/>
                  <a:pt x="2275354" y="4392623"/>
                  <a:pt x="2265842" y="4392623"/>
                </a:cubicBezTo>
                <a:cubicBezTo>
                  <a:pt x="2256330" y="4392623"/>
                  <a:pt x="2246818" y="4392623"/>
                  <a:pt x="2237306" y="4392623"/>
                </a:cubicBezTo>
                <a:lnTo>
                  <a:pt x="2241110" y="4391671"/>
                </a:lnTo>
                <a:lnTo>
                  <a:pt x="2195450" y="4390719"/>
                </a:lnTo>
                <a:lnTo>
                  <a:pt x="2172622" y="4389767"/>
                </a:lnTo>
                <a:cubicBezTo>
                  <a:pt x="2165010" y="4389767"/>
                  <a:pt x="2157402" y="4388815"/>
                  <a:pt x="2149790" y="4388815"/>
                </a:cubicBezTo>
                <a:cubicBezTo>
                  <a:pt x="2163110" y="4388815"/>
                  <a:pt x="2190694" y="4388815"/>
                  <a:pt x="2191646" y="4385960"/>
                </a:cubicBezTo>
                <a:cubicBezTo>
                  <a:pt x="2169766" y="4385960"/>
                  <a:pt x="2148840" y="4385008"/>
                  <a:pt x="2127914" y="4385008"/>
                </a:cubicBezTo>
                <a:cubicBezTo>
                  <a:pt x="2106034" y="4384056"/>
                  <a:pt x="2085106" y="4384056"/>
                  <a:pt x="2064180" y="4383104"/>
                </a:cubicBezTo>
                <a:cubicBezTo>
                  <a:pt x="2100326" y="4383104"/>
                  <a:pt x="2088912" y="4382153"/>
                  <a:pt x="2065130" y="4379297"/>
                </a:cubicBezTo>
                <a:cubicBezTo>
                  <a:pt x="2053240" y="4377870"/>
                  <a:pt x="2038258" y="4375966"/>
                  <a:pt x="2024228" y="4374063"/>
                </a:cubicBezTo>
                <a:lnTo>
                  <a:pt x="1989120" y="4368840"/>
                </a:lnTo>
                <a:lnTo>
                  <a:pt x="1998546" y="4367875"/>
                </a:lnTo>
                <a:cubicBezTo>
                  <a:pt x="1977618" y="4362165"/>
                  <a:pt x="1931006" y="4354550"/>
                  <a:pt x="1877738" y="4346936"/>
                </a:cubicBezTo>
                <a:cubicBezTo>
                  <a:pt x="1825420" y="4337417"/>
                  <a:pt x="1766444" y="4326947"/>
                  <a:pt x="1721734" y="4314574"/>
                </a:cubicBezTo>
                <a:cubicBezTo>
                  <a:pt x="1730298" y="4315526"/>
                  <a:pt x="1748370" y="4319333"/>
                  <a:pt x="1752174" y="4319333"/>
                </a:cubicBezTo>
                <a:cubicBezTo>
                  <a:pt x="1720784" y="4310766"/>
                  <a:pt x="1697954" y="4306007"/>
                  <a:pt x="1677978" y="4301248"/>
                </a:cubicBezTo>
                <a:cubicBezTo>
                  <a:pt x="1658002" y="4296489"/>
                  <a:pt x="1640880" y="4291730"/>
                  <a:pt x="1618050" y="4286971"/>
                </a:cubicBezTo>
                <a:lnTo>
                  <a:pt x="1623758" y="4288875"/>
                </a:lnTo>
                <a:cubicBezTo>
                  <a:pt x="1584758" y="4280309"/>
                  <a:pt x="1573342" y="4276501"/>
                  <a:pt x="1565734" y="4271742"/>
                </a:cubicBezTo>
                <a:cubicBezTo>
                  <a:pt x="1559074" y="4267935"/>
                  <a:pt x="1555270" y="4264128"/>
                  <a:pt x="1533390" y="4255561"/>
                </a:cubicBezTo>
                <a:cubicBezTo>
                  <a:pt x="1523878" y="4252706"/>
                  <a:pt x="1503902" y="4246043"/>
                  <a:pt x="1487732" y="4241284"/>
                </a:cubicBezTo>
                <a:cubicBezTo>
                  <a:pt x="1470610" y="4236525"/>
                  <a:pt x="1457292" y="4231766"/>
                  <a:pt x="1462048" y="4235573"/>
                </a:cubicBezTo>
                <a:cubicBezTo>
                  <a:pt x="1435414" y="4224152"/>
                  <a:pt x="1408778" y="4213681"/>
                  <a:pt x="1383096" y="4202260"/>
                </a:cubicBezTo>
                <a:lnTo>
                  <a:pt x="1384998" y="4208922"/>
                </a:lnTo>
                <a:cubicBezTo>
                  <a:pt x="1340290" y="4190838"/>
                  <a:pt x="1331730" y="4184175"/>
                  <a:pt x="1289875" y="4170850"/>
                </a:cubicBezTo>
                <a:lnTo>
                  <a:pt x="1286070" y="4174657"/>
                </a:lnTo>
                <a:cubicBezTo>
                  <a:pt x="1304142" y="4182271"/>
                  <a:pt x="1323168" y="4189886"/>
                  <a:pt x="1341242" y="4197501"/>
                </a:cubicBezTo>
                <a:cubicBezTo>
                  <a:pt x="1359314" y="4205115"/>
                  <a:pt x="1377388" y="4213681"/>
                  <a:pt x="1396414" y="4220344"/>
                </a:cubicBezTo>
                <a:cubicBezTo>
                  <a:pt x="1339338" y="4200356"/>
                  <a:pt x="1379290" y="4219393"/>
                  <a:pt x="1316510" y="4195597"/>
                </a:cubicBezTo>
                <a:cubicBezTo>
                  <a:pt x="1388802" y="4218441"/>
                  <a:pt x="1268948" y="4174657"/>
                  <a:pt x="1264191" y="4166091"/>
                </a:cubicBezTo>
                <a:lnTo>
                  <a:pt x="1217581" y="4148958"/>
                </a:lnTo>
                <a:lnTo>
                  <a:pt x="1229947" y="4152765"/>
                </a:lnTo>
                <a:cubicBezTo>
                  <a:pt x="1195703" y="4134681"/>
                  <a:pt x="1187141" y="4135633"/>
                  <a:pt x="1147190" y="4115644"/>
                </a:cubicBezTo>
                <a:cubicBezTo>
                  <a:pt x="1170019" y="4128018"/>
                  <a:pt x="1189044" y="4140392"/>
                  <a:pt x="1210922" y="4149910"/>
                </a:cubicBezTo>
                <a:cubicBezTo>
                  <a:pt x="1232801" y="4160380"/>
                  <a:pt x="1256582" y="4170850"/>
                  <a:pt x="1287972" y="4182271"/>
                </a:cubicBezTo>
                <a:cubicBezTo>
                  <a:pt x="1265143" y="4173705"/>
                  <a:pt x="1230898" y="4160380"/>
                  <a:pt x="1199507" y="4148006"/>
                </a:cubicBezTo>
                <a:cubicBezTo>
                  <a:pt x="1169068" y="4134681"/>
                  <a:pt x="1140531" y="4122307"/>
                  <a:pt x="1130067" y="4117548"/>
                </a:cubicBezTo>
                <a:cubicBezTo>
                  <a:pt x="1106286" y="4107078"/>
                  <a:pt x="1087262" y="4096608"/>
                  <a:pt x="1068237" y="4086138"/>
                </a:cubicBezTo>
                <a:cubicBezTo>
                  <a:pt x="1050164" y="4075668"/>
                  <a:pt x="1031139" y="4065198"/>
                  <a:pt x="1010212" y="4053777"/>
                </a:cubicBezTo>
                <a:cubicBezTo>
                  <a:pt x="1052066" y="4074717"/>
                  <a:pt x="1046359" y="4067102"/>
                  <a:pt x="1051115" y="4066150"/>
                </a:cubicBezTo>
                <a:cubicBezTo>
                  <a:pt x="1053968" y="4065198"/>
                  <a:pt x="1058725" y="4066150"/>
                  <a:pt x="1072993" y="4072813"/>
                </a:cubicBezTo>
                <a:cubicBezTo>
                  <a:pt x="1087262" y="4079476"/>
                  <a:pt x="1111043" y="4092801"/>
                  <a:pt x="1152897" y="4112789"/>
                </a:cubicBezTo>
                <a:cubicBezTo>
                  <a:pt x="1149092" y="4111837"/>
                  <a:pt x="1135775" y="4105175"/>
                  <a:pt x="1131019" y="4102319"/>
                </a:cubicBezTo>
                <a:cubicBezTo>
                  <a:pt x="1141482" y="4109934"/>
                  <a:pt x="1166214" y="4122307"/>
                  <a:pt x="1193800" y="4133729"/>
                </a:cubicBezTo>
                <a:cubicBezTo>
                  <a:pt x="1221386" y="4145151"/>
                  <a:pt x="1251825" y="4155621"/>
                  <a:pt x="1270850" y="4162284"/>
                </a:cubicBezTo>
                <a:cubicBezTo>
                  <a:pt x="1263240" y="4154669"/>
                  <a:pt x="1302242" y="4170850"/>
                  <a:pt x="1237557" y="4140392"/>
                </a:cubicBezTo>
                <a:cubicBezTo>
                  <a:pt x="1247069" y="4146103"/>
                  <a:pt x="1232801" y="4142295"/>
                  <a:pt x="1208069" y="4132777"/>
                </a:cubicBezTo>
                <a:cubicBezTo>
                  <a:pt x="1183337" y="4122307"/>
                  <a:pt x="1149092" y="4107078"/>
                  <a:pt x="1118652" y="4090897"/>
                </a:cubicBezTo>
                <a:lnTo>
                  <a:pt x="1132921" y="4088994"/>
                </a:lnTo>
                <a:cubicBezTo>
                  <a:pt x="1117701" y="4081379"/>
                  <a:pt x="1103433" y="4073765"/>
                  <a:pt x="1089164" y="4066150"/>
                </a:cubicBezTo>
                <a:lnTo>
                  <a:pt x="1045407" y="4043307"/>
                </a:lnTo>
                <a:lnTo>
                  <a:pt x="1053968" y="4047114"/>
                </a:lnTo>
                <a:cubicBezTo>
                  <a:pt x="1023529" y="4026174"/>
                  <a:pt x="961699" y="3998571"/>
                  <a:pt x="904625" y="3960499"/>
                </a:cubicBezTo>
                <a:lnTo>
                  <a:pt x="902304" y="3959178"/>
                </a:lnTo>
                <a:lnTo>
                  <a:pt x="900641" y="3958729"/>
                </a:lnTo>
                <a:cubicBezTo>
                  <a:pt x="902425" y="3960915"/>
                  <a:pt x="916515" y="3970731"/>
                  <a:pt x="923649" y="3975728"/>
                </a:cubicBezTo>
                <a:cubicBezTo>
                  <a:pt x="893685" y="3959309"/>
                  <a:pt x="886729" y="3952528"/>
                  <a:pt x="893150" y="3954580"/>
                </a:cubicBezTo>
                <a:lnTo>
                  <a:pt x="899457" y="3957557"/>
                </a:lnTo>
                <a:lnTo>
                  <a:pt x="883936" y="3948720"/>
                </a:lnTo>
                <a:cubicBezTo>
                  <a:pt x="875612" y="3943842"/>
                  <a:pt x="866100" y="3938131"/>
                  <a:pt x="856112" y="3931944"/>
                </a:cubicBezTo>
                <a:cubicBezTo>
                  <a:pt x="836136" y="3919571"/>
                  <a:pt x="815208" y="3905294"/>
                  <a:pt x="797135" y="3893872"/>
                </a:cubicBezTo>
                <a:cubicBezTo>
                  <a:pt x="760988" y="3870076"/>
                  <a:pt x="739110" y="3854847"/>
                  <a:pt x="769549" y="3882450"/>
                </a:cubicBezTo>
                <a:cubicBezTo>
                  <a:pt x="722939" y="3843426"/>
                  <a:pt x="676328" y="3815823"/>
                  <a:pt x="624010" y="3772991"/>
                </a:cubicBezTo>
                <a:cubicBezTo>
                  <a:pt x="634474" y="3782509"/>
                  <a:pt x="644937" y="3791076"/>
                  <a:pt x="655401" y="3800594"/>
                </a:cubicBezTo>
                <a:cubicBezTo>
                  <a:pt x="665865" y="3810112"/>
                  <a:pt x="676328" y="3819630"/>
                  <a:pt x="686792" y="3828197"/>
                </a:cubicBezTo>
                <a:cubicBezTo>
                  <a:pt x="645889" y="3799642"/>
                  <a:pt x="632571" y="3789172"/>
                  <a:pt x="620205" y="3779654"/>
                </a:cubicBezTo>
                <a:cubicBezTo>
                  <a:pt x="608790" y="3770136"/>
                  <a:pt x="597376" y="3763473"/>
                  <a:pt x="565034" y="3739678"/>
                </a:cubicBezTo>
                <a:cubicBezTo>
                  <a:pt x="560277" y="3732063"/>
                  <a:pt x="548863" y="3718738"/>
                  <a:pt x="562180" y="3728256"/>
                </a:cubicBezTo>
                <a:cubicBezTo>
                  <a:pt x="512716" y="3683521"/>
                  <a:pt x="456593" y="3623557"/>
                  <a:pt x="409982" y="3565496"/>
                </a:cubicBezTo>
                <a:cubicBezTo>
                  <a:pt x="362421" y="3507435"/>
                  <a:pt x="323420" y="3451278"/>
                  <a:pt x="300590" y="3418917"/>
                </a:cubicBezTo>
                <a:cubicBezTo>
                  <a:pt x="275858" y="3377988"/>
                  <a:pt x="265395" y="3352290"/>
                  <a:pt x="252077" y="3322783"/>
                </a:cubicBezTo>
                <a:cubicBezTo>
                  <a:pt x="238760" y="3293277"/>
                  <a:pt x="223540" y="3259012"/>
                  <a:pt x="196906" y="3199047"/>
                </a:cubicBezTo>
                <a:cubicBezTo>
                  <a:pt x="191198" y="3185722"/>
                  <a:pt x="191198" y="3191433"/>
                  <a:pt x="189296" y="3190481"/>
                </a:cubicBezTo>
                <a:cubicBezTo>
                  <a:pt x="187393" y="3188577"/>
                  <a:pt x="182637" y="3180011"/>
                  <a:pt x="168369" y="3139083"/>
                </a:cubicBezTo>
                <a:cubicBezTo>
                  <a:pt x="166466" y="3133372"/>
                  <a:pt x="203564" y="3215228"/>
                  <a:pt x="168369" y="3124806"/>
                </a:cubicBezTo>
                <a:cubicBezTo>
                  <a:pt x="138880" y="3061034"/>
                  <a:pt x="119856" y="2969660"/>
                  <a:pt x="91319" y="2885901"/>
                </a:cubicBezTo>
                <a:cubicBezTo>
                  <a:pt x="80855" y="2840213"/>
                  <a:pt x="60879" y="2761213"/>
                  <a:pt x="69440" y="2776442"/>
                </a:cubicBezTo>
                <a:cubicBezTo>
                  <a:pt x="85611" y="2849731"/>
                  <a:pt x="116051" y="2950624"/>
                  <a:pt x="122709" y="2964901"/>
                </a:cubicBezTo>
                <a:cubicBezTo>
                  <a:pt x="117002" y="2956335"/>
                  <a:pt x="135075" y="3017251"/>
                  <a:pt x="117002" y="2964901"/>
                </a:cubicBezTo>
                <a:cubicBezTo>
                  <a:pt x="131270" y="3019155"/>
                  <a:pt x="138880" y="3036287"/>
                  <a:pt x="144588" y="3052468"/>
                </a:cubicBezTo>
                <a:cubicBezTo>
                  <a:pt x="147441" y="3060082"/>
                  <a:pt x="150295" y="3067697"/>
                  <a:pt x="155051" y="3079119"/>
                </a:cubicBezTo>
                <a:cubicBezTo>
                  <a:pt x="159808" y="3090541"/>
                  <a:pt x="164564" y="3106721"/>
                  <a:pt x="173125" y="3130517"/>
                </a:cubicBezTo>
                <a:cubicBezTo>
                  <a:pt x="175978" y="3133372"/>
                  <a:pt x="172174" y="3120999"/>
                  <a:pt x="167417" y="3104818"/>
                </a:cubicBezTo>
                <a:cubicBezTo>
                  <a:pt x="162661" y="3088637"/>
                  <a:pt x="156003" y="3069601"/>
                  <a:pt x="152198" y="3059131"/>
                </a:cubicBezTo>
                <a:cubicBezTo>
                  <a:pt x="155051" y="3058179"/>
                  <a:pt x="172174" y="3104818"/>
                  <a:pt x="186442" y="3140987"/>
                </a:cubicBezTo>
                <a:cubicBezTo>
                  <a:pt x="201662" y="3177156"/>
                  <a:pt x="213077" y="3201903"/>
                  <a:pt x="199759" y="3159071"/>
                </a:cubicBezTo>
                <a:cubicBezTo>
                  <a:pt x="180735" y="3108625"/>
                  <a:pt x="165515" y="3076263"/>
                  <a:pt x="153149" y="3045805"/>
                </a:cubicBezTo>
                <a:cubicBezTo>
                  <a:pt x="140783" y="3015347"/>
                  <a:pt x="129368" y="2985841"/>
                  <a:pt x="119856" y="2940154"/>
                </a:cubicBezTo>
                <a:cubicBezTo>
                  <a:pt x="134124" y="2974419"/>
                  <a:pt x="148393" y="3031528"/>
                  <a:pt x="170271" y="3074360"/>
                </a:cubicBezTo>
                <a:cubicBezTo>
                  <a:pt x="162661" y="3050564"/>
                  <a:pt x="155051" y="3025817"/>
                  <a:pt x="148393" y="3001070"/>
                </a:cubicBezTo>
                <a:cubicBezTo>
                  <a:pt x="140783" y="2983937"/>
                  <a:pt x="134124" y="2966805"/>
                  <a:pt x="127466" y="2949672"/>
                </a:cubicBezTo>
                <a:lnTo>
                  <a:pt x="129368" y="2952528"/>
                </a:lnTo>
                <a:cubicBezTo>
                  <a:pt x="113197" y="2886852"/>
                  <a:pt x="103685" y="2857346"/>
                  <a:pt x="93221" y="2829744"/>
                </a:cubicBezTo>
                <a:cubicBezTo>
                  <a:pt x="82757" y="2802141"/>
                  <a:pt x="72294" y="2776442"/>
                  <a:pt x="57074" y="2717429"/>
                </a:cubicBezTo>
                <a:cubicBezTo>
                  <a:pt x="68489" y="2786912"/>
                  <a:pt x="41854" y="2704104"/>
                  <a:pt x="51367" y="2756454"/>
                </a:cubicBezTo>
                <a:cubicBezTo>
                  <a:pt x="31391" y="2676501"/>
                  <a:pt x="21878" y="2617489"/>
                  <a:pt x="28537" y="2615585"/>
                </a:cubicBezTo>
                <a:cubicBezTo>
                  <a:pt x="36147" y="2652706"/>
                  <a:pt x="41854" y="2671742"/>
                  <a:pt x="44708" y="2681261"/>
                </a:cubicBezTo>
                <a:cubicBezTo>
                  <a:pt x="47562" y="2690779"/>
                  <a:pt x="48513" y="2691731"/>
                  <a:pt x="49464" y="2691731"/>
                </a:cubicBezTo>
                <a:cubicBezTo>
                  <a:pt x="52318" y="2691731"/>
                  <a:pt x="53269" y="2690779"/>
                  <a:pt x="72294" y="2758358"/>
                </a:cubicBezTo>
                <a:cubicBezTo>
                  <a:pt x="69440" y="2735514"/>
                  <a:pt x="89416" y="2788815"/>
                  <a:pt x="71343" y="2706959"/>
                </a:cubicBezTo>
                <a:cubicBezTo>
                  <a:pt x="47562" y="2615585"/>
                  <a:pt x="71343" y="2735514"/>
                  <a:pt x="50415" y="2644140"/>
                </a:cubicBezTo>
                <a:cubicBezTo>
                  <a:pt x="50415" y="2638429"/>
                  <a:pt x="49464" y="2632718"/>
                  <a:pt x="51367" y="2635573"/>
                </a:cubicBezTo>
                <a:cubicBezTo>
                  <a:pt x="39952" y="2593693"/>
                  <a:pt x="42806" y="2586079"/>
                  <a:pt x="31391" y="2534681"/>
                </a:cubicBezTo>
                <a:lnTo>
                  <a:pt x="34244" y="2547055"/>
                </a:lnTo>
                <a:cubicBezTo>
                  <a:pt x="31391" y="2514693"/>
                  <a:pt x="27586" y="2497560"/>
                  <a:pt x="24732" y="2481380"/>
                </a:cubicBezTo>
                <a:cubicBezTo>
                  <a:pt x="20927" y="2464247"/>
                  <a:pt x="19025" y="2449018"/>
                  <a:pt x="18073" y="2421415"/>
                </a:cubicBezTo>
                <a:cubicBezTo>
                  <a:pt x="15220" y="2444259"/>
                  <a:pt x="10464" y="2384294"/>
                  <a:pt x="5707" y="2350029"/>
                </a:cubicBezTo>
                <a:cubicBezTo>
                  <a:pt x="6659" y="2377632"/>
                  <a:pt x="5707" y="2400475"/>
                  <a:pt x="6659" y="2429030"/>
                </a:cubicBezTo>
                <a:cubicBezTo>
                  <a:pt x="7610" y="2457584"/>
                  <a:pt x="9512" y="2493753"/>
                  <a:pt x="18073" y="2548958"/>
                </a:cubicBezTo>
                <a:cubicBezTo>
                  <a:pt x="23781" y="2562284"/>
                  <a:pt x="24732" y="2553717"/>
                  <a:pt x="34244" y="2598453"/>
                </a:cubicBezTo>
                <a:cubicBezTo>
                  <a:pt x="29488" y="2574657"/>
                  <a:pt x="25683" y="2550862"/>
                  <a:pt x="21878" y="2527066"/>
                </a:cubicBezTo>
                <a:cubicBezTo>
                  <a:pt x="24732" y="2542296"/>
                  <a:pt x="27586" y="2553717"/>
                  <a:pt x="30440" y="2567995"/>
                </a:cubicBezTo>
                <a:cubicBezTo>
                  <a:pt x="34244" y="2590838"/>
                  <a:pt x="37098" y="2613682"/>
                  <a:pt x="40903" y="2636525"/>
                </a:cubicBezTo>
                <a:cubicBezTo>
                  <a:pt x="21878" y="2549910"/>
                  <a:pt x="25683" y="2589886"/>
                  <a:pt x="15220" y="2553717"/>
                </a:cubicBezTo>
                <a:cubicBezTo>
                  <a:pt x="9512" y="2513741"/>
                  <a:pt x="7610" y="2497560"/>
                  <a:pt x="5707" y="2484235"/>
                </a:cubicBezTo>
                <a:cubicBezTo>
                  <a:pt x="3805" y="2471861"/>
                  <a:pt x="1902" y="2462343"/>
                  <a:pt x="0" y="2436644"/>
                </a:cubicBezTo>
                <a:cubicBezTo>
                  <a:pt x="2854" y="2439500"/>
                  <a:pt x="951" y="2399523"/>
                  <a:pt x="951" y="2348126"/>
                </a:cubicBezTo>
                <a:cubicBezTo>
                  <a:pt x="951" y="2322426"/>
                  <a:pt x="951" y="2293872"/>
                  <a:pt x="1902" y="2265318"/>
                </a:cubicBezTo>
                <a:cubicBezTo>
                  <a:pt x="3805" y="2237715"/>
                  <a:pt x="5707" y="2210112"/>
                  <a:pt x="7610" y="2186317"/>
                </a:cubicBezTo>
                <a:cubicBezTo>
                  <a:pt x="6659" y="2201546"/>
                  <a:pt x="5707" y="2219631"/>
                  <a:pt x="5707" y="2230100"/>
                </a:cubicBezTo>
                <a:cubicBezTo>
                  <a:pt x="6659" y="2298631"/>
                  <a:pt x="11415" y="2183462"/>
                  <a:pt x="13317" y="2181558"/>
                </a:cubicBezTo>
                <a:cubicBezTo>
                  <a:pt x="13317" y="2167281"/>
                  <a:pt x="14269" y="2153004"/>
                  <a:pt x="14269" y="2137775"/>
                </a:cubicBezTo>
                <a:cubicBezTo>
                  <a:pt x="14269" y="2145389"/>
                  <a:pt x="15220" y="2151100"/>
                  <a:pt x="17122" y="2133967"/>
                </a:cubicBezTo>
                <a:cubicBezTo>
                  <a:pt x="18073" y="2117786"/>
                  <a:pt x="19025" y="2105413"/>
                  <a:pt x="19025" y="2094943"/>
                </a:cubicBezTo>
                <a:cubicBezTo>
                  <a:pt x="19025" y="2085425"/>
                  <a:pt x="19976" y="2076858"/>
                  <a:pt x="19976" y="2069244"/>
                </a:cubicBezTo>
                <a:cubicBezTo>
                  <a:pt x="20927" y="2054015"/>
                  <a:pt x="20927" y="2037834"/>
                  <a:pt x="25683" y="2004520"/>
                </a:cubicBezTo>
                <a:cubicBezTo>
                  <a:pt x="28537" y="1999761"/>
                  <a:pt x="25683" y="2056870"/>
                  <a:pt x="33293" y="2015942"/>
                </a:cubicBezTo>
                <a:cubicBezTo>
                  <a:pt x="36147" y="2009280"/>
                  <a:pt x="41854" y="1995002"/>
                  <a:pt x="47562" y="1971207"/>
                </a:cubicBezTo>
                <a:cubicBezTo>
                  <a:pt x="51367" y="1959785"/>
                  <a:pt x="54220" y="1945508"/>
                  <a:pt x="58025" y="1929327"/>
                </a:cubicBezTo>
                <a:cubicBezTo>
                  <a:pt x="62782" y="1912195"/>
                  <a:pt x="66586" y="1894110"/>
                  <a:pt x="71343" y="1872218"/>
                </a:cubicBezTo>
                <a:cubicBezTo>
                  <a:pt x="71343" y="1869363"/>
                  <a:pt x="72294" y="1861748"/>
                  <a:pt x="74196" y="1852230"/>
                </a:cubicBezTo>
                <a:cubicBezTo>
                  <a:pt x="76099" y="1842712"/>
                  <a:pt x="79904" y="1830338"/>
                  <a:pt x="82757" y="1817965"/>
                </a:cubicBezTo>
                <a:cubicBezTo>
                  <a:pt x="81806" y="1821772"/>
                  <a:pt x="80855" y="1825579"/>
                  <a:pt x="80855" y="1827483"/>
                </a:cubicBezTo>
                <a:lnTo>
                  <a:pt x="99880" y="1772278"/>
                </a:lnTo>
                <a:cubicBezTo>
                  <a:pt x="95124" y="1796073"/>
                  <a:pt x="88465" y="1820820"/>
                  <a:pt x="80855" y="1844616"/>
                </a:cubicBezTo>
                <a:cubicBezTo>
                  <a:pt x="74196" y="1868411"/>
                  <a:pt x="67538" y="1893158"/>
                  <a:pt x="64684" y="1917905"/>
                </a:cubicBezTo>
                <a:lnTo>
                  <a:pt x="68489" y="1922664"/>
                </a:lnTo>
                <a:cubicBezTo>
                  <a:pt x="63733" y="1941701"/>
                  <a:pt x="60879" y="1964544"/>
                  <a:pt x="58025" y="1985484"/>
                </a:cubicBezTo>
                <a:cubicBezTo>
                  <a:pt x="57074" y="1995954"/>
                  <a:pt x="55172" y="2006424"/>
                  <a:pt x="54220" y="2014990"/>
                </a:cubicBezTo>
                <a:cubicBezTo>
                  <a:pt x="54220" y="2023557"/>
                  <a:pt x="53269" y="2032123"/>
                  <a:pt x="53269" y="2037834"/>
                </a:cubicBezTo>
                <a:cubicBezTo>
                  <a:pt x="54220" y="2030219"/>
                  <a:pt x="55172" y="2023557"/>
                  <a:pt x="56123" y="2017846"/>
                </a:cubicBezTo>
                <a:cubicBezTo>
                  <a:pt x="57074" y="2012135"/>
                  <a:pt x="58025" y="2006424"/>
                  <a:pt x="58977" y="2001665"/>
                </a:cubicBezTo>
                <a:cubicBezTo>
                  <a:pt x="60879" y="1991195"/>
                  <a:pt x="61830" y="1982629"/>
                  <a:pt x="63733" y="1973111"/>
                </a:cubicBezTo>
                <a:cubicBezTo>
                  <a:pt x="66586" y="1954074"/>
                  <a:pt x="69440" y="1935038"/>
                  <a:pt x="77050" y="1902676"/>
                </a:cubicBezTo>
                <a:cubicBezTo>
                  <a:pt x="82757" y="1894110"/>
                  <a:pt x="73245" y="1939797"/>
                  <a:pt x="73245" y="1946460"/>
                </a:cubicBezTo>
                <a:lnTo>
                  <a:pt x="72294" y="1935990"/>
                </a:lnTo>
                <a:cubicBezTo>
                  <a:pt x="67538" y="1955026"/>
                  <a:pt x="64684" y="1972159"/>
                  <a:pt x="61830" y="1988340"/>
                </a:cubicBezTo>
                <a:cubicBezTo>
                  <a:pt x="58977" y="2003569"/>
                  <a:pt x="57074" y="2018798"/>
                  <a:pt x="56123" y="2034978"/>
                </a:cubicBezTo>
                <a:cubicBezTo>
                  <a:pt x="54220" y="2050208"/>
                  <a:pt x="53269" y="2067340"/>
                  <a:pt x="51367" y="2085425"/>
                </a:cubicBezTo>
                <a:cubicBezTo>
                  <a:pt x="49464" y="2094943"/>
                  <a:pt x="49464" y="2104461"/>
                  <a:pt x="48513" y="2114931"/>
                </a:cubicBezTo>
                <a:cubicBezTo>
                  <a:pt x="47562" y="2125401"/>
                  <a:pt x="46611" y="2136823"/>
                  <a:pt x="45659" y="2149196"/>
                </a:cubicBezTo>
                <a:cubicBezTo>
                  <a:pt x="43757" y="2163473"/>
                  <a:pt x="44708" y="2154907"/>
                  <a:pt x="43757" y="2151100"/>
                </a:cubicBezTo>
                <a:cubicBezTo>
                  <a:pt x="43757" y="2160618"/>
                  <a:pt x="42806" y="2171088"/>
                  <a:pt x="42806" y="2180606"/>
                </a:cubicBezTo>
                <a:cubicBezTo>
                  <a:pt x="42806" y="2190124"/>
                  <a:pt x="42806" y="2200594"/>
                  <a:pt x="42806" y="2210112"/>
                </a:cubicBezTo>
                <a:cubicBezTo>
                  <a:pt x="42806" y="2229149"/>
                  <a:pt x="40903" y="2249137"/>
                  <a:pt x="40903" y="2268173"/>
                </a:cubicBezTo>
                <a:cubicBezTo>
                  <a:pt x="40903" y="2303390"/>
                  <a:pt x="41854" y="2338607"/>
                  <a:pt x="46611" y="2373824"/>
                </a:cubicBezTo>
                <a:cubicBezTo>
                  <a:pt x="43757" y="2335752"/>
                  <a:pt x="42806" y="2298631"/>
                  <a:pt x="42806" y="2261510"/>
                </a:cubicBezTo>
                <a:cubicBezTo>
                  <a:pt x="45659" y="1819869"/>
                  <a:pt x="241614" y="1401070"/>
                  <a:pt x="474666" y="1025104"/>
                </a:cubicBezTo>
                <a:lnTo>
                  <a:pt x="440422" y="1131707"/>
                </a:lnTo>
                <a:cubicBezTo>
                  <a:pt x="466105" y="1088875"/>
                  <a:pt x="493691" y="1050803"/>
                  <a:pt x="514618" y="1020344"/>
                </a:cubicBezTo>
                <a:cubicBezTo>
                  <a:pt x="525082" y="1005115"/>
                  <a:pt x="507008" y="1034622"/>
                  <a:pt x="506057" y="1037477"/>
                </a:cubicBezTo>
                <a:cubicBezTo>
                  <a:pt x="534594" y="998453"/>
                  <a:pt x="553619" y="977513"/>
                  <a:pt x="590717" y="929922"/>
                </a:cubicBezTo>
                <a:cubicBezTo>
                  <a:pt x="610693" y="898512"/>
                  <a:pt x="569790" y="949910"/>
                  <a:pt x="551716" y="972754"/>
                </a:cubicBezTo>
                <a:cubicBezTo>
                  <a:pt x="551716" y="967995"/>
                  <a:pt x="560277" y="955621"/>
                  <a:pt x="581205" y="929922"/>
                </a:cubicBezTo>
                <a:cubicBezTo>
                  <a:pt x="585010" y="928970"/>
                  <a:pt x="614498" y="893753"/>
                  <a:pt x="646840" y="856632"/>
                </a:cubicBezTo>
                <a:cubicBezTo>
                  <a:pt x="679182" y="819512"/>
                  <a:pt x="715329" y="779536"/>
                  <a:pt x="731500" y="765258"/>
                </a:cubicBezTo>
                <a:cubicBezTo>
                  <a:pt x="788574" y="698631"/>
                  <a:pt x="782866" y="702439"/>
                  <a:pt x="775257" y="706246"/>
                </a:cubicBezTo>
                <a:cubicBezTo>
                  <a:pt x="768598" y="710053"/>
                  <a:pt x="760988" y="714812"/>
                  <a:pt x="819965" y="651992"/>
                </a:cubicBezTo>
                <a:cubicBezTo>
                  <a:pt x="832331" y="640571"/>
                  <a:pt x="845648" y="630101"/>
                  <a:pt x="858965" y="618679"/>
                </a:cubicBezTo>
                <a:cubicBezTo>
                  <a:pt x="892258" y="580606"/>
                  <a:pt x="931259" y="538726"/>
                  <a:pt x="974065" y="497798"/>
                </a:cubicBezTo>
                <a:cubicBezTo>
                  <a:pt x="995468" y="477334"/>
                  <a:pt x="1017584" y="457108"/>
                  <a:pt x="1040057" y="437715"/>
                </a:cubicBezTo>
                <a:lnTo>
                  <a:pt x="1088919" y="398209"/>
                </a:lnTo>
                <a:lnTo>
                  <a:pt x="1085998" y="402394"/>
                </a:lnTo>
                <a:cubicBezTo>
                  <a:pt x="1087559" y="402796"/>
                  <a:pt x="1101293" y="392623"/>
                  <a:pt x="1109140" y="388340"/>
                </a:cubicBezTo>
                <a:cubicBezTo>
                  <a:pt x="1178580" y="337894"/>
                  <a:pt x="1240411" y="291255"/>
                  <a:pt x="1288924" y="270315"/>
                </a:cubicBezTo>
                <a:cubicBezTo>
                  <a:pt x="1299386" y="263652"/>
                  <a:pt x="1310802" y="256989"/>
                  <a:pt x="1323168" y="249375"/>
                </a:cubicBezTo>
                <a:cubicBezTo>
                  <a:pt x="1329826" y="245568"/>
                  <a:pt x="1335534" y="241760"/>
                  <a:pt x="1342194" y="237953"/>
                </a:cubicBezTo>
                <a:cubicBezTo>
                  <a:pt x="1348850" y="235098"/>
                  <a:pt x="1355510" y="231290"/>
                  <a:pt x="1362170" y="227483"/>
                </a:cubicBezTo>
                <a:cubicBezTo>
                  <a:pt x="1376438" y="220821"/>
                  <a:pt x="1390706" y="213206"/>
                  <a:pt x="1404974" y="205591"/>
                </a:cubicBezTo>
                <a:cubicBezTo>
                  <a:pt x="1420194" y="197977"/>
                  <a:pt x="1435414" y="191314"/>
                  <a:pt x="1450634" y="184652"/>
                </a:cubicBezTo>
                <a:cubicBezTo>
                  <a:pt x="1481074" y="170374"/>
                  <a:pt x="1513414" y="158953"/>
                  <a:pt x="1543854" y="146579"/>
                </a:cubicBezTo>
                <a:cubicBezTo>
                  <a:pt x="1559074" y="140868"/>
                  <a:pt x="1575246" y="136109"/>
                  <a:pt x="1589514" y="131350"/>
                </a:cubicBezTo>
                <a:cubicBezTo>
                  <a:pt x="1603782" y="126591"/>
                  <a:pt x="1618050" y="120880"/>
                  <a:pt x="1631368" y="117073"/>
                </a:cubicBezTo>
                <a:cubicBezTo>
                  <a:pt x="1638978" y="117073"/>
                  <a:pt x="1634222" y="118976"/>
                  <a:pt x="1621856" y="123735"/>
                </a:cubicBezTo>
                <a:cubicBezTo>
                  <a:pt x="1609490" y="128495"/>
                  <a:pt x="1589514" y="135157"/>
                  <a:pt x="1567634" y="142772"/>
                </a:cubicBezTo>
                <a:cubicBezTo>
                  <a:pt x="1524830" y="158001"/>
                  <a:pt x="1472512" y="177989"/>
                  <a:pt x="1451586" y="189411"/>
                </a:cubicBezTo>
                <a:cubicBezTo>
                  <a:pt x="1482976" y="175133"/>
                  <a:pt x="1515318" y="164663"/>
                  <a:pt x="1547660" y="153242"/>
                </a:cubicBezTo>
                <a:cubicBezTo>
                  <a:pt x="1518170" y="164663"/>
                  <a:pt x="1497244" y="172278"/>
                  <a:pt x="1480122" y="179892"/>
                </a:cubicBezTo>
                <a:cubicBezTo>
                  <a:pt x="1463000" y="188459"/>
                  <a:pt x="1449682" y="196073"/>
                  <a:pt x="1432560" y="204640"/>
                </a:cubicBezTo>
                <a:cubicBezTo>
                  <a:pt x="1453486" y="197025"/>
                  <a:pt x="1470610" y="189411"/>
                  <a:pt x="1485830" y="182748"/>
                </a:cubicBezTo>
                <a:cubicBezTo>
                  <a:pt x="1502000" y="177037"/>
                  <a:pt x="1515318" y="171326"/>
                  <a:pt x="1528634" y="165615"/>
                </a:cubicBezTo>
                <a:cubicBezTo>
                  <a:pt x="1555270" y="153242"/>
                  <a:pt x="1582854" y="143724"/>
                  <a:pt x="1622806" y="130398"/>
                </a:cubicBezTo>
                <a:cubicBezTo>
                  <a:pt x="1619954" y="132302"/>
                  <a:pt x="1620906" y="133254"/>
                  <a:pt x="1627562" y="131350"/>
                </a:cubicBezTo>
                <a:cubicBezTo>
                  <a:pt x="1634222" y="129446"/>
                  <a:pt x="1646588" y="126591"/>
                  <a:pt x="1665614" y="121832"/>
                </a:cubicBezTo>
                <a:lnTo>
                  <a:pt x="1675126" y="114217"/>
                </a:lnTo>
                <a:cubicBezTo>
                  <a:pt x="1676076" y="114217"/>
                  <a:pt x="1680832" y="113265"/>
                  <a:pt x="1692246" y="110410"/>
                </a:cubicBezTo>
                <a:cubicBezTo>
                  <a:pt x="1716978" y="103747"/>
                  <a:pt x="1740760" y="98036"/>
                  <a:pt x="1765492" y="92326"/>
                </a:cubicBezTo>
                <a:cubicBezTo>
                  <a:pt x="1790226" y="86615"/>
                  <a:pt x="1814958" y="81856"/>
                  <a:pt x="1839690" y="77097"/>
                </a:cubicBezTo>
                <a:cubicBezTo>
                  <a:pt x="1808298" y="80904"/>
                  <a:pt x="1805444" y="77097"/>
                  <a:pt x="1767394" y="84711"/>
                </a:cubicBezTo>
                <a:cubicBezTo>
                  <a:pt x="1781662" y="83759"/>
                  <a:pt x="1749322" y="91374"/>
                  <a:pt x="1711272" y="99940"/>
                </a:cubicBezTo>
                <a:cubicBezTo>
                  <a:pt x="1727442" y="95181"/>
                  <a:pt x="1717930" y="96133"/>
                  <a:pt x="1704614" y="98988"/>
                </a:cubicBezTo>
                <a:cubicBezTo>
                  <a:pt x="1691296" y="101844"/>
                  <a:pt x="1674174" y="105651"/>
                  <a:pt x="1674174" y="104699"/>
                </a:cubicBezTo>
                <a:cubicBezTo>
                  <a:pt x="1750274" y="85663"/>
                  <a:pt x="1845396" y="66627"/>
                  <a:pt x="1895812" y="59012"/>
                </a:cubicBezTo>
                <a:lnTo>
                  <a:pt x="1912934" y="60916"/>
                </a:lnTo>
                <a:cubicBezTo>
                  <a:pt x="1987130" y="51398"/>
                  <a:pt x="2065130" y="41879"/>
                  <a:pt x="2115546" y="39976"/>
                </a:cubicBezTo>
                <a:lnTo>
                  <a:pt x="2100326" y="43783"/>
                </a:lnTo>
                <a:cubicBezTo>
                  <a:pt x="2188792" y="38072"/>
                  <a:pt x="2276306" y="33313"/>
                  <a:pt x="2355258" y="36169"/>
                </a:cubicBezTo>
                <a:cubicBezTo>
                  <a:pt x="2434210" y="30458"/>
                  <a:pt x="2534090" y="26650"/>
                  <a:pt x="2598774" y="23795"/>
                </a:cubicBezTo>
                <a:cubicBezTo>
                  <a:pt x="2603054" y="23319"/>
                  <a:pt x="2609892" y="23140"/>
                  <a:pt x="2618764" y="23245"/>
                </a:cubicBezTo>
                <a:close/>
                <a:moveTo>
                  <a:pt x="2069888" y="21891"/>
                </a:moveTo>
                <a:lnTo>
                  <a:pt x="2071790" y="21891"/>
                </a:lnTo>
                <a:cubicBezTo>
                  <a:pt x="2053718" y="22843"/>
                  <a:pt x="2036594" y="24746"/>
                  <a:pt x="2016618" y="25698"/>
                </a:cubicBezTo>
                <a:close/>
                <a:moveTo>
                  <a:pt x="2190694" y="15229"/>
                </a:moveTo>
                <a:lnTo>
                  <a:pt x="2157402" y="20940"/>
                </a:lnTo>
                <a:cubicBezTo>
                  <a:pt x="2149792" y="19988"/>
                  <a:pt x="2146938" y="19036"/>
                  <a:pt x="2143134" y="17133"/>
                </a:cubicBezTo>
                <a:cubicBezTo>
                  <a:pt x="2158354" y="16181"/>
                  <a:pt x="2174524" y="16181"/>
                  <a:pt x="2190694" y="15229"/>
                </a:cubicBezTo>
                <a:close/>
                <a:moveTo>
                  <a:pt x="2122206" y="13325"/>
                </a:moveTo>
                <a:cubicBezTo>
                  <a:pt x="2134572" y="14277"/>
                  <a:pt x="2139328" y="15229"/>
                  <a:pt x="2143134" y="17132"/>
                </a:cubicBezTo>
                <a:cubicBezTo>
                  <a:pt x="2118402" y="19036"/>
                  <a:pt x="2094620" y="19988"/>
                  <a:pt x="2069888" y="21891"/>
                </a:cubicBezTo>
                <a:lnTo>
                  <a:pt x="2055618" y="17132"/>
                </a:lnTo>
                <a:cubicBezTo>
                  <a:pt x="2090814" y="13325"/>
                  <a:pt x="2109838" y="13325"/>
                  <a:pt x="2122206" y="13325"/>
                </a:cubicBezTo>
                <a:close/>
                <a:moveTo>
                  <a:pt x="2210670" y="11421"/>
                </a:moveTo>
                <a:lnTo>
                  <a:pt x="2239208" y="13325"/>
                </a:lnTo>
                <a:lnTo>
                  <a:pt x="2190694" y="15228"/>
                </a:lnTo>
                <a:close/>
                <a:moveTo>
                  <a:pt x="2614946" y="0"/>
                </a:moveTo>
                <a:cubicBezTo>
                  <a:pt x="2695800" y="2855"/>
                  <a:pt x="2776654" y="6663"/>
                  <a:pt x="2858462" y="16181"/>
                </a:cubicBezTo>
                <a:cubicBezTo>
                  <a:pt x="2862266" y="16181"/>
                  <a:pt x="2867974" y="17133"/>
                  <a:pt x="2880340" y="18084"/>
                </a:cubicBezTo>
                <a:lnTo>
                  <a:pt x="2868926" y="18084"/>
                </a:lnTo>
                <a:cubicBezTo>
                  <a:pt x="2916486" y="23795"/>
                  <a:pt x="2965000" y="31410"/>
                  <a:pt x="3013514" y="40928"/>
                </a:cubicBezTo>
                <a:cubicBezTo>
                  <a:pt x="3060124" y="52350"/>
                  <a:pt x="3061074" y="55205"/>
                  <a:pt x="3066782" y="58061"/>
                </a:cubicBezTo>
                <a:cubicBezTo>
                  <a:pt x="3072490" y="60916"/>
                  <a:pt x="3082002" y="62820"/>
                  <a:pt x="3145734" y="81856"/>
                </a:cubicBezTo>
                <a:cubicBezTo>
                  <a:pt x="3150490" y="79952"/>
                  <a:pt x="3136222" y="75193"/>
                  <a:pt x="3117198" y="66627"/>
                </a:cubicBezTo>
                <a:cubicBezTo>
                  <a:pt x="3133370" y="70434"/>
                  <a:pt x="3148588" y="75193"/>
                  <a:pt x="3164758" y="79952"/>
                </a:cubicBezTo>
                <a:cubicBezTo>
                  <a:pt x="3180930" y="84711"/>
                  <a:pt x="3196150" y="90422"/>
                  <a:pt x="3212322" y="95181"/>
                </a:cubicBezTo>
                <a:lnTo>
                  <a:pt x="3204710" y="95181"/>
                </a:lnTo>
                <a:cubicBezTo>
                  <a:pt x="3230394" y="102796"/>
                  <a:pt x="3256078" y="113266"/>
                  <a:pt x="3281762" y="121832"/>
                </a:cubicBezTo>
                <a:cubicBezTo>
                  <a:pt x="3302690" y="134206"/>
                  <a:pt x="3255126" y="117073"/>
                  <a:pt x="3219930" y="104700"/>
                </a:cubicBezTo>
                <a:cubicBezTo>
                  <a:pt x="3201858" y="98989"/>
                  <a:pt x="3187590" y="95181"/>
                  <a:pt x="3185686" y="95181"/>
                </a:cubicBezTo>
                <a:cubicBezTo>
                  <a:pt x="3184734" y="96133"/>
                  <a:pt x="3187590" y="97085"/>
                  <a:pt x="3194248" y="99940"/>
                </a:cubicBezTo>
                <a:cubicBezTo>
                  <a:pt x="3201858" y="102796"/>
                  <a:pt x="3213272" y="107555"/>
                  <a:pt x="3230394" y="115170"/>
                </a:cubicBezTo>
                <a:cubicBezTo>
                  <a:pt x="3185686" y="98989"/>
                  <a:pt x="3140978" y="86615"/>
                  <a:pt x="3098174" y="76145"/>
                </a:cubicBezTo>
                <a:cubicBezTo>
                  <a:pt x="3055366" y="65675"/>
                  <a:pt x="3012562" y="57109"/>
                  <a:pt x="2969756" y="49494"/>
                </a:cubicBezTo>
                <a:cubicBezTo>
                  <a:pt x="2926950" y="41880"/>
                  <a:pt x="2884146" y="36169"/>
                  <a:pt x="2841340" y="31410"/>
                </a:cubicBezTo>
                <a:cubicBezTo>
                  <a:pt x="2798534" y="26651"/>
                  <a:pt x="2754778" y="22844"/>
                  <a:pt x="2710070" y="20940"/>
                </a:cubicBezTo>
                <a:cubicBezTo>
                  <a:pt x="2744314" y="21892"/>
                  <a:pt x="2716728" y="17133"/>
                  <a:pt x="2710070" y="15229"/>
                </a:cubicBezTo>
                <a:cubicBezTo>
                  <a:pt x="2786168" y="21892"/>
                  <a:pt x="2810900" y="24747"/>
                  <a:pt x="2829926" y="24747"/>
                </a:cubicBezTo>
                <a:cubicBezTo>
                  <a:pt x="2839438" y="24747"/>
                  <a:pt x="2847998" y="24747"/>
                  <a:pt x="2860364" y="25699"/>
                </a:cubicBezTo>
                <a:cubicBezTo>
                  <a:pt x="2872730" y="26651"/>
                  <a:pt x="2889854" y="27603"/>
                  <a:pt x="2917438" y="31410"/>
                </a:cubicBezTo>
                <a:cubicBezTo>
                  <a:pt x="2900316" y="27603"/>
                  <a:pt x="2843242" y="18084"/>
                  <a:pt x="2783314" y="13325"/>
                </a:cubicBezTo>
                <a:cubicBezTo>
                  <a:pt x="2723386" y="8566"/>
                  <a:pt x="2659654" y="6663"/>
                  <a:pt x="2630166" y="8566"/>
                </a:cubicBezTo>
                <a:cubicBezTo>
                  <a:pt x="2649190" y="10470"/>
                  <a:pt x="2667262" y="11422"/>
                  <a:pt x="2686288" y="13325"/>
                </a:cubicBezTo>
                <a:cubicBezTo>
                  <a:pt x="2667262" y="14277"/>
                  <a:pt x="2647288" y="15229"/>
                  <a:pt x="2627312" y="16181"/>
                </a:cubicBezTo>
                <a:cubicBezTo>
                  <a:pt x="2613042" y="15229"/>
                  <a:pt x="2611142" y="14277"/>
                  <a:pt x="2613042" y="13325"/>
                </a:cubicBezTo>
                <a:cubicBezTo>
                  <a:pt x="2601628" y="15229"/>
                  <a:pt x="2565482" y="15229"/>
                  <a:pt x="2520774" y="14277"/>
                </a:cubicBezTo>
                <a:cubicBezTo>
                  <a:pt x="2495090" y="14277"/>
                  <a:pt x="2466554" y="13325"/>
                  <a:pt x="2438016" y="13325"/>
                </a:cubicBezTo>
                <a:cubicBezTo>
                  <a:pt x="2409478" y="13325"/>
                  <a:pt x="2380942" y="12374"/>
                  <a:pt x="2355258" y="13325"/>
                </a:cubicBezTo>
                <a:cubicBezTo>
                  <a:pt x="2419942" y="7615"/>
                  <a:pt x="2283916" y="5711"/>
                  <a:pt x="2371430" y="1904"/>
                </a:cubicBezTo>
                <a:cubicBezTo>
                  <a:pt x="2452284" y="952"/>
                  <a:pt x="2532188" y="952"/>
                  <a:pt x="2614946"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900" b="0" i="0" dirty="0">
                <a:solidFill>
                  <a:schemeClr val="tx1"/>
                </a:solidFill>
                <a:latin typeface="Bellota Text Light" pitchFamily="2" charset="77"/>
                <a:ea typeface="+mn-ea"/>
                <a:cs typeface="Heebo Light" pitchFamily="2" charset="-79"/>
              </a:defRPr>
            </a:lvl1pPr>
          </a:lstStyle>
          <a:p>
            <a:pPr marL="0" lvl="0" algn="ctr"/>
            <a:endParaRPr lang="en-US" dirty="0"/>
          </a:p>
        </p:txBody>
      </p:sp>
      <p:sp>
        <p:nvSpPr>
          <p:cNvPr id="3" name="Picture Placeholder 2">
            <a:extLst>
              <a:ext uri="{FF2B5EF4-FFF2-40B4-BE49-F238E27FC236}">
                <a16:creationId xmlns:a16="http://schemas.microsoft.com/office/drawing/2014/main" id="{1FEFCDF9-29F0-CF5A-7BEA-F93AFE537609}"/>
              </a:ext>
            </a:extLst>
          </p:cNvPr>
          <p:cNvSpPr>
            <a:spLocks noGrp="1"/>
          </p:cNvSpPr>
          <p:nvPr>
            <p:ph type="pic" sz="quarter" idx="11"/>
          </p:nvPr>
        </p:nvSpPr>
        <p:spPr>
          <a:xfrm>
            <a:off x="3582118" y="1344784"/>
            <a:ext cx="1979765" cy="1829704"/>
          </a:xfrm>
          <a:custGeom>
            <a:avLst/>
            <a:gdLst>
              <a:gd name="connsiteX0" fmla="*/ 1989034 w 4771624"/>
              <a:gd name="connsiteY0" fmla="*/ 4368827 h 4411096"/>
              <a:gd name="connsiteX1" fmla="*/ 1989120 w 4771624"/>
              <a:gd name="connsiteY1" fmla="*/ 4368840 h 4411096"/>
              <a:gd name="connsiteX2" fmla="*/ 1988082 w 4771624"/>
              <a:gd name="connsiteY2" fmla="*/ 4368946 h 4411096"/>
              <a:gd name="connsiteX3" fmla="*/ 1987612 w 4771624"/>
              <a:gd name="connsiteY3" fmla="*/ 4368915 h 4411096"/>
              <a:gd name="connsiteX4" fmla="*/ 2321014 w 4771624"/>
              <a:gd name="connsiteY4" fmla="*/ 4341225 h 4411096"/>
              <a:gd name="connsiteX5" fmla="*/ 2295330 w 4771624"/>
              <a:gd name="connsiteY5" fmla="*/ 4343129 h 4411096"/>
              <a:gd name="connsiteX6" fmla="*/ 2321014 w 4771624"/>
              <a:gd name="connsiteY6" fmla="*/ 4341225 h 4411096"/>
              <a:gd name="connsiteX7" fmla="*/ 2905072 w 4771624"/>
              <a:gd name="connsiteY7" fmla="*/ 4325995 h 4411096"/>
              <a:gd name="connsiteX8" fmla="*/ 2859414 w 4771624"/>
              <a:gd name="connsiteY8" fmla="*/ 4340272 h 4411096"/>
              <a:gd name="connsiteX9" fmla="*/ 2913634 w 4771624"/>
              <a:gd name="connsiteY9" fmla="*/ 4323140 h 4411096"/>
              <a:gd name="connsiteX10" fmla="*/ 2905072 w 4771624"/>
              <a:gd name="connsiteY10" fmla="*/ 4325995 h 4411096"/>
              <a:gd name="connsiteX11" fmla="*/ 2910778 w 4771624"/>
              <a:gd name="connsiteY11" fmla="*/ 4324092 h 4411096"/>
              <a:gd name="connsiteX12" fmla="*/ 2913634 w 4771624"/>
              <a:gd name="connsiteY12" fmla="*/ 4323140 h 4411096"/>
              <a:gd name="connsiteX13" fmla="*/ 1728394 w 4771624"/>
              <a:gd name="connsiteY13" fmla="*/ 4323140 h 4411096"/>
              <a:gd name="connsiteX14" fmla="*/ 1782614 w 4771624"/>
              <a:gd name="connsiteY14" fmla="*/ 4333610 h 4411096"/>
              <a:gd name="connsiteX15" fmla="*/ 1787370 w 4771624"/>
              <a:gd name="connsiteY15" fmla="*/ 4335513 h 4411096"/>
              <a:gd name="connsiteX16" fmla="*/ 1733150 w 4771624"/>
              <a:gd name="connsiteY16" fmla="*/ 4325043 h 4411096"/>
              <a:gd name="connsiteX17" fmla="*/ 1478218 w 4771624"/>
              <a:gd name="connsiteY17" fmla="*/ 4247947 h 4411096"/>
              <a:gd name="connsiteX18" fmla="*/ 1560978 w 4771624"/>
              <a:gd name="connsiteY18" fmla="*/ 4274598 h 4411096"/>
              <a:gd name="connsiteX19" fmla="*/ 1658002 w 4771624"/>
              <a:gd name="connsiteY19" fmla="*/ 4301248 h 4411096"/>
              <a:gd name="connsiteX20" fmla="*/ 1617100 w 4771624"/>
              <a:gd name="connsiteY20" fmla="*/ 4294586 h 4411096"/>
              <a:gd name="connsiteX21" fmla="*/ 1570490 w 4771624"/>
              <a:gd name="connsiteY21" fmla="*/ 4283164 h 4411096"/>
              <a:gd name="connsiteX22" fmla="*/ 1521026 w 4771624"/>
              <a:gd name="connsiteY22" fmla="*/ 4267935 h 4411096"/>
              <a:gd name="connsiteX23" fmla="*/ 1686540 w 4771624"/>
              <a:gd name="connsiteY23" fmla="*/ 4320285 h 4411096"/>
              <a:gd name="connsiteX24" fmla="*/ 1776906 w 4771624"/>
              <a:gd name="connsiteY24" fmla="*/ 4341225 h 4411096"/>
              <a:gd name="connsiteX25" fmla="*/ 1827322 w 4771624"/>
              <a:gd name="connsiteY25" fmla="*/ 4347887 h 4411096"/>
              <a:gd name="connsiteX26" fmla="*/ 1872982 w 4771624"/>
              <a:gd name="connsiteY26" fmla="*/ 4354550 h 4411096"/>
              <a:gd name="connsiteX27" fmla="*/ 1950032 w 4771624"/>
              <a:gd name="connsiteY27" fmla="*/ 4367875 h 4411096"/>
              <a:gd name="connsiteX28" fmla="*/ 1971910 w 4771624"/>
              <a:gd name="connsiteY28" fmla="*/ 4367875 h 4411096"/>
              <a:gd name="connsiteX29" fmla="*/ 1987612 w 4771624"/>
              <a:gd name="connsiteY29" fmla="*/ 4368915 h 4411096"/>
              <a:gd name="connsiteX30" fmla="*/ 1974334 w 4771624"/>
              <a:gd name="connsiteY30" fmla="*/ 4369735 h 4411096"/>
              <a:gd name="connsiteX31" fmla="*/ 1972862 w 4771624"/>
              <a:gd name="connsiteY31" fmla="*/ 4375490 h 4411096"/>
              <a:gd name="connsiteX32" fmla="*/ 2052766 w 4771624"/>
              <a:gd name="connsiteY32" fmla="*/ 4382153 h 4411096"/>
              <a:gd name="connsiteX33" fmla="*/ 1983326 w 4771624"/>
              <a:gd name="connsiteY33" fmla="*/ 4380249 h 4411096"/>
              <a:gd name="connsiteX34" fmla="*/ 1977618 w 4771624"/>
              <a:gd name="connsiteY34" fmla="*/ 4379297 h 4411096"/>
              <a:gd name="connsiteX35" fmla="*/ 1935762 w 4771624"/>
              <a:gd name="connsiteY35" fmla="*/ 4378345 h 4411096"/>
              <a:gd name="connsiteX36" fmla="*/ 1858714 w 4771624"/>
              <a:gd name="connsiteY36" fmla="*/ 4359309 h 4411096"/>
              <a:gd name="connsiteX37" fmla="*/ 1872982 w 4771624"/>
              <a:gd name="connsiteY37" fmla="*/ 4368827 h 4411096"/>
              <a:gd name="connsiteX38" fmla="*/ 1765492 w 4771624"/>
              <a:gd name="connsiteY38" fmla="*/ 4345984 h 4411096"/>
              <a:gd name="connsiteX39" fmla="*/ 1656100 w 4771624"/>
              <a:gd name="connsiteY39" fmla="*/ 4316477 h 4411096"/>
              <a:gd name="connsiteX40" fmla="*/ 1603782 w 4771624"/>
              <a:gd name="connsiteY40" fmla="*/ 4301248 h 4411096"/>
              <a:gd name="connsiteX41" fmla="*/ 1555270 w 4771624"/>
              <a:gd name="connsiteY41" fmla="*/ 4286020 h 4411096"/>
              <a:gd name="connsiteX42" fmla="*/ 1472512 w 4771624"/>
              <a:gd name="connsiteY42" fmla="*/ 4260320 h 4411096"/>
              <a:gd name="connsiteX43" fmla="*/ 1478218 w 4771624"/>
              <a:gd name="connsiteY43" fmla="*/ 4247947 h 4411096"/>
              <a:gd name="connsiteX44" fmla="*/ 2965000 w 4771624"/>
              <a:gd name="connsiteY44" fmla="*/ 4242236 h 4411096"/>
              <a:gd name="connsiteX45" fmla="*/ 2892706 w 4771624"/>
              <a:gd name="connsiteY45" fmla="*/ 4261272 h 4411096"/>
              <a:gd name="connsiteX46" fmla="*/ 2965000 w 4771624"/>
              <a:gd name="connsiteY46" fmla="*/ 4242236 h 4411096"/>
              <a:gd name="connsiteX47" fmla="*/ 3168564 w 4771624"/>
              <a:gd name="connsiteY47" fmla="*/ 4240332 h 4411096"/>
              <a:gd name="connsiteX48" fmla="*/ 3063928 w 4771624"/>
              <a:gd name="connsiteY48" fmla="*/ 4280308 h 4411096"/>
              <a:gd name="connsiteX49" fmla="*/ 3022074 w 4771624"/>
              <a:gd name="connsiteY49" fmla="*/ 4293634 h 4411096"/>
              <a:gd name="connsiteX50" fmla="*/ 2969756 w 4771624"/>
              <a:gd name="connsiteY50" fmla="*/ 4310766 h 4411096"/>
              <a:gd name="connsiteX51" fmla="*/ 3010658 w 4771624"/>
              <a:gd name="connsiteY51" fmla="*/ 4293634 h 4411096"/>
              <a:gd name="connsiteX52" fmla="*/ 3032538 w 4771624"/>
              <a:gd name="connsiteY52" fmla="*/ 4284116 h 4411096"/>
              <a:gd name="connsiteX53" fmla="*/ 3073442 w 4771624"/>
              <a:gd name="connsiteY53" fmla="*/ 4269838 h 4411096"/>
              <a:gd name="connsiteX54" fmla="*/ 3090562 w 4771624"/>
              <a:gd name="connsiteY54" fmla="*/ 4267935 h 4411096"/>
              <a:gd name="connsiteX55" fmla="*/ 3121002 w 4771624"/>
              <a:gd name="connsiteY55" fmla="*/ 4257465 h 4411096"/>
              <a:gd name="connsiteX56" fmla="*/ 3168564 w 4771624"/>
              <a:gd name="connsiteY56" fmla="*/ 4240332 h 4411096"/>
              <a:gd name="connsiteX57" fmla="*/ 1459194 w 4771624"/>
              <a:gd name="connsiteY57" fmla="*/ 4235573 h 4411096"/>
              <a:gd name="connsiteX58" fmla="*/ 1482976 w 4771624"/>
              <a:gd name="connsiteY58" fmla="*/ 4246043 h 4411096"/>
              <a:gd name="connsiteX59" fmla="*/ 1459194 w 4771624"/>
              <a:gd name="connsiteY59" fmla="*/ 4235573 h 4411096"/>
              <a:gd name="connsiteX60" fmla="*/ 1390706 w 4771624"/>
              <a:gd name="connsiteY60" fmla="*/ 4220344 h 4411096"/>
              <a:gd name="connsiteX61" fmla="*/ 1402122 w 4771624"/>
              <a:gd name="connsiteY61" fmla="*/ 4224151 h 4411096"/>
              <a:gd name="connsiteX62" fmla="*/ 1443024 w 4771624"/>
              <a:gd name="connsiteY62" fmla="*/ 4241284 h 4411096"/>
              <a:gd name="connsiteX63" fmla="*/ 3191674 w 4771624"/>
              <a:gd name="connsiteY63" fmla="*/ 4200261 h 4411096"/>
              <a:gd name="connsiteX64" fmla="*/ 3158100 w 4771624"/>
              <a:gd name="connsiteY64" fmla="*/ 4217489 h 4411096"/>
              <a:gd name="connsiteX65" fmla="*/ 3056318 w 4771624"/>
              <a:gd name="connsiteY65" fmla="*/ 4249850 h 4411096"/>
              <a:gd name="connsiteX66" fmla="*/ 3055440 w 4771624"/>
              <a:gd name="connsiteY66" fmla="*/ 4251608 h 4411096"/>
              <a:gd name="connsiteX67" fmla="*/ 3057270 w 4771624"/>
              <a:gd name="connsiteY67" fmla="*/ 4250803 h 4411096"/>
              <a:gd name="connsiteX68" fmla="*/ 3117198 w 4771624"/>
              <a:gd name="connsiteY68" fmla="*/ 4242236 h 4411096"/>
              <a:gd name="connsiteX69" fmla="*/ 3181674 w 4771624"/>
              <a:gd name="connsiteY69" fmla="*/ 4207570 h 4411096"/>
              <a:gd name="connsiteX70" fmla="*/ 3101978 w 4771624"/>
              <a:gd name="connsiteY70" fmla="*/ 4195597 h 4411096"/>
              <a:gd name="connsiteX71" fmla="*/ 3041098 w 4771624"/>
              <a:gd name="connsiteY71" fmla="*/ 4219392 h 4411096"/>
              <a:gd name="connsiteX72" fmla="*/ 3090562 w 4771624"/>
              <a:gd name="connsiteY72" fmla="*/ 4198452 h 4411096"/>
              <a:gd name="connsiteX73" fmla="*/ 3101978 w 4771624"/>
              <a:gd name="connsiteY73" fmla="*/ 4195597 h 4411096"/>
              <a:gd name="connsiteX74" fmla="*/ 3278908 w 4771624"/>
              <a:gd name="connsiteY74" fmla="*/ 4193693 h 4411096"/>
              <a:gd name="connsiteX75" fmla="*/ 3231346 w 4771624"/>
              <a:gd name="connsiteY75" fmla="*/ 4213682 h 4411096"/>
              <a:gd name="connsiteX76" fmla="*/ 3278908 w 4771624"/>
              <a:gd name="connsiteY76" fmla="*/ 4193693 h 4411096"/>
              <a:gd name="connsiteX77" fmla="*/ 3205662 w 4771624"/>
              <a:gd name="connsiteY77" fmla="*/ 4163235 h 4411096"/>
              <a:gd name="connsiteX78" fmla="*/ 3110538 w 4771624"/>
              <a:gd name="connsiteY78" fmla="*/ 4187982 h 4411096"/>
              <a:gd name="connsiteX79" fmla="*/ 2571190 w 4771624"/>
              <a:gd name="connsiteY79" fmla="*/ 4324092 h 4411096"/>
              <a:gd name="connsiteX80" fmla="*/ 2525530 w 4771624"/>
              <a:gd name="connsiteY80" fmla="*/ 4328851 h 4411096"/>
              <a:gd name="connsiteX81" fmla="*/ 2517918 w 4771624"/>
              <a:gd name="connsiteY81" fmla="*/ 4330755 h 4411096"/>
              <a:gd name="connsiteX82" fmla="*/ 2600678 w 4771624"/>
              <a:gd name="connsiteY82" fmla="*/ 4322188 h 4411096"/>
              <a:gd name="connsiteX83" fmla="*/ 2506504 w 4771624"/>
              <a:gd name="connsiteY83" fmla="*/ 4332658 h 4411096"/>
              <a:gd name="connsiteX84" fmla="*/ 2496042 w 4771624"/>
              <a:gd name="connsiteY84" fmla="*/ 4330755 h 4411096"/>
              <a:gd name="connsiteX85" fmla="*/ 2421846 w 4771624"/>
              <a:gd name="connsiteY85" fmla="*/ 4335514 h 4411096"/>
              <a:gd name="connsiteX86" fmla="*/ 2441822 w 4771624"/>
              <a:gd name="connsiteY86" fmla="*/ 4338369 h 4411096"/>
              <a:gd name="connsiteX87" fmla="*/ 2387600 w 4771624"/>
              <a:gd name="connsiteY87" fmla="*/ 4340273 h 4411096"/>
              <a:gd name="connsiteX88" fmla="*/ 2319110 w 4771624"/>
              <a:gd name="connsiteY88" fmla="*/ 4341225 h 4411096"/>
              <a:gd name="connsiteX89" fmla="*/ 2311502 w 4771624"/>
              <a:gd name="connsiteY89" fmla="*/ 4338369 h 4411096"/>
              <a:gd name="connsiteX90" fmla="*/ 2130766 w 4771624"/>
              <a:gd name="connsiteY90" fmla="*/ 4331707 h 4411096"/>
              <a:gd name="connsiteX91" fmla="*/ 2176426 w 4771624"/>
              <a:gd name="connsiteY91" fmla="*/ 4337417 h 4411096"/>
              <a:gd name="connsiteX92" fmla="*/ 2117450 w 4771624"/>
              <a:gd name="connsiteY92" fmla="*/ 4332658 h 4411096"/>
              <a:gd name="connsiteX93" fmla="*/ 2058474 w 4771624"/>
              <a:gd name="connsiteY93" fmla="*/ 4327899 h 4411096"/>
              <a:gd name="connsiteX94" fmla="*/ 2061326 w 4771624"/>
              <a:gd name="connsiteY94" fmla="*/ 4333610 h 4411096"/>
              <a:gd name="connsiteX95" fmla="*/ 2080350 w 4771624"/>
              <a:gd name="connsiteY95" fmla="*/ 4338369 h 4411096"/>
              <a:gd name="connsiteX96" fmla="*/ 2115546 w 4771624"/>
              <a:gd name="connsiteY96" fmla="*/ 4343128 h 4411096"/>
              <a:gd name="connsiteX97" fmla="*/ 2110790 w 4771624"/>
              <a:gd name="connsiteY97" fmla="*/ 4345984 h 4411096"/>
              <a:gd name="connsiteX98" fmla="*/ 2161206 w 4771624"/>
              <a:gd name="connsiteY98" fmla="*/ 4344080 h 4411096"/>
              <a:gd name="connsiteX99" fmla="*/ 2206866 w 4771624"/>
              <a:gd name="connsiteY99" fmla="*/ 4345984 h 4411096"/>
              <a:gd name="connsiteX100" fmla="*/ 2258232 w 4771624"/>
              <a:gd name="connsiteY100" fmla="*/ 4348839 h 4411096"/>
              <a:gd name="connsiteX101" fmla="*/ 2314354 w 4771624"/>
              <a:gd name="connsiteY101" fmla="*/ 4349791 h 4411096"/>
              <a:gd name="connsiteX102" fmla="*/ 2374282 w 4771624"/>
              <a:gd name="connsiteY102" fmla="*/ 4350743 h 4411096"/>
              <a:gd name="connsiteX103" fmla="*/ 2611140 w 4771624"/>
              <a:gd name="connsiteY103" fmla="*/ 4330755 h 4411096"/>
              <a:gd name="connsiteX104" fmla="*/ 2593066 w 4771624"/>
              <a:gd name="connsiteY104" fmla="*/ 4339321 h 4411096"/>
              <a:gd name="connsiteX105" fmla="*/ 2648238 w 4771624"/>
              <a:gd name="connsiteY105" fmla="*/ 4333610 h 4411096"/>
              <a:gd name="connsiteX106" fmla="*/ 2682482 w 4771624"/>
              <a:gd name="connsiteY106" fmla="*/ 4325996 h 4411096"/>
              <a:gd name="connsiteX107" fmla="*/ 2770948 w 4771624"/>
              <a:gd name="connsiteY107" fmla="*/ 4305056 h 4411096"/>
              <a:gd name="connsiteX108" fmla="*/ 2696750 w 4771624"/>
              <a:gd name="connsiteY108" fmla="*/ 4323140 h 4411096"/>
              <a:gd name="connsiteX109" fmla="*/ 2908878 w 4771624"/>
              <a:gd name="connsiteY109" fmla="*/ 4270790 h 4411096"/>
              <a:gd name="connsiteX110" fmla="*/ 3110538 w 4771624"/>
              <a:gd name="connsiteY110" fmla="*/ 4199404 h 4411096"/>
              <a:gd name="connsiteX111" fmla="*/ 3118150 w 4771624"/>
              <a:gd name="connsiteY111" fmla="*/ 4201308 h 4411096"/>
              <a:gd name="connsiteX112" fmla="*/ 3161906 w 4771624"/>
              <a:gd name="connsiteY112" fmla="*/ 4183223 h 4411096"/>
              <a:gd name="connsiteX113" fmla="*/ 3205662 w 4771624"/>
              <a:gd name="connsiteY113" fmla="*/ 4163235 h 4411096"/>
              <a:gd name="connsiteX114" fmla="*/ 1176678 w 4771624"/>
              <a:gd name="connsiteY114" fmla="*/ 4077572 h 4411096"/>
              <a:gd name="connsiteX115" fmla="*/ 1315558 w 4771624"/>
              <a:gd name="connsiteY115" fmla="*/ 4142295 h 4411096"/>
              <a:gd name="connsiteX116" fmla="*/ 1435414 w 4771624"/>
              <a:gd name="connsiteY116" fmla="*/ 4187031 h 4411096"/>
              <a:gd name="connsiteX117" fmla="*/ 1420194 w 4771624"/>
              <a:gd name="connsiteY117" fmla="*/ 4184175 h 4411096"/>
              <a:gd name="connsiteX118" fmla="*/ 1677978 w 4771624"/>
              <a:gd name="connsiteY118" fmla="*/ 4266031 h 4411096"/>
              <a:gd name="connsiteX119" fmla="*/ 1695102 w 4771624"/>
              <a:gd name="connsiteY119" fmla="*/ 4276501 h 4411096"/>
              <a:gd name="connsiteX120" fmla="*/ 1769298 w 4771624"/>
              <a:gd name="connsiteY120" fmla="*/ 4289827 h 4411096"/>
              <a:gd name="connsiteX121" fmla="*/ 1753126 w 4771624"/>
              <a:gd name="connsiteY121" fmla="*/ 4288875 h 4411096"/>
              <a:gd name="connsiteX122" fmla="*/ 1784518 w 4771624"/>
              <a:gd name="connsiteY122" fmla="*/ 4295538 h 4411096"/>
              <a:gd name="connsiteX123" fmla="*/ 1815908 w 4771624"/>
              <a:gd name="connsiteY123" fmla="*/ 4301248 h 4411096"/>
              <a:gd name="connsiteX124" fmla="*/ 1878690 w 4771624"/>
              <a:gd name="connsiteY124" fmla="*/ 4313622 h 4411096"/>
              <a:gd name="connsiteX125" fmla="*/ 1874884 w 4771624"/>
              <a:gd name="connsiteY125" fmla="*/ 4313622 h 4411096"/>
              <a:gd name="connsiteX126" fmla="*/ 2021374 w 4771624"/>
              <a:gd name="connsiteY126" fmla="*/ 4324092 h 4411096"/>
              <a:gd name="connsiteX127" fmla="*/ 2024228 w 4771624"/>
              <a:gd name="connsiteY127" fmla="*/ 4322188 h 4411096"/>
              <a:gd name="connsiteX128" fmla="*/ 1807346 w 4771624"/>
              <a:gd name="connsiteY128" fmla="*/ 4286020 h 4411096"/>
              <a:gd name="connsiteX129" fmla="*/ 1781662 w 4771624"/>
              <a:gd name="connsiteY129" fmla="*/ 4281260 h 4411096"/>
              <a:gd name="connsiteX130" fmla="*/ 1751224 w 4771624"/>
              <a:gd name="connsiteY130" fmla="*/ 4274598 h 4411096"/>
              <a:gd name="connsiteX131" fmla="*/ 1690346 w 4771624"/>
              <a:gd name="connsiteY131" fmla="*/ 4261272 h 4411096"/>
              <a:gd name="connsiteX132" fmla="*/ 1630418 w 4771624"/>
              <a:gd name="connsiteY132" fmla="*/ 4245091 h 4411096"/>
              <a:gd name="connsiteX133" fmla="*/ 1570490 w 4771624"/>
              <a:gd name="connsiteY133" fmla="*/ 4227959 h 4411096"/>
              <a:gd name="connsiteX134" fmla="*/ 1600930 w 4771624"/>
              <a:gd name="connsiteY134" fmla="*/ 4234621 h 4411096"/>
              <a:gd name="connsiteX135" fmla="*/ 1416390 w 4771624"/>
              <a:gd name="connsiteY135" fmla="*/ 4172753 h 4411096"/>
              <a:gd name="connsiteX136" fmla="*/ 1411634 w 4771624"/>
              <a:gd name="connsiteY136" fmla="*/ 4170850 h 4411096"/>
              <a:gd name="connsiteX137" fmla="*/ 1361218 w 4771624"/>
              <a:gd name="connsiteY137" fmla="*/ 4153717 h 4411096"/>
              <a:gd name="connsiteX138" fmla="*/ 1345998 w 4771624"/>
              <a:gd name="connsiteY138" fmla="*/ 4145151 h 4411096"/>
              <a:gd name="connsiteX139" fmla="*/ 1228045 w 4771624"/>
              <a:gd name="connsiteY139" fmla="*/ 4094705 h 4411096"/>
              <a:gd name="connsiteX140" fmla="*/ 1179532 w 4771624"/>
              <a:gd name="connsiteY140" fmla="*/ 4077572 h 4411096"/>
              <a:gd name="connsiteX141" fmla="*/ 3478666 w 4771624"/>
              <a:gd name="connsiteY141" fmla="*/ 4070909 h 4411096"/>
              <a:gd name="connsiteX142" fmla="*/ 3451082 w 4771624"/>
              <a:gd name="connsiteY142" fmla="*/ 4080427 h 4411096"/>
              <a:gd name="connsiteX143" fmla="*/ 3478666 w 4771624"/>
              <a:gd name="connsiteY143" fmla="*/ 4070909 h 4411096"/>
              <a:gd name="connsiteX144" fmla="*/ 909381 w 4771624"/>
              <a:gd name="connsiteY144" fmla="*/ 3987149 h 4411096"/>
              <a:gd name="connsiteX145" fmla="*/ 953138 w 4771624"/>
              <a:gd name="connsiteY145" fmla="*/ 4010944 h 4411096"/>
              <a:gd name="connsiteX146" fmla="*/ 1002602 w 4771624"/>
              <a:gd name="connsiteY146" fmla="*/ 4034740 h 4411096"/>
              <a:gd name="connsiteX147" fmla="*/ 968358 w 4771624"/>
              <a:gd name="connsiteY147" fmla="*/ 4021414 h 4411096"/>
              <a:gd name="connsiteX148" fmla="*/ 935064 w 4771624"/>
              <a:gd name="connsiteY148" fmla="*/ 4009041 h 4411096"/>
              <a:gd name="connsiteX149" fmla="*/ 909381 w 4771624"/>
              <a:gd name="connsiteY149" fmla="*/ 3987149 h 4411096"/>
              <a:gd name="connsiteX150" fmla="*/ 3621352 w 4771624"/>
              <a:gd name="connsiteY150" fmla="*/ 3910053 h 4411096"/>
              <a:gd name="connsiteX151" fmla="*/ 3587108 w 4771624"/>
              <a:gd name="connsiteY151" fmla="*/ 3931944 h 4411096"/>
              <a:gd name="connsiteX152" fmla="*/ 3566180 w 4771624"/>
              <a:gd name="connsiteY152" fmla="*/ 3947173 h 4411096"/>
              <a:gd name="connsiteX153" fmla="*/ 3485326 w 4771624"/>
              <a:gd name="connsiteY153" fmla="*/ 4000475 h 4411096"/>
              <a:gd name="connsiteX154" fmla="*/ 3486278 w 4771624"/>
              <a:gd name="connsiteY154" fmla="*/ 4000475 h 4411096"/>
              <a:gd name="connsiteX155" fmla="*/ 3485326 w 4771624"/>
              <a:gd name="connsiteY155" fmla="*/ 4001427 h 4411096"/>
              <a:gd name="connsiteX156" fmla="*/ 3473910 w 4771624"/>
              <a:gd name="connsiteY156" fmla="*/ 4008090 h 4411096"/>
              <a:gd name="connsiteX157" fmla="*/ 3480570 w 4771624"/>
              <a:gd name="connsiteY157" fmla="*/ 4012849 h 4411096"/>
              <a:gd name="connsiteX158" fmla="*/ 3518618 w 4771624"/>
              <a:gd name="connsiteY158" fmla="*/ 3988101 h 4411096"/>
              <a:gd name="connsiteX159" fmla="*/ 3556668 w 4771624"/>
              <a:gd name="connsiteY159" fmla="*/ 3961451 h 4411096"/>
              <a:gd name="connsiteX160" fmla="*/ 3549058 w 4771624"/>
              <a:gd name="connsiteY160" fmla="*/ 3966210 h 4411096"/>
              <a:gd name="connsiteX161" fmla="*/ 3567132 w 4771624"/>
              <a:gd name="connsiteY161" fmla="*/ 3952884 h 4411096"/>
              <a:gd name="connsiteX162" fmla="*/ 3585206 w 4771624"/>
              <a:gd name="connsiteY162" fmla="*/ 3938607 h 4411096"/>
              <a:gd name="connsiteX163" fmla="*/ 741964 w 4771624"/>
              <a:gd name="connsiteY163" fmla="*/ 3868173 h 4411096"/>
              <a:gd name="connsiteX164" fmla="*/ 775257 w 4771624"/>
              <a:gd name="connsiteY164" fmla="*/ 3891017 h 4411096"/>
              <a:gd name="connsiteX165" fmla="*/ 805697 w 4771624"/>
              <a:gd name="connsiteY165" fmla="*/ 3910053 h 4411096"/>
              <a:gd name="connsiteX166" fmla="*/ 860868 w 4771624"/>
              <a:gd name="connsiteY166" fmla="*/ 3942415 h 4411096"/>
              <a:gd name="connsiteX167" fmla="*/ 981675 w 4771624"/>
              <a:gd name="connsiteY167" fmla="*/ 4008090 h 4411096"/>
              <a:gd name="connsiteX168" fmla="*/ 1020676 w 4771624"/>
              <a:gd name="connsiteY168" fmla="*/ 4036644 h 4411096"/>
              <a:gd name="connsiteX169" fmla="*/ 948382 w 4771624"/>
              <a:gd name="connsiteY169" fmla="*/ 3995716 h 4411096"/>
              <a:gd name="connsiteX170" fmla="*/ 886552 w 4771624"/>
              <a:gd name="connsiteY170" fmla="*/ 3962403 h 4411096"/>
              <a:gd name="connsiteX171" fmla="*/ 741964 w 4771624"/>
              <a:gd name="connsiteY171" fmla="*/ 3868173 h 4411096"/>
              <a:gd name="connsiteX172" fmla="*/ 3708866 w 4771624"/>
              <a:gd name="connsiteY172" fmla="*/ 3838667 h 4411096"/>
              <a:gd name="connsiteX173" fmla="*/ 3627060 w 4771624"/>
              <a:gd name="connsiteY173" fmla="*/ 3902438 h 4411096"/>
              <a:gd name="connsiteX174" fmla="*/ 3708866 w 4771624"/>
              <a:gd name="connsiteY174" fmla="*/ 3838667 h 4411096"/>
              <a:gd name="connsiteX175" fmla="*/ 468959 w 4771624"/>
              <a:gd name="connsiteY175" fmla="*/ 3570255 h 4411096"/>
              <a:gd name="connsiteX176" fmla="*/ 490837 w 4771624"/>
              <a:gd name="connsiteY176" fmla="*/ 3595002 h 4411096"/>
              <a:gd name="connsiteX177" fmla="*/ 487032 w 4771624"/>
              <a:gd name="connsiteY177" fmla="*/ 3591195 h 4411096"/>
              <a:gd name="connsiteX178" fmla="*/ 4154506 w 4771624"/>
              <a:gd name="connsiteY178" fmla="*/ 3483789 h 4411096"/>
              <a:gd name="connsiteX179" fmla="*/ 4157850 w 4771624"/>
              <a:gd name="connsiteY179" fmla="*/ 3484592 h 4411096"/>
              <a:gd name="connsiteX180" fmla="*/ 4125506 w 4771624"/>
              <a:gd name="connsiteY180" fmla="*/ 3523616 h 4411096"/>
              <a:gd name="connsiteX181" fmla="*/ 4149288 w 4771624"/>
              <a:gd name="connsiteY181" fmla="*/ 3491255 h 4411096"/>
              <a:gd name="connsiteX182" fmla="*/ 4154506 w 4771624"/>
              <a:gd name="connsiteY182" fmla="*/ 3483789 h 4411096"/>
              <a:gd name="connsiteX183" fmla="*/ 351957 w 4771624"/>
              <a:gd name="connsiteY183" fmla="*/ 3408447 h 4411096"/>
              <a:gd name="connsiteX184" fmla="*/ 407129 w 4771624"/>
              <a:gd name="connsiteY184" fmla="*/ 3489351 h 4411096"/>
              <a:gd name="connsiteX185" fmla="*/ 436617 w 4771624"/>
              <a:gd name="connsiteY185" fmla="*/ 3531231 h 4411096"/>
              <a:gd name="connsiteX186" fmla="*/ 428056 w 4771624"/>
              <a:gd name="connsiteY186" fmla="*/ 3525520 h 4411096"/>
              <a:gd name="connsiteX187" fmla="*/ 456593 w 4771624"/>
              <a:gd name="connsiteY187" fmla="*/ 3561689 h 4411096"/>
              <a:gd name="connsiteX188" fmla="*/ 486081 w 4771624"/>
              <a:gd name="connsiteY188" fmla="*/ 3591195 h 4411096"/>
              <a:gd name="connsiteX189" fmla="*/ 519374 w 4771624"/>
              <a:gd name="connsiteY189" fmla="*/ 3626412 h 4411096"/>
              <a:gd name="connsiteX190" fmla="*/ 535545 w 4771624"/>
              <a:gd name="connsiteY190" fmla="*/ 3642593 h 4411096"/>
              <a:gd name="connsiteX191" fmla="*/ 550765 w 4771624"/>
              <a:gd name="connsiteY191" fmla="*/ 3656870 h 4411096"/>
              <a:gd name="connsiteX192" fmla="*/ 575497 w 4771624"/>
              <a:gd name="connsiteY192" fmla="*/ 3680665 h 4411096"/>
              <a:gd name="connsiteX193" fmla="*/ 588815 w 4771624"/>
              <a:gd name="connsiteY193" fmla="*/ 3694943 h 4411096"/>
              <a:gd name="connsiteX194" fmla="*/ 568839 w 4771624"/>
              <a:gd name="connsiteY194" fmla="*/ 3679714 h 4411096"/>
              <a:gd name="connsiteX195" fmla="*/ 634474 w 4771624"/>
              <a:gd name="connsiteY195" fmla="*/ 3737774 h 4411096"/>
              <a:gd name="connsiteX196" fmla="*/ 714378 w 4771624"/>
              <a:gd name="connsiteY196" fmla="*/ 3802498 h 4411096"/>
              <a:gd name="connsiteX197" fmla="*/ 703914 w 4771624"/>
              <a:gd name="connsiteY197" fmla="*/ 3795835 h 4411096"/>
              <a:gd name="connsiteX198" fmla="*/ 854209 w 4771624"/>
              <a:gd name="connsiteY198" fmla="*/ 3893872 h 4411096"/>
              <a:gd name="connsiteX199" fmla="*/ 365274 w 4771624"/>
              <a:gd name="connsiteY199" fmla="*/ 3425579 h 4411096"/>
              <a:gd name="connsiteX200" fmla="*/ 351957 w 4771624"/>
              <a:gd name="connsiteY200" fmla="*/ 3408447 h 4411096"/>
              <a:gd name="connsiteX201" fmla="*/ 4241556 w 4771624"/>
              <a:gd name="connsiteY201" fmla="*/ 3359904 h 4411096"/>
              <a:gd name="connsiteX202" fmla="*/ 4239654 w 4771624"/>
              <a:gd name="connsiteY202" fmla="*/ 3363711 h 4411096"/>
              <a:gd name="connsiteX203" fmla="*/ 4237752 w 4771624"/>
              <a:gd name="connsiteY203" fmla="*/ 3364663 h 4411096"/>
              <a:gd name="connsiteX204" fmla="*/ 4241556 w 4771624"/>
              <a:gd name="connsiteY204" fmla="*/ 3359904 h 4411096"/>
              <a:gd name="connsiteX205" fmla="*/ 4337632 w 4771624"/>
              <a:gd name="connsiteY205" fmla="*/ 3131469 h 4411096"/>
              <a:gd name="connsiteX206" fmla="*/ 4296730 w 4771624"/>
              <a:gd name="connsiteY206" fmla="*/ 3186674 h 4411096"/>
              <a:gd name="connsiteX207" fmla="*/ 4260582 w 4771624"/>
              <a:gd name="connsiteY207" fmla="*/ 3233313 h 4411096"/>
              <a:gd name="connsiteX208" fmla="*/ 4216826 w 4771624"/>
              <a:gd name="connsiteY208" fmla="*/ 3285663 h 4411096"/>
              <a:gd name="connsiteX209" fmla="*/ 4181630 w 4771624"/>
              <a:gd name="connsiteY209" fmla="*/ 3334205 h 4411096"/>
              <a:gd name="connsiteX210" fmla="*/ 4155946 w 4771624"/>
              <a:gd name="connsiteY210" fmla="*/ 3375133 h 4411096"/>
              <a:gd name="connsiteX211" fmla="*/ 4119798 w 4771624"/>
              <a:gd name="connsiteY211" fmla="*/ 3431290 h 4411096"/>
              <a:gd name="connsiteX212" fmla="*/ 4105530 w 4771624"/>
              <a:gd name="connsiteY212" fmla="*/ 3455085 h 4411096"/>
              <a:gd name="connsiteX213" fmla="*/ 4157850 w 4771624"/>
              <a:gd name="connsiteY213" fmla="*/ 3390362 h 4411096"/>
              <a:gd name="connsiteX214" fmla="*/ 4147386 w 4771624"/>
              <a:gd name="connsiteY214" fmla="*/ 3399880 h 4411096"/>
              <a:gd name="connsiteX215" fmla="*/ 4337632 w 4771624"/>
              <a:gd name="connsiteY215" fmla="*/ 3131469 h 4411096"/>
              <a:gd name="connsiteX216" fmla="*/ 4485074 w 4771624"/>
              <a:gd name="connsiteY216" fmla="*/ 2962998 h 4411096"/>
              <a:gd name="connsiteX217" fmla="*/ 4465098 w 4771624"/>
              <a:gd name="connsiteY217" fmla="*/ 3001071 h 4411096"/>
              <a:gd name="connsiteX218" fmla="*/ 4485074 w 4771624"/>
              <a:gd name="connsiteY218" fmla="*/ 2962998 h 4411096"/>
              <a:gd name="connsiteX219" fmla="*/ 107490 w 4771624"/>
              <a:gd name="connsiteY219" fmla="*/ 2962998 h 4411096"/>
              <a:gd name="connsiteX220" fmla="*/ 125564 w 4771624"/>
              <a:gd name="connsiteY220" fmla="*/ 3018203 h 4411096"/>
              <a:gd name="connsiteX221" fmla="*/ 107490 w 4771624"/>
              <a:gd name="connsiteY221" fmla="*/ 2962998 h 4411096"/>
              <a:gd name="connsiteX222" fmla="*/ 4514562 w 4771624"/>
              <a:gd name="connsiteY222" fmla="*/ 2941106 h 4411096"/>
              <a:gd name="connsiteX223" fmla="*/ 4489830 w 4771624"/>
              <a:gd name="connsiteY223" fmla="*/ 2990600 h 4411096"/>
              <a:gd name="connsiteX224" fmla="*/ 4483170 w 4771624"/>
              <a:gd name="connsiteY224" fmla="*/ 3000119 h 4411096"/>
              <a:gd name="connsiteX225" fmla="*/ 4507902 w 4771624"/>
              <a:gd name="connsiteY225" fmla="*/ 2950624 h 4411096"/>
              <a:gd name="connsiteX226" fmla="*/ 30440 w 4771624"/>
              <a:gd name="connsiteY226" fmla="*/ 2566091 h 4411096"/>
              <a:gd name="connsiteX227" fmla="*/ 32342 w 4771624"/>
              <a:gd name="connsiteY227" fmla="*/ 2575609 h 4411096"/>
              <a:gd name="connsiteX228" fmla="*/ 30440 w 4771624"/>
              <a:gd name="connsiteY228" fmla="*/ 2567995 h 4411096"/>
              <a:gd name="connsiteX229" fmla="*/ 4698150 w 4771624"/>
              <a:gd name="connsiteY229" fmla="*/ 2462343 h 4411096"/>
              <a:gd name="connsiteX230" fmla="*/ 4685784 w 4771624"/>
              <a:gd name="connsiteY230" fmla="*/ 2517548 h 4411096"/>
              <a:gd name="connsiteX231" fmla="*/ 4681028 w 4771624"/>
              <a:gd name="connsiteY231" fmla="*/ 2542295 h 4411096"/>
              <a:gd name="connsiteX232" fmla="*/ 4672466 w 4771624"/>
              <a:gd name="connsiteY232" fmla="*/ 2591790 h 4411096"/>
              <a:gd name="connsiteX233" fmla="*/ 4681028 w 4771624"/>
              <a:gd name="connsiteY233" fmla="*/ 2567994 h 4411096"/>
              <a:gd name="connsiteX234" fmla="*/ 4669614 w 4771624"/>
              <a:gd name="connsiteY234" fmla="*/ 2607019 h 4411096"/>
              <a:gd name="connsiteX235" fmla="*/ 4660100 w 4771624"/>
              <a:gd name="connsiteY235" fmla="*/ 2621296 h 4411096"/>
              <a:gd name="connsiteX236" fmla="*/ 4640126 w 4771624"/>
              <a:gd name="connsiteY236" fmla="*/ 2678405 h 4411096"/>
              <a:gd name="connsiteX237" fmla="*/ 4629662 w 4771624"/>
              <a:gd name="connsiteY237" fmla="*/ 2706959 h 4411096"/>
              <a:gd name="connsiteX238" fmla="*/ 4618246 w 4771624"/>
              <a:gd name="connsiteY238" fmla="*/ 2735514 h 4411096"/>
              <a:gd name="connsiteX239" fmla="*/ 4623954 w 4771624"/>
              <a:gd name="connsiteY239" fmla="*/ 2712670 h 4411096"/>
              <a:gd name="connsiteX240" fmla="*/ 4638222 w 4771624"/>
              <a:gd name="connsiteY240" fmla="*/ 2665079 h 4411096"/>
              <a:gd name="connsiteX241" fmla="*/ 4652490 w 4771624"/>
              <a:gd name="connsiteY241" fmla="*/ 2616537 h 4411096"/>
              <a:gd name="connsiteX242" fmla="*/ 4662002 w 4771624"/>
              <a:gd name="connsiteY242" fmla="*/ 2586079 h 4411096"/>
              <a:gd name="connsiteX243" fmla="*/ 4675320 w 4771624"/>
              <a:gd name="connsiteY243" fmla="*/ 2534681 h 4411096"/>
              <a:gd name="connsiteX244" fmla="*/ 4684832 w 4771624"/>
              <a:gd name="connsiteY244" fmla="*/ 2503271 h 4411096"/>
              <a:gd name="connsiteX245" fmla="*/ 4698150 w 4771624"/>
              <a:gd name="connsiteY245" fmla="*/ 2462343 h 4411096"/>
              <a:gd name="connsiteX246" fmla="*/ 4658198 w 4771624"/>
              <a:gd name="connsiteY246" fmla="*/ 2407138 h 4411096"/>
              <a:gd name="connsiteX247" fmla="*/ 4654394 w 4771624"/>
              <a:gd name="connsiteY247" fmla="*/ 2420345 h 4411096"/>
              <a:gd name="connsiteX248" fmla="*/ 4649164 w 4771624"/>
              <a:gd name="connsiteY248" fmla="*/ 2439126 h 4411096"/>
              <a:gd name="connsiteX249" fmla="*/ 4645832 w 4771624"/>
              <a:gd name="connsiteY249" fmla="*/ 2450921 h 4411096"/>
              <a:gd name="connsiteX250" fmla="*/ 4647734 w 4771624"/>
              <a:gd name="connsiteY250" fmla="*/ 2444259 h 4411096"/>
              <a:gd name="connsiteX251" fmla="*/ 4649164 w 4771624"/>
              <a:gd name="connsiteY251" fmla="*/ 2439126 h 4411096"/>
              <a:gd name="connsiteX252" fmla="*/ 42806 w 4771624"/>
              <a:gd name="connsiteY252" fmla="*/ 2358595 h 4411096"/>
              <a:gd name="connsiteX253" fmla="*/ 48513 w 4771624"/>
              <a:gd name="connsiteY253" fmla="*/ 2407138 h 4411096"/>
              <a:gd name="connsiteX254" fmla="*/ 46611 w 4771624"/>
              <a:gd name="connsiteY254" fmla="*/ 2377632 h 4411096"/>
              <a:gd name="connsiteX255" fmla="*/ 42806 w 4771624"/>
              <a:gd name="connsiteY255" fmla="*/ 2358595 h 4411096"/>
              <a:gd name="connsiteX256" fmla="*/ 4760756 w 4771624"/>
              <a:gd name="connsiteY256" fmla="*/ 2159562 h 4411096"/>
              <a:gd name="connsiteX257" fmla="*/ 4757126 w 4771624"/>
              <a:gd name="connsiteY257" fmla="*/ 2196787 h 4411096"/>
              <a:gd name="connsiteX258" fmla="*/ 4746662 w 4771624"/>
              <a:gd name="connsiteY258" fmla="*/ 2258655 h 4411096"/>
              <a:gd name="connsiteX259" fmla="*/ 4746890 w 4771624"/>
              <a:gd name="connsiteY259" fmla="*/ 2255230 h 4411096"/>
              <a:gd name="connsiteX260" fmla="*/ 4755224 w 4771624"/>
              <a:gd name="connsiteY260" fmla="*/ 2206305 h 4411096"/>
              <a:gd name="connsiteX261" fmla="*/ 4698150 w 4771624"/>
              <a:gd name="connsiteY261" fmla="*/ 2034027 h 4411096"/>
              <a:gd name="connsiteX262" fmla="*/ 4699102 w 4771624"/>
              <a:gd name="connsiteY262" fmla="*/ 2076858 h 4411096"/>
              <a:gd name="connsiteX263" fmla="*/ 4698150 w 4771624"/>
              <a:gd name="connsiteY263" fmla="*/ 2111124 h 4411096"/>
              <a:gd name="connsiteX264" fmla="*/ 4697198 w 4771624"/>
              <a:gd name="connsiteY264" fmla="*/ 2145389 h 4411096"/>
              <a:gd name="connsiteX265" fmla="*/ 4698150 w 4771624"/>
              <a:gd name="connsiteY265" fmla="*/ 2086377 h 4411096"/>
              <a:gd name="connsiteX266" fmla="*/ 4695298 w 4771624"/>
              <a:gd name="connsiteY266" fmla="*/ 2045449 h 4411096"/>
              <a:gd name="connsiteX267" fmla="*/ 4687686 w 4771624"/>
              <a:gd name="connsiteY267" fmla="*/ 2235811 h 4411096"/>
              <a:gd name="connsiteX268" fmla="*/ 4691492 w 4771624"/>
              <a:gd name="connsiteY268" fmla="*/ 2217727 h 4411096"/>
              <a:gd name="connsiteX269" fmla="*/ 4679126 w 4771624"/>
              <a:gd name="connsiteY269" fmla="*/ 2313860 h 4411096"/>
              <a:gd name="connsiteX270" fmla="*/ 4701004 w 4771624"/>
              <a:gd name="connsiteY270" fmla="*/ 2054967 h 4411096"/>
              <a:gd name="connsiteX271" fmla="*/ 4732394 w 4771624"/>
              <a:gd name="connsiteY271" fmla="*/ 1985484 h 4411096"/>
              <a:gd name="connsiteX272" fmla="*/ 4737150 w 4771624"/>
              <a:gd name="connsiteY272" fmla="*/ 2010231 h 4411096"/>
              <a:gd name="connsiteX273" fmla="*/ 4732394 w 4771624"/>
              <a:gd name="connsiteY273" fmla="*/ 1986436 h 4411096"/>
              <a:gd name="connsiteX274" fmla="*/ 4732394 w 4771624"/>
              <a:gd name="connsiteY274" fmla="*/ 1985484 h 4411096"/>
              <a:gd name="connsiteX275" fmla="*/ 4762760 w 4771624"/>
              <a:gd name="connsiteY275" fmla="*/ 1954253 h 4411096"/>
              <a:gd name="connsiteX276" fmla="*/ 4763666 w 4771624"/>
              <a:gd name="connsiteY276" fmla="*/ 1961451 h 4411096"/>
              <a:gd name="connsiteX277" fmla="*/ 4764008 w 4771624"/>
              <a:gd name="connsiteY277" fmla="*/ 1964874 h 4411096"/>
              <a:gd name="connsiteX278" fmla="*/ 4762834 w 4771624"/>
              <a:gd name="connsiteY278" fmla="*/ 1955978 h 4411096"/>
              <a:gd name="connsiteX279" fmla="*/ 4762760 w 4771624"/>
              <a:gd name="connsiteY279" fmla="*/ 1954253 h 4411096"/>
              <a:gd name="connsiteX280" fmla="*/ 69440 w 4771624"/>
              <a:gd name="connsiteY280" fmla="*/ 1918857 h 4411096"/>
              <a:gd name="connsiteX281" fmla="*/ 69440 w 4771624"/>
              <a:gd name="connsiteY281" fmla="*/ 1922664 h 4411096"/>
              <a:gd name="connsiteX282" fmla="*/ 68489 w 4771624"/>
              <a:gd name="connsiteY282" fmla="*/ 1921712 h 4411096"/>
              <a:gd name="connsiteX283" fmla="*/ 69440 w 4771624"/>
              <a:gd name="connsiteY283" fmla="*/ 1918857 h 4411096"/>
              <a:gd name="connsiteX284" fmla="*/ 91319 w 4771624"/>
              <a:gd name="connsiteY284" fmla="*/ 1812254 h 4411096"/>
              <a:gd name="connsiteX285" fmla="*/ 79904 w 4771624"/>
              <a:gd name="connsiteY285" fmla="*/ 1876025 h 4411096"/>
              <a:gd name="connsiteX286" fmla="*/ 81807 w 4771624"/>
              <a:gd name="connsiteY286" fmla="*/ 1855085 h 4411096"/>
              <a:gd name="connsiteX287" fmla="*/ 91319 w 4771624"/>
              <a:gd name="connsiteY287" fmla="*/ 1812254 h 4411096"/>
              <a:gd name="connsiteX288" fmla="*/ 101783 w 4771624"/>
              <a:gd name="connsiteY288" fmla="*/ 1798929 h 4411096"/>
              <a:gd name="connsiteX289" fmla="*/ 99880 w 4771624"/>
              <a:gd name="connsiteY289" fmla="*/ 1815110 h 4411096"/>
              <a:gd name="connsiteX290" fmla="*/ 87514 w 4771624"/>
              <a:gd name="connsiteY290" fmla="*/ 1854134 h 4411096"/>
              <a:gd name="connsiteX291" fmla="*/ 136979 w 4771624"/>
              <a:gd name="connsiteY291" fmla="*/ 1577126 h 4411096"/>
              <a:gd name="connsiteX292" fmla="*/ 136979 w 4771624"/>
              <a:gd name="connsiteY292" fmla="*/ 1592385 h 4411096"/>
              <a:gd name="connsiteX293" fmla="*/ 117003 w 4771624"/>
              <a:gd name="connsiteY293" fmla="*/ 1657108 h 4411096"/>
              <a:gd name="connsiteX294" fmla="*/ 139832 w 4771624"/>
              <a:gd name="connsiteY294" fmla="*/ 1590481 h 4411096"/>
              <a:gd name="connsiteX295" fmla="*/ 143637 w 4771624"/>
              <a:gd name="connsiteY295" fmla="*/ 1597144 h 4411096"/>
              <a:gd name="connsiteX296" fmla="*/ 117954 w 4771624"/>
              <a:gd name="connsiteY296" fmla="*/ 1666626 h 4411096"/>
              <a:gd name="connsiteX297" fmla="*/ 107490 w 4771624"/>
              <a:gd name="connsiteY297" fmla="*/ 1698988 h 4411096"/>
              <a:gd name="connsiteX298" fmla="*/ 105588 w 4771624"/>
              <a:gd name="connsiteY298" fmla="*/ 1716121 h 4411096"/>
              <a:gd name="connsiteX299" fmla="*/ 124613 w 4771624"/>
              <a:gd name="connsiteY299" fmla="*/ 1665675 h 4411096"/>
              <a:gd name="connsiteX300" fmla="*/ 120808 w 4771624"/>
              <a:gd name="connsiteY300" fmla="*/ 1681856 h 4411096"/>
              <a:gd name="connsiteX301" fmla="*/ 99880 w 4771624"/>
              <a:gd name="connsiteY301" fmla="*/ 1750386 h 4411096"/>
              <a:gd name="connsiteX302" fmla="*/ 92271 w 4771624"/>
              <a:gd name="connsiteY302" fmla="*/ 1771326 h 4411096"/>
              <a:gd name="connsiteX303" fmla="*/ 94173 w 4771624"/>
              <a:gd name="connsiteY303" fmla="*/ 1745627 h 4411096"/>
              <a:gd name="connsiteX304" fmla="*/ 71343 w 4771624"/>
              <a:gd name="connsiteY304" fmla="*/ 1819869 h 4411096"/>
              <a:gd name="connsiteX305" fmla="*/ 51367 w 4771624"/>
              <a:gd name="connsiteY305" fmla="*/ 1895062 h 4411096"/>
              <a:gd name="connsiteX306" fmla="*/ 61831 w 4771624"/>
              <a:gd name="connsiteY306" fmla="*/ 1848423 h 4411096"/>
              <a:gd name="connsiteX307" fmla="*/ 73246 w 4771624"/>
              <a:gd name="connsiteY307" fmla="*/ 1806543 h 4411096"/>
              <a:gd name="connsiteX308" fmla="*/ 85612 w 4771624"/>
              <a:gd name="connsiteY308" fmla="*/ 1764663 h 4411096"/>
              <a:gd name="connsiteX309" fmla="*/ 102734 w 4771624"/>
              <a:gd name="connsiteY309" fmla="*/ 1718976 h 4411096"/>
              <a:gd name="connsiteX310" fmla="*/ 105588 w 4771624"/>
              <a:gd name="connsiteY310" fmla="*/ 1692325 h 4411096"/>
              <a:gd name="connsiteX311" fmla="*/ 89417 w 4771624"/>
              <a:gd name="connsiteY311" fmla="*/ 1739916 h 4411096"/>
              <a:gd name="connsiteX312" fmla="*/ 80856 w 4771624"/>
              <a:gd name="connsiteY312" fmla="*/ 1766567 h 4411096"/>
              <a:gd name="connsiteX313" fmla="*/ 73246 w 4771624"/>
              <a:gd name="connsiteY313" fmla="*/ 1794170 h 4411096"/>
              <a:gd name="connsiteX314" fmla="*/ 58026 w 4771624"/>
              <a:gd name="connsiteY314" fmla="*/ 1851278 h 4411096"/>
              <a:gd name="connsiteX315" fmla="*/ 45660 w 4771624"/>
              <a:gd name="connsiteY315" fmla="*/ 1908387 h 4411096"/>
              <a:gd name="connsiteX316" fmla="*/ 127466 w 4771624"/>
              <a:gd name="connsiteY316" fmla="*/ 1596192 h 4411096"/>
              <a:gd name="connsiteX317" fmla="*/ 136979 w 4771624"/>
              <a:gd name="connsiteY317" fmla="*/ 1577126 h 4411096"/>
              <a:gd name="connsiteX318" fmla="*/ 261590 w 4771624"/>
              <a:gd name="connsiteY318" fmla="*/ 1328732 h 4411096"/>
              <a:gd name="connsiteX319" fmla="*/ 240663 w 4771624"/>
              <a:gd name="connsiteY319" fmla="*/ 1380130 h 4411096"/>
              <a:gd name="connsiteX320" fmla="*/ 220687 w 4771624"/>
              <a:gd name="connsiteY320" fmla="*/ 1432480 h 4411096"/>
              <a:gd name="connsiteX321" fmla="*/ 248273 w 4771624"/>
              <a:gd name="connsiteY321" fmla="*/ 1372516 h 4411096"/>
              <a:gd name="connsiteX322" fmla="*/ 256834 w 4771624"/>
              <a:gd name="connsiteY322" fmla="*/ 1373467 h 4411096"/>
              <a:gd name="connsiteX323" fmla="*/ 264444 w 4771624"/>
              <a:gd name="connsiteY323" fmla="*/ 1357286 h 4411096"/>
              <a:gd name="connsiteX324" fmla="*/ 246370 w 4771624"/>
              <a:gd name="connsiteY324" fmla="*/ 1403925 h 4411096"/>
              <a:gd name="connsiteX325" fmla="*/ 217833 w 4771624"/>
              <a:gd name="connsiteY325" fmla="*/ 1458179 h 4411096"/>
              <a:gd name="connsiteX326" fmla="*/ 180735 w 4771624"/>
              <a:gd name="connsiteY326" fmla="*/ 1539083 h 4411096"/>
              <a:gd name="connsiteX327" fmla="*/ 136978 w 4771624"/>
              <a:gd name="connsiteY327" fmla="*/ 1664722 h 4411096"/>
              <a:gd name="connsiteX328" fmla="*/ 144588 w 4771624"/>
              <a:gd name="connsiteY328" fmla="*/ 1630457 h 4411096"/>
              <a:gd name="connsiteX329" fmla="*/ 151247 w 4771624"/>
              <a:gd name="connsiteY329" fmla="*/ 1611421 h 4411096"/>
              <a:gd name="connsiteX330" fmla="*/ 157905 w 4771624"/>
              <a:gd name="connsiteY330" fmla="*/ 1593336 h 4411096"/>
              <a:gd name="connsiteX331" fmla="*/ 164564 w 4771624"/>
              <a:gd name="connsiteY331" fmla="*/ 1570493 h 4411096"/>
              <a:gd name="connsiteX332" fmla="*/ 149344 w 4771624"/>
              <a:gd name="connsiteY332" fmla="*/ 1609517 h 4411096"/>
              <a:gd name="connsiteX333" fmla="*/ 144588 w 4771624"/>
              <a:gd name="connsiteY333" fmla="*/ 1614276 h 4411096"/>
              <a:gd name="connsiteX334" fmla="*/ 152198 w 4771624"/>
              <a:gd name="connsiteY334" fmla="*/ 1585722 h 4411096"/>
              <a:gd name="connsiteX335" fmla="*/ 191199 w 4771624"/>
              <a:gd name="connsiteY335" fmla="*/ 1499107 h 4411096"/>
              <a:gd name="connsiteX336" fmla="*/ 208321 w 4771624"/>
              <a:gd name="connsiteY336" fmla="*/ 1443902 h 4411096"/>
              <a:gd name="connsiteX337" fmla="*/ 174076 w 4771624"/>
              <a:gd name="connsiteY337" fmla="*/ 1497203 h 4411096"/>
              <a:gd name="connsiteX338" fmla="*/ 261590 w 4771624"/>
              <a:gd name="connsiteY338" fmla="*/ 1328732 h 4411096"/>
              <a:gd name="connsiteX339" fmla="*/ 4424194 w 4771624"/>
              <a:gd name="connsiteY339" fmla="*/ 1204997 h 4411096"/>
              <a:gd name="connsiteX340" fmla="*/ 4447976 w 4771624"/>
              <a:gd name="connsiteY340" fmla="*/ 1231648 h 4411096"/>
              <a:gd name="connsiteX341" fmla="*/ 4464622 w 4771624"/>
              <a:gd name="connsiteY341" fmla="*/ 1258180 h 4411096"/>
              <a:gd name="connsiteX342" fmla="*/ 4466814 w 4771624"/>
              <a:gd name="connsiteY342" fmla="*/ 1266182 h 4411096"/>
              <a:gd name="connsiteX343" fmla="*/ 4467952 w 4771624"/>
              <a:gd name="connsiteY343" fmla="*/ 1266864 h 4411096"/>
              <a:gd name="connsiteX344" fmla="*/ 4506002 w 4771624"/>
              <a:gd name="connsiteY344" fmla="*/ 1323973 h 4411096"/>
              <a:gd name="connsiteX345" fmla="*/ 4543098 w 4771624"/>
              <a:gd name="connsiteY345" fmla="*/ 1382986 h 4411096"/>
              <a:gd name="connsiteX346" fmla="*/ 4519318 w 4771624"/>
              <a:gd name="connsiteY346" fmla="*/ 1355383 h 4411096"/>
              <a:gd name="connsiteX347" fmla="*/ 4504098 w 4771624"/>
              <a:gd name="connsiteY347" fmla="*/ 1331588 h 4411096"/>
              <a:gd name="connsiteX348" fmla="*/ 4488878 w 4771624"/>
              <a:gd name="connsiteY348" fmla="*/ 1307792 h 4411096"/>
              <a:gd name="connsiteX349" fmla="*/ 4457488 w 4771624"/>
              <a:gd name="connsiteY349" fmla="*/ 1261153 h 4411096"/>
              <a:gd name="connsiteX350" fmla="*/ 4462006 w 4771624"/>
              <a:gd name="connsiteY350" fmla="*/ 1263295 h 4411096"/>
              <a:gd name="connsiteX351" fmla="*/ 4466326 w 4771624"/>
              <a:gd name="connsiteY351" fmla="*/ 1265888 h 4411096"/>
              <a:gd name="connsiteX352" fmla="*/ 4371878 w 4771624"/>
              <a:gd name="connsiteY352" fmla="*/ 1169779 h 4411096"/>
              <a:gd name="connsiteX353" fmla="*/ 4421342 w 4771624"/>
              <a:gd name="connsiteY353" fmla="*/ 1227840 h 4411096"/>
              <a:gd name="connsiteX354" fmla="*/ 4486026 w 4771624"/>
              <a:gd name="connsiteY354" fmla="*/ 1318262 h 4411096"/>
              <a:gd name="connsiteX355" fmla="*/ 4461294 w 4771624"/>
              <a:gd name="connsiteY355" fmla="*/ 1277334 h 4411096"/>
              <a:gd name="connsiteX356" fmla="*/ 4508854 w 4771624"/>
              <a:gd name="connsiteY356" fmla="*/ 1345865 h 4411096"/>
              <a:gd name="connsiteX357" fmla="*/ 4538342 w 4771624"/>
              <a:gd name="connsiteY357" fmla="*/ 1393456 h 4411096"/>
              <a:gd name="connsiteX358" fmla="*/ 4563074 w 4771624"/>
              <a:gd name="connsiteY358" fmla="*/ 1436287 h 4411096"/>
              <a:gd name="connsiteX359" fmla="*/ 4556416 w 4771624"/>
              <a:gd name="connsiteY359" fmla="*/ 1431528 h 4411096"/>
              <a:gd name="connsiteX360" fmla="*/ 4579246 w 4771624"/>
              <a:gd name="connsiteY360" fmla="*/ 1473408 h 4411096"/>
              <a:gd name="connsiteX361" fmla="*/ 4598270 w 4771624"/>
              <a:gd name="connsiteY361" fmla="*/ 1512433 h 4411096"/>
              <a:gd name="connsiteX362" fmla="*/ 4595418 w 4771624"/>
              <a:gd name="connsiteY362" fmla="*/ 1498155 h 4411096"/>
              <a:gd name="connsiteX363" fmla="*/ 4612538 w 4771624"/>
              <a:gd name="connsiteY363" fmla="*/ 1524806 h 4411096"/>
              <a:gd name="connsiteX364" fmla="*/ 4579246 w 4771624"/>
              <a:gd name="connsiteY364" fmla="*/ 1461986 h 4411096"/>
              <a:gd name="connsiteX365" fmla="*/ 4538342 w 4771624"/>
              <a:gd name="connsiteY365" fmla="*/ 1388697 h 4411096"/>
              <a:gd name="connsiteX366" fmla="*/ 4567830 w 4771624"/>
              <a:gd name="connsiteY366" fmla="*/ 1438191 h 4411096"/>
              <a:gd name="connsiteX367" fmla="*/ 4590662 w 4771624"/>
              <a:gd name="connsiteY367" fmla="*/ 1476264 h 4411096"/>
              <a:gd name="connsiteX368" fmla="*/ 4624906 w 4771624"/>
              <a:gd name="connsiteY368" fmla="*/ 1530517 h 4411096"/>
              <a:gd name="connsiteX369" fmla="*/ 4640126 w 4771624"/>
              <a:gd name="connsiteY369" fmla="*/ 1554312 h 4411096"/>
              <a:gd name="connsiteX370" fmla="*/ 4655346 w 4771624"/>
              <a:gd name="connsiteY370" fmla="*/ 1581915 h 4411096"/>
              <a:gd name="connsiteX371" fmla="*/ 4672466 w 4771624"/>
              <a:gd name="connsiteY371" fmla="*/ 1617132 h 4411096"/>
              <a:gd name="connsiteX372" fmla="*/ 4691492 w 4771624"/>
              <a:gd name="connsiteY372" fmla="*/ 1665675 h 4411096"/>
              <a:gd name="connsiteX373" fmla="*/ 4695298 w 4771624"/>
              <a:gd name="connsiteY373" fmla="*/ 1700892 h 4411096"/>
              <a:gd name="connsiteX374" fmla="*/ 4717174 w 4771624"/>
              <a:gd name="connsiteY374" fmla="*/ 1765615 h 4411096"/>
              <a:gd name="connsiteX375" fmla="*/ 4727638 w 4771624"/>
              <a:gd name="connsiteY375" fmla="*/ 1799880 h 4411096"/>
              <a:gd name="connsiteX376" fmla="*/ 4735248 w 4771624"/>
              <a:gd name="connsiteY376" fmla="*/ 1826531 h 4411096"/>
              <a:gd name="connsiteX377" fmla="*/ 4735248 w 4771624"/>
              <a:gd name="connsiteY377" fmla="*/ 1799880 h 4411096"/>
              <a:gd name="connsiteX378" fmla="*/ 4748566 w 4771624"/>
              <a:gd name="connsiteY378" fmla="*/ 1858893 h 4411096"/>
              <a:gd name="connsiteX379" fmla="*/ 4754274 w 4771624"/>
              <a:gd name="connsiteY379" fmla="*/ 1909339 h 4411096"/>
              <a:gd name="connsiteX380" fmla="*/ 4757126 w 4771624"/>
              <a:gd name="connsiteY380" fmla="*/ 1935038 h 4411096"/>
              <a:gd name="connsiteX381" fmla="*/ 4759030 w 4771624"/>
              <a:gd name="connsiteY381" fmla="*/ 1962641 h 4411096"/>
              <a:gd name="connsiteX382" fmla="*/ 4762834 w 4771624"/>
              <a:gd name="connsiteY382" fmla="*/ 1994050 h 4411096"/>
              <a:gd name="connsiteX383" fmla="*/ 4766638 w 4771624"/>
              <a:gd name="connsiteY383" fmla="*/ 2031171 h 4411096"/>
              <a:gd name="connsiteX384" fmla="*/ 4768542 w 4771624"/>
              <a:gd name="connsiteY384" fmla="*/ 2022605 h 4411096"/>
              <a:gd name="connsiteX385" fmla="*/ 4768542 w 4771624"/>
              <a:gd name="connsiteY385" fmla="*/ 2008328 h 4411096"/>
              <a:gd name="connsiteX386" fmla="*/ 4766638 w 4771624"/>
              <a:gd name="connsiteY386" fmla="*/ 1991195 h 4411096"/>
              <a:gd name="connsiteX387" fmla="*/ 4764008 w 4771624"/>
              <a:gd name="connsiteY387" fmla="*/ 1964874 h 4411096"/>
              <a:gd name="connsiteX388" fmla="*/ 4769494 w 4771624"/>
              <a:gd name="connsiteY388" fmla="*/ 2006424 h 4411096"/>
              <a:gd name="connsiteX389" fmla="*/ 4771394 w 4771624"/>
              <a:gd name="connsiteY389" fmla="*/ 2051159 h 4411096"/>
              <a:gd name="connsiteX390" fmla="*/ 4763786 w 4771624"/>
              <a:gd name="connsiteY390" fmla="*/ 2133967 h 4411096"/>
              <a:gd name="connsiteX391" fmla="*/ 4760756 w 4771624"/>
              <a:gd name="connsiteY391" fmla="*/ 2159562 h 4411096"/>
              <a:gd name="connsiteX392" fmla="*/ 4760932 w 4771624"/>
              <a:gd name="connsiteY392" fmla="*/ 2157763 h 4411096"/>
              <a:gd name="connsiteX393" fmla="*/ 4762834 w 4771624"/>
              <a:gd name="connsiteY393" fmla="*/ 2113979 h 4411096"/>
              <a:gd name="connsiteX394" fmla="*/ 4761882 w 4771624"/>
              <a:gd name="connsiteY394" fmla="*/ 2019750 h 4411096"/>
              <a:gd name="connsiteX395" fmla="*/ 4759980 w 4771624"/>
              <a:gd name="connsiteY395" fmla="*/ 1995002 h 4411096"/>
              <a:gd name="connsiteX396" fmla="*/ 4757126 w 4771624"/>
              <a:gd name="connsiteY396" fmla="*/ 1970255 h 4411096"/>
              <a:gd name="connsiteX397" fmla="*/ 4750468 w 4771624"/>
              <a:gd name="connsiteY397" fmla="*/ 1922664 h 4411096"/>
              <a:gd name="connsiteX398" fmla="*/ 4752370 w 4771624"/>
              <a:gd name="connsiteY398" fmla="*/ 1936942 h 4411096"/>
              <a:gd name="connsiteX399" fmla="*/ 4753322 w 4771624"/>
              <a:gd name="connsiteY399" fmla="*/ 1951219 h 4411096"/>
              <a:gd name="connsiteX400" fmla="*/ 4755224 w 4771624"/>
              <a:gd name="connsiteY400" fmla="*/ 1978822 h 4411096"/>
              <a:gd name="connsiteX401" fmla="*/ 4746662 w 4771624"/>
              <a:gd name="connsiteY401" fmla="*/ 1913146 h 4411096"/>
              <a:gd name="connsiteX402" fmla="*/ 4750468 w 4771624"/>
              <a:gd name="connsiteY402" fmla="*/ 1976918 h 4411096"/>
              <a:gd name="connsiteX403" fmla="*/ 4745712 w 4771624"/>
              <a:gd name="connsiteY403" fmla="*/ 1932183 h 4411096"/>
              <a:gd name="connsiteX404" fmla="*/ 4738102 w 4771624"/>
              <a:gd name="connsiteY404" fmla="*/ 1889351 h 4411096"/>
              <a:gd name="connsiteX405" fmla="*/ 4734298 w 4771624"/>
              <a:gd name="connsiteY405" fmla="*/ 1868411 h 4411096"/>
              <a:gd name="connsiteX406" fmla="*/ 4729542 w 4771624"/>
              <a:gd name="connsiteY406" fmla="*/ 1848423 h 4411096"/>
              <a:gd name="connsiteX407" fmla="*/ 4720030 w 4771624"/>
              <a:gd name="connsiteY407" fmla="*/ 1807495 h 4411096"/>
              <a:gd name="connsiteX408" fmla="*/ 4732394 w 4771624"/>
              <a:gd name="connsiteY408" fmla="*/ 1872218 h 4411096"/>
              <a:gd name="connsiteX409" fmla="*/ 4727638 w 4771624"/>
              <a:gd name="connsiteY409" fmla="*/ 1861748 h 4411096"/>
              <a:gd name="connsiteX410" fmla="*/ 4710516 w 4771624"/>
              <a:gd name="connsiteY410" fmla="*/ 1791314 h 4411096"/>
              <a:gd name="connsiteX411" fmla="*/ 4690540 w 4771624"/>
              <a:gd name="connsiteY411" fmla="*/ 1735157 h 4411096"/>
              <a:gd name="connsiteX412" fmla="*/ 4701004 w 4771624"/>
              <a:gd name="connsiteY412" fmla="*/ 1778941 h 4411096"/>
              <a:gd name="connsiteX413" fmla="*/ 4691492 w 4771624"/>
              <a:gd name="connsiteY413" fmla="*/ 1742772 h 4411096"/>
              <a:gd name="connsiteX414" fmla="*/ 4681978 w 4771624"/>
              <a:gd name="connsiteY414" fmla="*/ 1712314 h 4411096"/>
              <a:gd name="connsiteX415" fmla="*/ 4673418 w 4771624"/>
              <a:gd name="connsiteY415" fmla="*/ 1685663 h 4411096"/>
              <a:gd name="connsiteX416" fmla="*/ 4664858 w 4771624"/>
              <a:gd name="connsiteY416" fmla="*/ 1661867 h 4411096"/>
              <a:gd name="connsiteX417" fmla="*/ 4646782 w 4771624"/>
              <a:gd name="connsiteY417" fmla="*/ 1614277 h 4411096"/>
              <a:gd name="connsiteX418" fmla="*/ 4623002 w 4771624"/>
              <a:gd name="connsiteY418" fmla="*/ 1555264 h 4411096"/>
              <a:gd name="connsiteX419" fmla="*/ 4593514 w 4771624"/>
              <a:gd name="connsiteY419" fmla="*/ 1504818 h 4411096"/>
              <a:gd name="connsiteX420" fmla="*/ 4552610 w 4771624"/>
              <a:gd name="connsiteY420" fmla="*/ 1437239 h 4411096"/>
              <a:gd name="connsiteX421" fmla="*/ 4574490 w 4771624"/>
              <a:gd name="connsiteY421" fmla="*/ 1477215 h 4411096"/>
              <a:gd name="connsiteX422" fmla="*/ 4523122 w 4771624"/>
              <a:gd name="connsiteY422" fmla="*/ 1396311 h 4411096"/>
              <a:gd name="connsiteX423" fmla="*/ 4502196 w 4771624"/>
              <a:gd name="connsiteY423" fmla="*/ 1343010 h 4411096"/>
              <a:gd name="connsiteX424" fmla="*/ 4461294 w 4771624"/>
              <a:gd name="connsiteY424" fmla="*/ 1283045 h 4411096"/>
              <a:gd name="connsiteX425" fmla="*/ 4432756 w 4771624"/>
              <a:gd name="connsiteY425" fmla="*/ 1246876 h 4411096"/>
              <a:gd name="connsiteX426" fmla="*/ 4371878 w 4771624"/>
              <a:gd name="connsiteY426" fmla="*/ 1169779 h 4411096"/>
              <a:gd name="connsiteX427" fmla="*/ 452788 w 4771624"/>
              <a:gd name="connsiteY427" fmla="*/ 1012730 h 4411096"/>
              <a:gd name="connsiteX428" fmla="*/ 416641 w 4771624"/>
              <a:gd name="connsiteY428" fmla="*/ 1075550 h 4411096"/>
              <a:gd name="connsiteX429" fmla="*/ 382396 w 4771624"/>
              <a:gd name="connsiteY429" fmla="*/ 1136466 h 4411096"/>
              <a:gd name="connsiteX430" fmla="*/ 422348 w 4771624"/>
              <a:gd name="connsiteY430" fmla="*/ 1073646 h 4411096"/>
              <a:gd name="connsiteX431" fmla="*/ 391909 w 4771624"/>
              <a:gd name="connsiteY431" fmla="*/ 1127900 h 4411096"/>
              <a:gd name="connsiteX432" fmla="*/ 362420 w 4771624"/>
              <a:gd name="connsiteY432" fmla="*/ 1182153 h 4411096"/>
              <a:gd name="connsiteX433" fmla="*/ 338640 w 4771624"/>
              <a:gd name="connsiteY433" fmla="*/ 1214515 h 4411096"/>
              <a:gd name="connsiteX434" fmla="*/ 307249 w 4771624"/>
              <a:gd name="connsiteY434" fmla="*/ 1284949 h 4411096"/>
              <a:gd name="connsiteX435" fmla="*/ 301541 w 4771624"/>
              <a:gd name="connsiteY435" fmla="*/ 1290660 h 4411096"/>
              <a:gd name="connsiteX436" fmla="*/ 279663 w 4771624"/>
              <a:gd name="connsiteY436" fmla="*/ 1325877 h 4411096"/>
              <a:gd name="connsiteX437" fmla="*/ 263492 w 4771624"/>
              <a:gd name="connsiteY437" fmla="*/ 1355383 h 4411096"/>
              <a:gd name="connsiteX438" fmla="*/ 293932 w 4771624"/>
              <a:gd name="connsiteY438" fmla="*/ 1282093 h 4411096"/>
              <a:gd name="connsiteX439" fmla="*/ 301541 w 4771624"/>
              <a:gd name="connsiteY439" fmla="*/ 1261153 h 4411096"/>
              <a:gd name="connsiteX440" fmla="*/ 338640 w 4771624"/>
              <a:gd name="connsiteY440" fmla="*/ 1192623 h 4411096"/>
              <a:gd name="connsiteX441" fmla="*/ 328176 w 4771624"/>
              <a:gd name="connsiteY441" fmla="*/ 1215466 h 4411096"/>
              <a:gd name="connsiteX442" fmla="*/ 384299 w 4771624"/>
              <a:gd name="connsiteY442" fmla="*/ 1120285 h 4411096"/>
              <a:gd name="connsiteX443" fmla="*/ 382396 w 4771624"/>
              <a:gd name="connsiteY443" fmla="*/ 1126948 h 4411096"/>
              <a:gd name="connsiteX444" fmla="*/ 452788 w 4771624"/>
              <a:gd name="connsiteY444" fmla="*/ 1012730 h 4411096"/>
              <a:gd name="connsiteX445" fmla="*/ 673474 w 4771624"/>
              <a:gd name="connsiteY445" fmla="*/ 790006 h 4411096"/>
              <a:gd name="connsiteX446" fmla="*/ 651596 w 4771624"/>
              <a:gd name="connsiteY446" fmla="*/ 812850 h 4411096"/>
              <a:gd name="connsiteX447" fmla="*/ 1108189 w 4771624"/>
              <a:gd name="connsiteY447" fmla="*/ 382629 h 4411096"/>
              <a:gd name="connsiteX448" fmla="*/ 1088919 w 4771624"/>
              <a:gd name="connsiteY448" fmla="*/ 398209 h 4411096"/>
              <a:gd name="connsiteX449" fmla="*/ 1089164 w 4771624"/>
              <a:gd name="connsiteY449" fmla="*/ 397858 h 4411096"/>
              <a:gd name="connsiteX450" fmla="*/ 1108189 w 4771624"/>
              <a:gd name="connsiteY450" fmla="*/ 382629 h 4411096"/>
              <a:gd name="connsiteX451" fmla="*/ 1228997 w 4771624"/>
              <a:gd name="connsiteY451" fmla="*/ 273170 h 4411096"/>
              <a:gd name="connsiteX452" fmla="*/ 1194752 w 4771624"/>
              <a:gd name="connsiteY452" fmla="*/ 295062 h 4411096"/>
              <a:gd name="connsiteX453" fmla="*/ 1218533 w 4771624"/>
              <a:gd name="connsiteY453" fmla="*/ 279833 h 4411096"/>
              <a:gd name="connsiteX454" fmla="*/ 1228997 w 4771624"/>
              <a:gd name="connsiteY454" fmla="*/ 273170 h 4411096"/>
              <a:gd name="connsiteX455" fmla="*/ 1269899 w 4771624"/>
              <a:gd name="connsiteY455" fmla="*/ 249375 h 4411096"/>
              <a:gd name="connsiteX456" fmla="*/ 1255630 w 4771624"/>
              <a:gd name="connsiteY456" fmla="*/ 257941 h 4411096"/>
              <a:gd name="connsiteX457" fmla="*/ 1264191 w 4771624"/>
              <a:gd name="connsiteY457" fmla="*/ 252230 h 4411096"/>
              <a:gd name="connsiteX458" fmla="*/ 1269899 w 4771624"/>
              <a:gd name="connsiteY458" fmla="*/ 249375 h 4411096"/>
              <a:gd name="connsiteX459" fmla="*/ 1395462 w 4771624"/>
              <a:gd name="connsiteY459" fmla="*/ 183700 h 4411096"/>
              <a:gd name="connsiteX460" fmla="*/ 1269899 w 4771624"/>
              <a:gd name="connsiteY460" fmla="*/ 249375 h 4411096"/>
              <a:gd name="connsiteX461" fmla="*/ 1313656 w 4771624"/>
              <a:gd name="connsiteY461" fmla="*/ 224628 h 4411096"/>
              <a:gd name="connsiteX462" fmla="*/ 1340290 w 4771624"/>
              <a:gd name="connsiteY462" fmla="*/ 210351 h 4411096"/>
              <a:gd name="connsiteX463" fmla="*/ 1368828 w 4771624"/>
              <a:gd name="connsiteY463" fmla="*/ 196074 h 4411096"/>
              <a:gd name="connsiteX464" fmla="*/ 1395462 w 4771624"/>
              <a:gd name="connsiteY464" fmla="*/ 183700 h 4411096"/>
              <a:gd name="connsiteX465" fmla="*/ 3318384 w 4771624"/>
              <a:gd name="connsiteY465" fmla="*/ 170096 h 4411096"/>
              <a:gd name="connsiteX466" fmla="*/ 3340738 w 4771624"/>
              <a:gd name="connsiteY466" fmla="*/ 177037 h 4411096"/>
              <a:gd name="connsiteX467" fmla="*/ 3325876 w 4771624"/>
              <a:gd name="connsiteY467" fmla="*/ 172873 h 4411096"/>
              <a:gd name="connsiteX468" fmla="*/ 3315042 w 4771624"/>
              <a:gd name="connsiteY468" fmla="*/ 169058 h 4411096"/>
              <a:gd name="connsiteX469" fmla="*/ 3316224 w 4771624"/>
              <a:gd name="connsiteY469" fmla="*/ 169294 h 4411096"/>
              <a:gd name="connsiteX470" fmla="*/ 3318384 w 4771624"/>
              <a:gd name="connsiteY470" fmla="*/ 170096 h 4411096"/>
              <a:gd name="connsiteX471" fmla="*/ 1598074 w 4771624"/>
              <a:gd name="connsiteY471" fmla="*/ 107555 h 4411096"/>
              <a:gd name="connsiteX472" fmla="*/ 1557172 w 4771624"/>
              <a:gd name="connsiteY472" fmla="*/ 123736 h 4411096"/>
              <a:gd name="connsiteX473" fmla="*/ 1516270 w 4771624"/>
              <a:gd name="connsiteY473" fmla="*/ 141820 h 4411096"/>
              <a:gd name="connsiteX474" fmla="*/ 1533390 w 4771624"/>
              <a:gd name="connsiteY474" fmla="*/ 132302 h 4411096"/>
              <a:gd name="connsiteX475" fmla="*/ 1460146 w 4771624"/>
              <a:gd name="connsiteY475" fmla="*/ 161808 h 4411096"/>
              <a:gd name="connsiteX476" fmla="*/ 1467756 w 4771624"/>
              <a:gd name="connsiteY476" fmla="*/ 153242 h 4411096"/>
              <a:gd name="connsiteX477" fmla="*/ 1598074 w 4771624"/>
              <a:gd name="connsiteY477" fmla="*/ 107555 h 4411096"/>
              <a:gd name="connsiteX478" fmla="*/ 3240858 w 4771624"/>
              <a:gd name="connsiteY478" fmla="*/ 103747 h 4411096"/>
              <a:gd name="connsiteX479" fmla="*/ 3295078 w 4771624"/>
              <a:gd name="connsiteY479" fmla="*/ 124687 h 4411096"/>
              <a:gd name="connsiteX480" fmla="*/ 3347396 w 4771624"/>
              <a:gd name="connsiteY480" fmla="*/ 148482 h 4411096"/>
              <a:gd name="connsiteX481" fmla="*/ 3450130 w 4771624"/>
              <a:gd name="connsiteY481" fmla="*/ 201784 h 4411096"/>
              <a:gd name="connsiteX482" fmla="*/ 3474862 w 4771624"/>
              <a:gd name="connsiteY482" fmla="*/ 216061 h 4411096"/>
              <a:gd name="connsiteX483" fmla="*/ 3499594 w 4771624"/>
              <a:gd name="connsiteY483" fmla="*/ 231290 h 4411096"/>
              <a:gd name="connsiteX484" fmla="*/ 3524326 w 4771624"/>
              <a:gd name="connsiteY484" fmla="*/ 246519 h 4411096"/>
              <a:gd name="connsiteX485" fmla="*/ 3548106 w 4771624"/>
              <a:gd name="connsiteY485" fmla="*/ 261748 h 4411096"/>
              <a:gd name="connsiteX486" fmla="*/ 3641328 w 4771624"/>
              <a:gd name="connsiteY486" fmla="*/ 328375 h 4411096"/>
              <a:gd name="connsiteX487" fmla="*/ 3686986 w 4771624"/>
              <a:gd name="connsiteY487" fmla="*/ 363592 h 4411096"/>
              <a:gd name="connsiteX488" fmla="*/ 3730744 w 4771624"/>
              <a:gd name="connsiteY488" fmla="*/ 399761 h 4411096"/>
              <a:gd name="connsiteX489" fmla="*/ 3752622 w 4771624"/>
              <a:gd name="connsiteY489" fmla="*/ 417846 h 4411096"/>
              <a:gd name="connsiteX490" fmla="*/ 3773550 w 4771624"/>
              <a:gd name="connsiteY490" fmla="*/ 436882 h 4411096"/>
              <a:gd name="connsiteX491" fmla="*/ 3815404 w 4771624"/>
              <a:gd name="connsiteY491" fmla="*/ 474955 h 4411096"/>
              <a:gd name="connsiteX492" fmla="*/ 3973310 w 4771624"/>
              <a:gd name="connsiteY492" fmla="*/ 636763 h 4411096"/>
              <a:gd name="connsiteX493" fmla="*/ 3979016 w 4771624"/>
              <a:gd name="connsiteY493" fmla="*/ 641522 h 4411096"/>
              <a:gd name="connsiteX494" fmla="*/ 3989480 w 4771624"/>
              <a:gd name="connsiteY494" fmla="*/ 655799 h 4411096"/>
              <a:gd name="connsiteX495" fmla="*/ 4057970 w 4771624"/>
              <a:gd name="connsiteY495" fmla="*/ 732896 h 4411096"/>
              <a:gd name="connsiteX496" fmla="*/ 4123604 w 4771624"/>
              <a:gd name="connsiteY496" fmla="*/ 811897 h 4411096"/>
              <a:gd name="connsiteX497" fmla="*/ 4194946 w 4771624"/>
              <a:gd name="connsiteY497" fmla="*/ 893753 h 4411096"/>
              <a:gd name="connsiteX498" fmla="*/ 4170214 w 4771624"/>
              <a:gd name="connsiteY498" fmla="*/ 869958 h 4411096"/>
              <a:gd name="connsiteX499" fmla="*/ 4183532 w 4771624"/>
              <a:gd name="connsiteY499" fmla="*/ 886138 h 4411096"/>
              <a:gd name="connsiteX500" fmla="*/ 4218728 w 4771624"/>
              <a:gd name="connsiteY500" fmla="*/ 929922 h 4411096"/>
              <a:gd name="connsiteX501" fmla="*/ 4332876 w 4771624"/>
              <a:gd name="connsiteY501" fmla="*/ 1069839 h 4411096"/>
              <a:gd name="connsiteX502" fmla="*/ 4417536 w 4771624"/>
              <a:gd name="connsiteY502" fmla="*/ 1188815 h 4411096"/>
              <a:gd name="connsiteX503" fmla="*/ 4420390 w 4771624"/>
              <a:gd name="connsiteY503" fmla="*/ 1196430 h 4411096"/>
              <a:gd name="connsiteX504" fmla="*/ 4425146 w 4771624"/>
              <a:gd name="connsiteY504" fmla="*/ 1203093 h 4411096"/>
              <a:gd name="connsiteX505" fmla="*/ 4417536 w 4771624"/>
              <a:gd name="connsiteY505" fmla="*/ 1194526 h 4411096"/>
              <a:gd name="connsiteX506" fmla="*/ 4408974 w 4771624"/>
              <a:gd name="connsiteY506" fmla="*/ 1184056 h 4411096"/>
              <a:gd name="connsiteX507" fmla="*/ 4395658 w 4771624"/>
              <a:gd name="connsiteY507" fmla="*/ 1176442 h 4411096"/>
              <a:gd name="connsiteX508" fmla="*/ 4291974 w 4771624"/>
              <a:gd name="connsiteY508" fmla="*/ 1043188 h 4411096"/>
              <a:gd name="connsiteX509" fmla="*/ 4330022 w 4771624"/>
              <a:gd name="connsiteY509" fmla="*/ 1100297 h 4411096"/>
              <a:gd name="connsiteX510" fmla="*/ 4180678 w 4771624"/>
              <a:gd name="connsiteY510" fmla="*/ 913741 h 4411096"/>
              <a:gd name="connsiteX511" fmla="*/ 4268192 w 4771624"/>
              <a:gd name="connsiteY511" fmla="*/ 1003212 h 4411096"/>
              <a:gd name="connsiteX512" fmla="*/ 4215874 w 4771624"/>
              <a:gd name="connsiteY512" fmla="*/ 948958 h 4411096"/>
              <a:gd name="connsiteX513" fmla="*/ 4238704 w 4771624"/>
              <a:gd name="connsiteY513" fmla="*/ 970850 h 4411096"/>
              <a:gd name="connsiteX514" fmla="*/ 4166410 w 4771624"/>
              <a:gd name="connsiteY514" fmla="*/ 876620 h 4411096"/>
              <a:gd name="connsiteX515" fmla="*/ 4173068 w 4771624"/>
              <a:gd name="connsiteY515" fmla="*/ 894705 h 4411096"/>
              <a:gd name="connsiteX516" fmla="*/ 4100774 w 4771624"/>
              <a:gd name="connsiteY516" fmla="*/ 812849 h 4411096"/>
              <a:gd name="connsiteX517" fmla="*/ 4032286 w 4771624"/>
              <a:gd name="connsiteY517" fmla="*/ 738607 h 4411096"/>
              <a:gd name="connsiteX518" fmla="*/ 4053214 w 4771624"/>
              <a:gd name="connsiteY518" fmla="*/ 755740 h 4411096"/>
              <a:gd name="connsiteX519" fmla="*/ 4016114 w 4771624"/>
              <a:gd name="connsiteY519" fmla="*/ 716715 h 4411096"/>
              <a:gd name="connsiteX520" fmla="*/ 3970454 w 4771624"/>
              <a:gd name="connsiteY520" fmla="*/ 667221 h 4411096"/>
              <a:gd name="connsiteX521" fmla="*/ 4030382 w 4771624"/>
              <a:gd name="connsiteY521" fmla="*/ 726234 h 4411096"/>
              <a:gd name="connsiteX522" fmla="*/ 3992334 w 4771624"/>
              <a:gd name="connsiteY522" fmla="*/ 683402 h 4411096"/>
              <a:gd name="connsiteX523" fmla="*/ 3965698 w 4771624"/>
              <a:gd name="connsiteY523" fmla="*/ 654847 h 4411096"/>
              <a:gd name="connsiteX524" fmla="*/ 3934308 w 4771624"/>
              <a:gd name="connsiteY524" fmla="*/ 619630 h 4411096"/>
              <a:gd name="connsiteX525" fmla="*/ 3903870 w 4771624"/>
              <a:gd name="connsiteY525" fmla="*/ 588220 h 4411096"/>
              <a:gd name="connsiteX526" fmla="*/ 3842038 w 4771624"/>
              <a:gd name="connsiteY526" fmla="*/ 529208 h 4411096"/>
              <a:gd name="connsiteX527" fmla="*/ 3844892 w 4771624"/>
              <a:gd name="connsiteY527" fmla="*/ 531112 h 4411096"/>
              <a:gd name="connsiteX528" fmla="*/ 3683182 w 4771624"/>
              <a:gd name="connsiteY528" fmla="*/ 391195 h 4411096"/>
              <a:gd name="connsiteX529" fmla="*/ 3687938 w 4771624"/>
              <a:gd name="connsiteY529" fmla="*/ 388339 h 4411096"/>
              <a:gd name="connsiteX530" fmla="*/ 3654646 w 4771624"/>
              <a:gd name="connsiteY530" fmla="*/ 365496 h 4411096"/>
              <a:gd name="connsiteX531" fmla="*/ 3634670 w 4771624"/>
              <a:gd name="connsiteY531" fmla="*/ 349315 h 4411096"/>
              <a:gd name="connsiteX532" fmla="*/ 3555718 w 4771624"/>
              <a:gd name="connsiteY532" fmla="*/ 290303 h 4411096"/>
              <a:gd name="connsiteX533" fmla="*/ 3571888 w 4771624"/>
              <a:gd name="connsiteY533" fmla="*/ 300773 h 4411096"/>
              <a:gd name="connsiteX534" fmla="*/ 3547156 w 4771624"/>
              <a:gd name="connsiteY534" fmla="*/ 276025 h 4411096"/>
              <a:gd name="connsiteX535" fmla="*/ 3530986 w 4771624"/>
              <a:gd name="connsiteY535" fmla="*/ 264604 h 4411096"/>
              <a:gd name="connsiteX536" fmla="*/ 3515766 w 4771624"/>
              <a:gd name="connsiteY536" fmla="*/ 255085 h 4411096"/>
              <a:gd name="connsiteX537" fmla="*/ 3488178 w 4771624"/>
              <a:gd name="connsiteY537" fmla="*/ 238905 h 4411096"/>
              <a:gd name="connsiteX538" fmla="*/ 3464398 w 4771624"/>
              <a:gd name="connsiteY538" fmla="*/ 226531 h 4411096"/>
              <a:gd name="connsiteX539" fmla="*/ 3441570 w 4771624"/>
              <a:gd name="connsiteY539" fmla="*/ 216061 h 4411096"/>
              <a:gd name="connsiteX540" fmla="*/ 3394006 w 4771624"/>
              <a:gd name="connsiteY540" fmla="*/ 194169 h 4411096"/>
              <a:gd name="connsiteX541" fmla="*/ 3365470 w 4771624"/>
              <a:gd name="connsiteY541" fmla="*/ 179892 h 4411096"/>
              <a:gd name="connsiteX542" fmla="*/ 3330274 w 4771624"/>
              <a:gd name="connsiteY542" fmla="*/ 162759 h 4411096"/>
              <a:gd name="connsiteX543" fmla="*/ 3312202 w 4771624"/>
              <a:gd name="connsiteY543" fmla="*/ 144675 h 4411096"/>
              <a:gd name="connsiteX544" fmla="*/ 3406374 w 4771624"/>
              <a:gd name="connsiteY544" fmla="*/ 191314 h 4411096"/>
              <a:gd name="connsiteX545" fmla="*/ 3398762 w 4771624"/>
              <a:gd name="connsiteY545" fmla="*/ 184651 h 4411096"/>
              <a:gd name="connsiteX546" fmla="*/ 3366422 w 4771624"/>
              <a:gd name="connsiteY546" fmla="*/ 167519 h 4411096"/>
              <a:gd name="connsiteX547" fmla="*/ 3359762 w 4771624"/>
              <a:gd name="connsiteY547" fmla="*/ 159904 h 4411096"/>
              <a:gd name="connsiteX548" fmla="*/ 3301738 w 4771624"/>
              <a:gd name="connsiteY548" fmla="*/ 129446 h 4411096"/>
              <a:gd name="connsiteX549" fmla="*/ 3240858 w 4771624"/>
              <a:gd name="connsiteY549" fmla="*/ 103747 h 4411096"/>
              <a:gd name="connsiteX550" fmla="*/ 3178078 w 4771624"/>
              <a:gd name="connsiteY550" fmla="*/ 82808 h 4411096"/>
              <a:gd name="connsiteX551" fmla="*/ 3210418 w 4771624"/>
              <a:gd name="connsiteY551" fmla="*/ 93278 h 4411096"/>
              <a:gd name="connsiteX552" fmla="*/ 3239906 w 4771624"/>
              <a:gd name="connsiteY552" fmla="*/ 104700 h 4411096"/>
              <a:gd name="connsiteX553" fmla="*/ 3209468 w 4771624"/>
              <a:gd name="connsiteY553" fmla="*/ 93278 h 4411096"/>
              <a:gd name="connsiteX554" fmla="*/ 1697004 w 4771624"/>
              <a:gd name="connsiteY554" fmla="*/ 76145 h 4411096"/>
              <a:gd name="connsiteX555" fmla="*/ 1692248 w 4771624"/>
              <a:gd name="connsiteY555" fmla="*/ 88519 h 4411096"/>
              <a:gd name="connsiteX556" fmla="*/ 1638028 w 4771624"/>
              <a:gd name="connsiteY556" fmla="*/ 103748 h 4411096"/>
              <a:gd name="connsiteX557" fmla="*/ 1595222 w 4771624"/>
              <a:gd name="connsiteY557" fmla="*/ 114218 h 4411096"/>
              <a:gd name="connsiteX558" fmla="*/ 1671322 w 4771624"/>
              <a:gd name="connsiteY558" fmla="*/ 93278 h 4411096"/>
              <a:gd name="connsiteX559" fmla="*/ 1697004 w 4771624"/>
              <a:gd name="connsiteY559" fmla="*/ 76145 h 4411096"/>
              <a:gd name="connsiteX560" fmla="*/ 2750140 w 4771624"/>
              <a:gd name="connsiteY560" fmla="*/ 72337 h 4411096"/>
              <a:gd name="connsiteX561" fmla="*/ 2736702 w 4771624"/>
              <a:gd name="connsiteY561" fmla="*/ 75193 h 4411096"/>
              <a:gd name="connsiteX562" fmla="*/ 2787118 w 4771624"/>
              <a:gd name="connsiteY562" fmla="*/ 79000 h 4411096"/>
              <a:gd name="connsiteX563" fmla="*/ 2807094 w 4771624"/>
              <a:gd name="connsiteY563" fmla="*/ 78048 h 4411096"/>
              <a:gd name="connsiteX564" fmla="*/ 2750140 w 4771624"/>
              <a:gd name="connsiteY564" fmla="*/ 72337 h 4411096"/>
              <a:gd name="connsiteX565" fmla="*/ 2661556 w 4771624"/>
              <a:gd name="connsiteY565" fmla="*/ 70434 h 4411096"/>
              <a:gd name="connsiteX566" fmla="*/ 2706264 w 4771624"/>
              <a:gd name="connsiteY566" fmla="*/ 72337 h 4411096"/>
              <a:gd name="connsiteX567" fmla="*/ 2694850 w 4771624"/>
              <a:gd name="connsiteY567" fmla="*/ 70434 h 4411096"/>
              <a:gd name="connsiteX568" fmla="*/ 2661556 w 4771624"/>
              <a:gd name="connsiteY568" fmla="*/ 70434 h 4411096"/>
              <a:gd name="connsiteX569" fmla="*/ 1812430 w 4771624"/>
              <a:gd name="connsiteY569" fmla="*/ 51962 h 4411096"/>
              <a:gd name="connsiteX570" fmla="*/ 1817810 w 4771624"/>
              <a:gd name="connsiteY570" fmla="*/ 52349 h 4411096"/>
              <a:gd name="connsiteX571" fmla="*/ 1764542 w 4771624"/>
              <a:gd name="connsiteY571" fmla="*/ 61867 h 4411096"/>
              <a:gd name="connsiteX572" fmla="*/ 1812430 w 4771624"/>
              <a:gd name="connsiteY572" fmla="*/ 51962 h 4411096"/>
              <a:gd name="connsiteX573" fmla="*/ 2618764 w 4771624"/>
              <a:gd name="connsiteY573" fmla="*/ 23245 h 4411096"/>
              <a:gd name="connsiteX574" fmla="*/ 2739558 w 4771624"/>
              <a:gd name="connsiteY574" fmla="*/ 31409 h 4411096"/>
              <a:gd name="connsiteX575" fmla="*/ 2922194 w 4771624"/>
              <a:gd name="connsiteY575" fmla="*/ 50446 h 4411096"/>
              <a:gd name="connsiteX576" fmla="*/ 2889852 w 4771624"/>
              <a:gd name="connsiteY576" fmla="*/ 48542 h 4411096"/>
              <a:gd name="connsiteX577" fmla="*/ 2829924 w 4771624"/>
              <a:gd name="connsiteY577" fmla="*/ 44735 h 4411096"/>
              <a:gd name="connsiteX578" fmla="*/ 2955488 w 4771624"/>
              <a:gd name="connsiteY578" fmla="*/ 61868 h 4411096"/>
              <a:gd name="connsiteX579" fmla="*/ 2899366 w 4771624"/>
              <a:gd name="connsiteY579" fmla="*/ 53301 h 4411096"/>
              <a:gd name="connsiteX580" fmla="*/ 2901266 w 4771624"/>
              <a:gd name="connsiteY580" fmla="*/ 55205 h 4411096"/>
              <a:gd name="connsiteX581" fmla="*/ 2901266 w 4771624"/>
              <a:gd name="connsiteY581" fmla="*/ 59964 h 4411096"/>
              <a:gd name="connsiteX582" fmla="*/ 3060122 w 4771624"/>
              <a:gd name="connsiteY582" fmla="*/ 86615 h 4411096"/>
              <a:gd name="connsiteX583" fmla="*/ 3028732 w 4771624"/>
              <a:gd name="connsiteY583" fmla="*/ 75193 h 4411096"/>
              <a:gd name="connsiteX584" fmla="*/ 3034440 w 4771624"/>
              <a:gd name="connsiteY584" fmla="*/ 74241 h 4411096"/>
              <a:gd name="connsiteX585" fmla="*/ 2995438 w 4771624"/>
              <a:gd name="connsiteY585" fmla="*/ 66627 h 4411096"/>
              <a:gd name="connsiteX586" fmla="*/ 3272250 w 4771624"/>
              <a:gd name="connsiteY586" fmla="*/ 144675 h 4411096"/>
              <a:gd name="connsiteX587" fmla="*/ 3279858 w 4771624"/>
              <a:gd name="connsiteY587" fmla="*/ 151338 h 4411096"/>
              <a:gd name="connsiteX588" fmla="*/ 3313152 w 4771624"/>
              <a:gd name="connsiteY588" fmla="*/ 168471 h 4411096"/>
              <a:gd name="connsiteX589" fmla="*/ 3315042 w 4771624"/>
              <a:gd name="connsiteY589" fmla="*/ 169058 h 4411096"/>
              <a:gd name="connsiteX590" fmla="*/ 3312780 w 4771624"/>
              <a:gd name="connsiteY590" fmla="*/ 168605 h 4411096"/>
              <a:gd name="connsiteX591" fmla="*/ 3341690 w 4771624"/>
              <a:gd name="connsiteY591" fmla="*/ 183700 h 4411096"/>
              <a:gd name="connsiteX592" fmla="*/ 3499594 w 4771624"/>
              <a:gd name="connsiteY592" fmla="*/ 270315 h 4411096"/>
              <a:gd name="connsiteX593" fmla="*/ 3618498 w 4771624"/>
              <a:gd name="connsiteY593" fmla="*/ 346460 h 4411096"/>
              <a:gd name="connsiteX594" fmla="*/ 3593766 w 4771624"/>
              <a:gd name="connsiteY594" fmla="*/ 333135 h 4411096"/>
              <a:gd name="connsiteX595" fmla="*/ 3567132 w 4771624"/>
              <a:gd name="connsiteY595" fmla="*/ 316954 h 4411096"/>
              <a:gd name="connsiteX596" fmla="*/ 3589962 w 4771624"/>
              <a:gd name="connsiteY596" fmla="*/ 337894 h 4411096"/>
              <a:gd name="connsiteX597" fmla="*/ 3548106 w 4771624"/>
              <a:gd name="connsiteY597" fmla="*/ 311243 h 4411096"/>
              <a:gd name="connsiteX598" fmla="*/ 3507204 w 4771624"/>
              <a:gd name="connsiteY598" fmla="*/ 282688 h 4411096"/>
              <a:gd name="connsiteX599" fmla="*/ 3447276 w 4771624"/>
              <a:gd name="connsiteY599" fmla="*/ 249375 h 4411096"/>
              <a:gd name="connsiteX600" fmla="*/ 3496740 w 4771624"/>
              <a:gd name="connsiteY600" fmla="*/ 285544 h 4411096"/>
              <a:gd name="connsiteX601" fmla="*/ 3554766 w 4771624"/>
              <a:gd name="connsiteY601" fmla="*/ 320761 h 4411096"/>
              <a:gd name="connsiteX602" fmla="*/ 3542398 w 4771624"/>
              <a:gd name="connsiteY602" fmla="*/ 312195 h 4411096"/>
              <a:gd name="connsiteX603" fmla="*/ 3580450 w 4771624"/>
              <a:gd name="connsiteY603" fmla="*/ 336942 h 4411096"/>
              <a:gd name="connsiteX604" fmla="*/ 3621352 w 4771624"/>
              <a:gd name="connsiteY604" fmla="*/ 366448 h 4411096"/>
              <a:gd name="connsiteX605" fmla="*/ 3707914 w 4771624"/>
              <a:gd name="connsiteY605" fmla="*/ 435931 h 4411096"/>
              <a:gd name="connsiteX606" fmla="*/ 3751670 w 4771624"/>
              <a:gd name="connsiteY606" fmla="*/ 474955 h 4411096"/>
              <a:gd name="connsiteX607" fmla="*/ 3794478 w 4771624"/>
              <a:gd name="connsiteY607" fmla="*/ 514931 h 4411096"/>
              <a:gd name="connsiteX608" fmla="*/ 3874382 w 4771624"/>
              <a:gd name="connsiteY608" fmla="*/ 594884 h 4411096"/>
              <a:gd name="connsiteX609" fmla="*/ 3906722 w 4771624"/>
              <a:gd name="connsiteY609" fmla="*/ 625342 h 4411096"/>
              <a:gd name="connsiteX610" fmla="*/ 3936210 w 4771624"/>
              <a:gd name="connsiteY610" fmla="*/ 654848 h 4411096"/>
              <a:gd name="connsiteX611" fmla="*/ 3993286 w 4771624"/>
              <a:gd name="connsiteY611" fmla="*/ 711957 h 4411096"/>
              <a:gd name="connsiteX612" fmla="*/ 4115994 w 4771624"/>
              <a:gd name="connsiteY612" fmla="*/ 850922 h 4411096"/>
              <a:gd name="connsiteX613" fmla="*/ 4127410 w 4771624"/>
              <a:gd name="connsiteY613" fmla="*/ 879476 h 4411096"/>
              <a:gd name="connsiteX614" fmla="*/ 4213020 w 4771624"/>
              <a:gd name="connsiteY614" fmla="*/ 983224 h 4411096"/>
              <a:gd name="connsiteX615" fmla="*/ 4171166 w 4771624"/>
              <a:gd name="connsiteY615" fmla="*/ 926115 h 4411096"/>
              <a:gd name="connsiteX616" fmla="*/ 4259630 w 4771624"/>
              <a:gd name="connsiteY616" fmla="*/ 1038429 h 4411096"/>
              <a:gd name="connsiteX617" fmla="*/ 4251070 w 4771624"/>
              <a:gd name="connsiteY617" fmla="*/ 1029863 h 4411096"/>
              <a:gd name="connsiteX618" fmla="*/ 4306242 w 4771624"/>
              <a:gd name="connsiteY618" fmla="*/ 1094586 h 4411096"/>
              <a:gd name="connsiteX619" fmla="*/ 4398510 w 4771624"/>
              <a:gd name="connsiteY619" fmla="*/ 1225936 h 4411096"/>
              <a:gd name="connsiteX620" fmla="*/ 4442268 w 4771624"/>
              <a:gd name="connsiteY620" fmla="*/ 1278286 h 4411096"/>
              <a:gd name="connsiteX621" fmla="*/ 4450830 w 4771624"/>
              <a:gd name="connsiteY621" fmla="*/ 1296371 h 4411096"/>
              <a:gd name="connsiteX622" fmla="*/ 4479366 w 4771624"/>
              <a:gd name="connsiteY622" fmla="*/ 1344913 h 4411096"/>
              <a:gd name="connsiteX623" fmla="*/ 4569734 w 4771624"/>
              <a:gd name="connsiteY623" fmla="*/ 1483878 h 4411096"/>
              <a:gd name="connsiteX624" fmla="*/ 4578294 w 4771624"/>
              <a:gd name="connsiteY624" fmla="*/ 1504818 h 4411096"/>
              <a:gd name="connsiteX625" fmla="*/ 4595418 w 4771624"/>
              <a:gd name="connsiteY625" fmla="*/ 1548601 h 4411096"/>
              <a:gd name="connsiteX626" fmla="*/ 4605880 w 4771624"/>
              <a:gd name="connsiteY626" fmla="*/ 1570493 h 4411096"/>
              <a:gd name="connsiteX627" fmla="*/ 4615394 w 4771624"/>
              <a:gd name="connsiteY627" fmla="*/ 1591433 h 4411096"/>
              <a:gd name="connsiteX628" fmla="*/ 4633466 w 4771624"/>
              <a:gd name="connsiteY628" fmla="*/ 1630457 h 4411096"/>
              <a:gd name="connsiteX629" fmla="*/ 4650588 w 4771624"/>
              <a:gd name="connsiteY629" fmla="*/ 1668530 h 4411096"/>
              <a:gd name="connsiteX630" fmla="*/ 4659150 w 4771624"/>
              <a:gd name="connsiteY630" fmla="*/ 1686615 h 4411096"/>
              <a:gd name="connsiteX631" fmla="*/ 4666758 w 4771624"/>
              <a:gd name="connsiteY631" fmla="*/ 1704699 h 4411096"/>
              <a:gd name="connsiteX632" fmla="*/ 4681028 w 4771624"/>
              <a:gd name="connsiteY632" fmla="*/ 1741820 h 4411096"/>
              <a:gd name="connsiteX633" fmla="*/ 4693394 w 4771624"/>
              <a:gd name="connsiteY633" fmla="*/ 1780844 h 4411096"/>
              <a:gd name="connsiteX634" fmla="*/ 4713370 w 4771624"/>
              <a:gd name="connsiteY634" fmla="*/ 1865556 h 4411096"/>
              <a:gd name="connsiteX635" fmla="*/ 4710516 w 4771624"/>
              <a:gd name="connsiteY635" fmla="*/ 1874122 h 4411096"/>
              <a:gd name="connsiteX636" fmla="*/ 4720030 w 4771624"/>
              <a:gd name="connsiteY636" fmla="*/ 1927423 h 4411096"/>
              <a:gd name="connsiteX637" fmla="*/ 4723834 w 4771624"/>
              <a:gd name="connsiteY637" fmla="*/ 1956930 h 4411096"/>
              <a:gd name="connsiteX638" fmla="*/ 4726686 w 4771624"/>
              <a:gd name="connsiteY638" fmla="*/ 1982629 h 4411096"/>
              <a:gd name="connsiteX639" fmla="*/ 4726686 w 4771624"/>
              <a:gd name="connsiteY639" fmla="*/ 1983581 h 4411096"/>
              <a:gd name="connsiteX640" fmla="*/ 4731442 w 4771624"/>
              <a:gd name="connsiteY640" fmla="*/ 2008328 h 4411096"/>
              <a:gd name="connsiteX641" fmla="*/ 4740956 w 4771624"/>
              <a:gd name="connsiteY641" fmla="*/ 2080666 h 4411096"/>
              <a:gd name="connsiteX642" fmla="*/ 4742858 w 4771624"/>
              <a:gd name="connsiteY642" fmla="*/ 2126353 h 4411096"/>
              <a:gd name="connsiteX643" fmla="*/ 4743810 w 4771624"/>
              <a:gd name="connsiteY643" fmla="*/ 2155859 h 4411096"/>
              <a:gd name="connsiteX644" fmla="*/ 4742858 w 4771624"/>
              <a:gd name="connsiteY644" fmla="*/ 2191076 h 4411096"/>
              <a:gd name="connsiteX645" fmla="*/ 4746662 w 4771624"/>
              <a:gd name="connsiteY645" fmla="*/ 2172992 h 4411096"/>
              <a:gd name="connsiteX646" fmla="*/ 4749518 w 4771624"/>
              <a:gd name="connsiteY646" fmla="*/ 2136823 h 4411096"/>
              <a:gd name="connsiteX647" fmla="*/ 4747614 w 4771624"/>
              <a:gd name="connsiteY647" fmla="*/ 2058774 h 4411096"/>
              <a:gd name="connsiteX648" fmla="*/ 4741906 w 4771624"/>
              <a:gd name="connsiteY648" fmla="*/ 2026412 h 4411096"/>
              <a:gd name="connsiteX649" fmla="*/ 4739054 w 4771624"/>
              <a:gd name="connsiteY649" fmla="*/ 1964544 h 4411096"/>
              <a:gd name="connsiteX650" fmla="*/ 4734298 w 4771624"/>
              <a:gd name="connsiteY650" fmla="*/ 1933134 h 4411096"/>
              <a:gd name="connsiteX651" fmla="*/ 4730492 w 4771624"/>
              <a:gd name="connsiteY651" fmla="*/ 1909339 h 4411096"/>
              <a:gd name="connsiteX652" fmla="*/ 4738102 w 4771624"/>
              <a:gd name="connsiteY652" fmla="*/ 1936942 h 4411096"/>
              <a:gd name="connsiteX653" fmla="*/ 4743810 w 4771624"/>
              <a:gd name="connsiteY653" fmla="*/ 1974062 h 4411096"/>
              <a:gd name="connsiteX654" fmla="*/ 4749518 w 4771624"/>
              <a:gd name="connsiteY654" fmla="*/ 2017846 h 4411096"/>
              <a:gd name="connsiteX655" fmla="*/ 4752370 w 4771624"/>
              <a:gd name="connsiteY655" fmla="*/ 2066388 h 4411096"/>
              <a:gd name="connsiteX656" fmla="*/ 4752726 w 4771624"/>
              <a:gd name="connsiteY656" fmla="*/ 2167519 h 4411096"/>
              <a:gd name="connsiteX657" fmla="*/ 4746890 w 4771624"/>
              <a:gd name="connsiteY657" fmla="*/ 2255230 h 4411096"/>
              <a:gd name="connsiteX658" fmla="*/ 4740956 w 4771624"/>
              <a:gd name="connsiteY658" fmla="*/ 2290065 h 4411096"/>
              <a:gd name="connsiteX659" fmla="*/ 4743810 w 4771624"/>
              <a:gd name="connsiteY659" fmla="*/ 2301487 h 4411096"/>
              <a:gd name="connsiteX660" fmla="*/ 4741906 w 4771624"/>
              <a:gd name="connsiteY660" fmla="*/ 2341463 h 4411096"/>
              <a:gd name="connsiteX661" fmla="*/ 4739054 w 4771624"/>
              <a:gd name="connsiteY661" fmla="*/ 2309101 h 4411096"/>
              <a:gd name="connsiteX662" fmla="*/ 4726686 w 4771624"/>
              <a:gd name="connsiteY662" fmla="*/ 2375728 h 4411096"/>
              <a:gd name="connsiteX663" fmla="*/ 4714322 w 4771624"/>
              <a:gd name="connsiteY663" fmla="*/ 2438548 h 4411096"/>
              <a:gd name="connsiteX664" fmla="*/ 4720980 w 4771624"/>
              <a:gd name="connsiteY664" fmla="*/ 2427126 h 4411096"/>
              <a:gd name="connsiteX665" fmla="*/ 4713370 w 4771624"/>
              <a:gd name="connsiteY665" fmla="*/ 2464247 h 4411096"/>
              <a:gd name="connsiteX666" fmla="*/ 4707662 w 4771624"/>
              <a:gd name="connsiteY666" fmla="*/ 2491850 h 4411096"/>
              <a:gd name="connsiteX667" fmla="*/ 4714322 w 4771624"/>
              <a:gd name="connsiteY667" fmla="*/ 2449969 h 4411096"/>
              <a:gd name="connsiteX668" fmla="*/ 4696248 w 4771624"/>
              <a:gd name="connsiteY668" fmla="*/ 2504223 h 4411096"/>
              <a:gd name="connsiteX669" fmla="*/ 4684834 w 4771624"/>
              <a:gd name="connsiteY669" fmla="*/ 2547055 h 4411096"/>
              <a:gd name="connsiteX670" fmla="*/ 4718126 w 4771624"/>
              <a:gd name="connsiteY670" fmla="*/ 2378584 h 4411096"/>
              <a:gd name="connsiteX671" fmla="*/ 4706710 w 4771624"/>
              <a:gd name="connsiteY671" fmla="*/ 2423319 h 4411096"/>
              <a:gd name="connsiteX672" fmla="*/ 4713370 w 4771624"/>
              <a:gd name="connsiteY672" fmla="*/ 2387150 h 4411096"/>
              <a:gd name="connsiteX673" fmla="*/ 4718126 w 4771624"/>
              <a:gd name="connsiteY673" fmla="*/ 2369065 h 4411096"/>
              <a:gd name="connsiteX674" fmla="*/ 4723834 w 4771624"/>
              <a:gd name="connsiteY674" fmla="*/ 2341463 h 4411096"/>
              <a:gd name="connsiteX675" fmla="*/ 4712418 w 4771624"/>
              <a:gd name="connsiteY675" fmla="*/ 2375728 h 4411096"/>
              <a:gd name="connsiteX676" fmla="*/ 4709566 w 4771624"/>
              <a:gd name="connsiteY676" fmla="*/ 2369065 h 4411096"/>
              <a:gd name="connsiteX677" fmla="*/ 4711468 w 4771624"/>
              <a:gd name="connsiteY677" fmla="*/ 2367162 h 4411096"/>
              <a:gd name="connsiteX678" fmla="*/ 4719078 w 4771624"/>
              <a:gd name="connsiteY678" fmla="*/ 2311957 h 4411096"/>
              <a:gd name="connsiteX679" fmla="*/ 4712418 w 4771624"/>
              <a:gd name="connsiteY679" fmla="*/ 2327186 h 4411096"/>
              <a:gd name="connsiteX680" fmla="*/ 4699102 w 4771624"/>
              <a:gd name="connsiteY680" fmla="*/ 2384294 h 4411096"/>
              <a:gd name="connsiteX681" fmla="*/ 4687686 w 4771624"/>
              <a:gd name="connsiteY681" fmla="*/ 2438548 h 4411096"/>
              <a:gd name="connsiteX682" fmla="*/ 4669614 w 4771624"/>
              <a:gd name="connsiteY682" fmla="*/ 2531826 h 4411096"/>
              <a:gd name="connsiteX683" fmla="*/ 4659150 w 4771624"/>
              <a:gd name="connsiteY683" fmla="*/ 2578464 h 4411096"/>
              <a:gd name="connsiteX684" fmla="*/ 4646782 w 4771624"/>
              <a:gd name="connsiteY684" fmla="*/ 2624152 h 4411096"/>
              <a:gd name="connsiteX685" fmla="*/ 4627758 w 4771624"/>
              <a:gd name="connsiteY685" fmla="*/ 2673646 h 4411096"/>
              <a:gd name="connsiteX686" fmla="*/ 4610638 w 4771624"/>
              <a:gd name="connsiteY686" fmla="*/ 2712670 h 4411096"/>
              <a:gd name="connsiteX687" fmla="*/ 4573538 w 4771624"/>
              <a:gd name="connsiteY687" fmla="*/ 2785008 h 4411096"/>
              <a:gd name="connsiteX688" fmla="*/ 4570686 w 4771624"/>
              <a:gd name="connsiteY688" fmla="*/ 2802141 h 4411096"/>
              <a:gd name="connsiteX689" fmla="*/ 4529782 w 4771624"/>
              <a:gd name="connsiteY689" fmla="*/ 2880190 h 4411096"/>
              <a:gd name="connsiteX690" fmla="*/ 4523122 w 4771624"/>
              <a:gd name="connsiteY690" fmla="*/ 2879238 h 4411096"/>
              <a:gd name="connsiteX691" fmla="*/ 4536440 w 4771624"/>
              <a:gd name="connsiteY691" fmla="*/ 2856394 h 4411096"/>
              <a:gd name="connsiteX692" fmla="*/ 4539294 w 4771624"/>
              <a:gd name="connsiteY692" fmla="*/ 2846876 h 4411096"/>
              <a:gd name="connsiteX693" fmla="*/ 4540246 w 4771624"/>
              <a:gd name="connsiteY693" fmla="*/ 2843069 h 4411096"/>
              <a:gd name="connsiteX694" fmla="*/ 4501246 w 4771624"/>
              <a:gd name="connsiteY694" fmla="*/ 2923021 h 4411096"/>
              <a:gd name="connsiteX695" fmla="*/ 4485074 w 4771624"/>
              <a:gd name="connsiteY695" fmla="*/ 2955383 h 4411096"/>
              <a:gd name="connsiteX696" fmla="*/ 4483170 w 4771624"/>
              <a:gd name="connsiteY696" fmla="*/ 2923021 h 4411096"/>
              <a:gd name="connsiteX697" fmla="*/ 4468902 w 4771624"/>
              <a:gd name="connsiteY697" fmla="*/ 2951576 h 4411096"/>
              <a:gd name="connsiteX698" fmla="*/ 4453682 w 4771624"/>
              <a:gd name="connsiteY698" fmla="*/ 2979178 h 4411096"/>
              <a:gd name="connsiteX699" fmla="*/ 4423242 w 4771624"/>
              <a:gd name="connsiteY699" fmla="*/ 3034384 h 4411096"/>
              <a:gd name="connsiteX700" fmla="*/ 4414682 w 4771624"/>
              <a:gd name="connsiteY700" fmla="*/ 3059131 h 4411096"/>
              <a:gd name="connsiteX701" fmla="*/ 4382340 w 4771624"/>
              <a:gd name="connsiteY701" fmla="*/ 3108625 h 4411096"/>
              <a:gd name="connsiteX702" fmla="*/ 4358558 w 4771624"/>
              <a:gd name="connsiteY702" fmla="*/ 3148601 h 4411096"/>
              <a:gd name="connsiteX703" fmla="*/ 4336682 w 4771624"/>
              <a:gd name="connsiteY703" fmla="*/ 3182866 h 4411096"/>
              <a:gd name="connsiteX704" fmla="*/ 4337632 w 4771624"/>
              <a:gd name="connsiteY704" fmla="*/ 3180011 h 4411096"/>
              <a:gd name="connsiteX705" fmla="*/ 4245362 w 4771624"/>
              <a:gd name="connsiteY705" fmla="*/ 3316120 h 4411096"/>
              <a:gd name="connsiteX706" fmla="*/ 4230142 w 4771624"/>
              <a:gd name="connsiteY706" fmla="*/ 3347531 h 4411096"/>
              <a:gd name="connsiteX707" fmla="*/ 4200654 w 4771624"/>
              <a:gd name="connsiteY707" fmla="*/ 3400832 h 4411096"/>
              <a:gd name="connsiteX708" fmla="*/ 4233948 w 4771624"/>
              <a:gd name="connsiteY708" fmla="*/ 3360856 h 4411096"/>
              <a:gd name="connsiteX709" fmla="*/ 4232046 w 4771624"/>
              <a:gd name="connsiteY709" fmla="*/ 3370374 h 4411096"/>
              <a:gd name="connsiteX710" fmla="*/ 4215874 w 4771624"/>
              <a:gd name="connsiteY710" fmla="*/ 3392266 h 4411096"/>
              <a:gd name="connsiteX711" fmla="*/ 4230142 w 4771624"/>
              <a:gd name="connsiteY711" fmla="*/ 3377988 h 4411096"/>
              <a:gd name="connsiteX712" fmla="*/ 4306122 w 4771624"/>
              <a:gd name="connsiteY712" fmla="*/ 3265556 h 4411096"/>
              <a:gd name="connsiteX713" fmla="*/ 4308994 w 4771624"/>
              <a:gd name="connsiteY713" fmla="*/ 3260863 h 4411096"/>
              <a:gd name="connsiteX714" fmla="*/ 4273900 w 4771624"/>
              <a:gd name="connsiteY714" fmla="*/ 3312313 h 4411096"/>
              <a:gd name="connsiteX715" fmla="*/ 4310998 w 4771624"/>
              <a:gd name="connsiteY715" fmla="*/ 3257108 h 4411096"/>
              <a:gd name="connsiteX716" fmla="*/ 4312258 w 4771624"/>
              <a:gd name="connsiteY716" fmla="*/ 3255531 h 4411096"/>
              <a:gd name="connsiteX717" fmla="*/ 4334882 w 4771624"/>
              <a:gd name="connsiteY717" fmla="*/ 3218575 h 4411096"/>
              <a:gd name="connsiteX718" fmla="*/ 4352852 w 4771624"/>
              <a:gd name="connsiteY718" fmla="*/ 3183818 h 4411096"/>
              <a:gd name="connsiteX719" fmla="*/ 4309094 w 4771624"/>
              <a:gd name="connsiteY719" fmla="*/ 3252349 h 4411096"/>
              <a:gd name="connsiteX720" fmla="*/ 4350950 w 4771624"/>
              <a:gd name="connsiteY720" fmla="*/ 3182866 h 4411096"/>
              <a:gd name="connsiteX721" fmla="*/ 4406122 w 4771624"/>
              <a:gd name="connsiteY721" fmla="*/ 3094348 h 4411096"/>
              <a:gd name="connsiteX722" fmla="*/ 4422292 w 4771624"/>
              <a:gd name="connsiteY722" fmla="*/ 3074360 h 4411096"/>
              <a:gd name="connsiteX723" fmla="*/ 4460342 w 4771624"/>
              <a:gd name="connsiteY723" fmla="*/ 3005829 h 4411096"/>
              <a:gd name="connsiteX724" fmla="*/ 4418486 w 4771624"/>
              <a:gd name="connsiteY724" fmla="*/ 3091493 h 4411096"/>
              <a:gd name="connsiteX725" fmla="*/ 4485074 w 4771624"/>
              <a:gd name="connsiteY725" fmla="*/ 2977275 h 4411096"/>
              <a:gd name="connsiteX726" fmla="*/ 4492684 w 4771624"/>
              <a:gd name="connsiteY726" fmla="*/ 2952528 h 4411096"/>
              <a:gd name="connsiteX727" fmla="*/ 4508854 w 4771624"/>
              <a:gd name="connsiteY727" fmla="*/ 2937298 h 4411096"/>
              <a:gd name="connsiteX728" fmla="*/ 4480318 w 4771624"/>
              <a:gd name="connsiteY728" fmla="*/ 2993455 h 4411096"/>
              <a:gd name="connsiteX729" fmla="*/ 4450830 w 4771624"/>
              <a:gd name="connsiteY729" fmla="*/ 3048661 h 4411096"/>
              <a:gd name="connsiteX730" fmla="*/ 4471756 w 4771624"/>
              <a:gd name="connsiteY730" fmla="*/ 3020106 h 4411096"/>
              <a:gd name="connsiteX731" fmla="*/ 4418486 w 4771624"/>
              <a:gd name="connsiteY731" fmla="*/ 3111480 h 4411096"/>
              <a:gd name="connsiteX732" fmla="*/ 4428950 w 4771624"/>
              <a:gd name="connsiteY732" fmla="*/ 3088637 h 4411096"/>
              <a:gd name="connsiteX733" fmla="*/ 4368072 w 4771624"/>
              <a:gd name="connsiteY733" fmla="*/ 3180963 h 4411096"/>
              <a:gd name="connsiteX734" fmla="*/ 4350950 w 4771624"/>
              <a:gd name="connsiteY734" fmla="*/ 3202855 h 4411096"/>
              <a:gd name="connsiteX735" fmla="*/ 4333826 w 4771624"/>
              <a:gd name="connsiteY735" fmla="*/ 3229506 h 4411096"/>
              <a:gd name="connsiteX736" fmla="*/ 4306242 w 4771624"/>
              <a:gd name="connsiteY736" fmla="*/ 3273289 h 4411096"/>
              <a:gd name="connsiteX737" fmla="*/ 4259630 w 4771624"/>
              <a:gd name="connsiteY737" fmla="*/ 3349434 h 4411096"/>
              <a:gd name="connsiteX738" fmla="*/ 4244410 w 4771624"/>
              <a:gd name="connsiteY738" fmla="*/ 3371326 h 4411096"/>
              <a:gd name="connsiteX739" fmla="*/ 4226338 w 4771624"/>
              <a:gd name="connsiteY739" fmla="*/ 3395121 h 4411096"/>
              <a:gd name="connsiteX740" fmla="*/ 4182582 w 4771624"/>
              <a:gd name="connsiteY740" fmla="*/ 3451278 h 4411096"/>
              <a:gd name="connsiteX741" fmla="*/ 4198752 w 4771624"/>
              <a:gd name="connsiteY741" fmla="*/ 3417013 h 4411096"/>
              <a:gd name="connsiteX742" fmla="*/ 4113140 w 4771624"/>
              <a:gd name="connsiteY742" fmla="*/ 3533134 h 4411096"/>
              <a:gd name="connsiteX743" fmla="*/ 4131214 w 4771624"/>
              <a:gd name="connsiteY743" fmla="*/ 3502676 h 4411096"/>
              <a:gd name="connsiteX744" fmla="*/ 4063676 w 4771624"/>
              <a:gd name="connsiteY744" fmla="*/ 3573110 h 4411096"/>
              <a:gd name="connsiteX745" fmla="*/ 3926698 w 4771624"/>
              <a:gd name="connsiteY745" fmla="*/ 3734919 h 4411096"/>
              <a:gd name="connsiteX746" fmla="*/ 3748818 w 4771624"/>
              <a:gd name="connsiteY746" fmla="*/ 3899583 h 4411096"/>
              <a:gd name="connsiteX747" fmla="*/ 3754526 w 4771624"/>
              <a:gd name="connsiteY747" fmla="*/ 3891016 h 4411096"/>
              <a:gd name="connsiteX748" fmla="*/ 3730744 w 4771624"/>
              <a:gd name="connsiteY748" fmla="*/ 3911956 h 4411096"/>
              <a:gd name="connsiteX749" fmla="*/ 3706962 w 4771624"/>
              <a:gd name="connsiteY749" fmla="*/ 3930993 h 4411096"/>
              <a:gd name="connsiteX750" fmla="*/ 3663206 w 4771624"/>
              <a:gd name="connsiteY750" fmla="*/ 3965258 h 4411096"/>
              <a:gd name="connsiteX751" fmla="*/ 3620402 w 4771624"/>
              <a:gd name="connsiteY751" fmla="*/ 3995716 h 4411096"/>
              <a:gd name="connsiteX752" fmla="*/ 3599474 w 4771624"/>
              <a:gd name="connsiteY752" fmla="*/ 4010945 h 4411096"/>
              <a:gd name="connsiteX753" fmla="*/ 3578546 w 4771624"/>
              <a:gd name="connsiteY753" fmla="*/ 4025222 h 4411096"/>
              <a:gd name="connsiteX754" fmla="*/ 3398762 w 4771624"/>
              <a:gd name="connsiteY754" fmla="*/ 4135633 h 4411096"/>
              <a:gd name="connsiteX755" fmla="*/ 3341690 w 4771624"/>
              <a:gd name="connsiteY755" fmla="*/ 4161332 h 4411096"/>
              <a:gd name="connsiteX756" fmla="*/ 3283664 w 4771624"/>
              <a:gd name="connsiteY756" fmla="*/ 4186079 h 4411096"/>
              <a:gd name="connsiteX757" fmla="*/ 3339786 w 4771624"/>
              <a:gd name="connsiteY757" fmla="*/ 4147054 h 4411096"/>
              <a:gd name="connsiteX758" fmla="*/ 3382592 w 4771624"/>
              <a:gd name="connsiteY758" fmla="*/ 4128970 h 4411096"/>
              <a:gd name="connsiteX759" fmla="*/ 3425398 w 4771624"/>
              <a:gd name="connsiteY759" fmla="*/ 4108030 h 4411096"/>
              <a:gd name="connsiteX760" fmla="*/ 3510058 w 4771624"/>
              <a:gd name="connsiteY760" fmla="*/ 4060439 h 4411096"/>
              <a:gd name="connsiteX761" fmla="*/ 3480570 w 4771624"/>
              <a:gd name="connsiteY761" fmla="*/ 4073765 h 4411096"/>
              <a:gd name="connsiteX762" fmla="*/ 3575694 w 4771624"/>
              <a:gd name="connsiteY762" fmla="*/ 4014752 h 4411096"/>
              <a:gd name="connsiteX763" fmla="*/ 3559522 w 4771624"/>
              <a:gd name="connsiteY763" fmla="*/ 4020463 h 4411096"/>
              <a:gd name="connsiteX764" fmla="*/ 3589962 w 4771624"/>
              <a:gd name="connsiteY764" fmla="*/ 4002379 h 4411096"/>
              <a:gd name="connsiteX765" fmla="*/ 3620402 w 4771624"/>
              <a:gd name="connsiteY765" fmla="*/ 3983342 h 4411096"/>
              <a:gd name="connsiteX766" fmla="*/ 3658450 w 4771624"/>
              <a:gd name="connsiteY766" fmla="*/ 3952884 h 4411096"/>
              <a:gd name="connsiteX767" fmla="*/ 3675572 w 4771624"/>
              <a:gd name="connsiteY767" fmla="*/ 3935752 h 4411096"/>
              <a:gd name="connsiteX768" fmla="*/ 3695548 w 4771624"/>
              <a:gd name="connsiteY768" fmla="*/ 3917667 h 4411096"/>
              <a:gd name="connsiteX769" fmla="*/ 3741208 w 4771624"/>
              <a:gd name="connsiteY769" fmla="*/ 3881498 h 4411096"/>
              <a:gd name="connsiteX770" fmla="*/ 3664158 w 4771624"/>
              <a:gd name="connsiteY770" fmla="*/ 3955740 h 4411096"/>
              <a:gd name="connsiteX771" fmla="*/ 3657498 w 4771624"/>
              <a:gd name="connsiteY771" fmla="*/ 3962403 h 4411096"/>
              <a:gd name="connsiteX772" fmla="*/ 3648938 w 4771624"/>
              <a:gd name="connsiteY772" fmla="*/ 3971921 h 4411096"/>
              <a:gd name="connsiteX773" fmla="*/ 3686986 w 4771624"/>
              <a:gd name="connsiteY773" fmla="*/ 3939559 h 4411096"/>
              <a:gd name="connsiteX774" fmla="*/ 3722182 w 4771624"/>
              <a:gd name="connsiteY774" fmla="*/ 3911956 h 4411096"/>
              <a:gd name="connsiteX775" fmla="*/ 3760232 w 4771624"/>
              <a:gd name="connsiteY775" fmla="*/ 3880546 h 4411096"/>
              <a:gd name="connsiteX776" fmla="*/ 3807794 w 4771624"/>
              <a:gd name="connsiteY776" fmla="*/ 3838667 h 4411096"/>
              <a:gd name="connsiteX777" fmla="*/ 3780208 w 4771624"/>
              <a:gd name="connsiteY777" fmla="*/ 3865317 h 4411096"/>
              <a:gd name="connsiteX778" fmla="*/ 3834430 w 4771624"/>
              <a:gd name="connsiteY778" fmla="*/ 3819630 h 4411096"/>
              <a:gd name="connsiteX779" fmla="*/ 3887698 w 4771624"/>
              <a:gd name="connsiteY779" fmla="*/ 3772040 h 4411096"/>
              <a:gd name="connsiteX780" fmla="*/ 3916234 w 4771624"/>
              <a:gd name="connsiteY780" fmla="*/ 3738726 h 4411096"/>
              <a:gd name="connsiteX781" fmla="*/ 3955236 w 4771624"/>
              <a:gd name="connsiteY781" fmla="*/ 3692087 h 4411096"/>
              <a:gd name="connsiteX782" fmla="*/ 3861062 w 4771624"/>
              <a:gd name="connsiteY782" fmla="*/ 3783461 h 4411096"/>
              <a:gd name="connsiteX783" fmla="*/ 3822062 w 4771624"/>
              <a:gd name="connsiteY783" fmla="*/ 3818679 h 4411096"/>
              <a:gd name="connsiteX784" fmla="*/ 3792574 w 4771624"/>
              <a:gd name="connsiteY784" fmla="*/ 3844377 h 4411096"/>
              <a:gd name="connsiteX785" fmla="*/ 3749770 w 4771624"/>
              <a:gd name="connsiteY785" fmla="*/ 3879595 h 4411096"/>
              <a:gd name="connsiteX786" fmla="*/ 3847746 w 4771624"/>
              <a:gd name="connsiteY786" fmla="*/ 3778702 h 4411096"/>
              <a:gd name="connsiteX787" fmla="*/ 3854406 w 4771624"/>
              <a:gd name="connsiteY787" fmla="*/ 3772991 h 4411096"/>
              <a:gd name="connsiteX788" fmla="*/ 3843942 w 4771624"/>
              <a:gd name="connsiteY788" fmla="*/ 3761570 h 4411096"/>
              <a:gd name="connsiteX789" fmla="*/ 3805892 w 4771624"/>
              <a:gd name="connsiteY789" fmla="*/ 3800594 h 4411096"/>
              <a:gd name="connsiteX790" fmla="*/ 3767842 w 4771624"/>
              <a:gd name="connsiteY790" fmla="*/ 3834859 h 4411096"/>
              <a:gd name="connsiteX791" fmla="*/ 3678426 w 4771624"/>
              <a:gd name="connsiteY791" fmla="*/ 3909101 h 4411096"/>
              <a:gd name="connsiteX792" fmla="*/ 3702206 w 4771624"/>
              <a:gd name="connsiteY792" fmla="*/ 3896727 h 4411096"/>
              <a:gd name="connsiteX793" fmla="*/ 3759282 w 4771624"/>
              <a:gd name="connsiteY793" fmla="*/ 3850088 h 4411096"/>
              <a:gd name="connsiteX794" fmla="*/ 3698402 w 4771624"/>
              <a:gd name="connsiteY794" fmla="*/ 3903390 h 4411096"/>
              <a:gd name="connsiteX795" fmla="*/ 3709818 w 4771624"/>
              <a:gd name="connsiteY795" fmla="*/ 3891968 h 4411096"/>
              <a:gd name="connsiteX796" fmla="*/ 3668914 w 4771624"/>
              <a:gd name="connsiteY796" fmla="*/ 3923378 h 4411096"/>
              <a:gd name="connsiteX797" fmla="*/ 3647986 w 4771624"/>
              <a:gd name="connsiteY797" fmla="*/ 3938607 h 4411096"/>
              <a:gd name="connsiteX798" fmla="*/ 3627060 w 4771624"/>
              <a:gd name="connsiteY798" fmla="*/ 3953836 h 4411096"/>
              <a:gd name="connsiteX799" fmla="*/ 3585206 w 4771624"/>
              <a:gd name="connsiteY799" fmla="*/ 3983342 h 4411096"/>
              <a:gd name="connsiteX800" fmla="*/ 3542398 w 4771624"/>
              <a:gd name="connsiteY800" fmla="*/ 4011897 h 4411096"/>
              <a:gd name="connsiteX801" fmla="*/ 3599474 w 4771624"/>
              <a:gd name="connsiteY801" fmla="*/ 3966210 h 4411096"/>
              <a:gd name="connsiteX802" fmla="*/ 3530986 w 4771624"/>
              <a:gd name="connsiteY802" fmla="*/ 4009041 h 4411096"/>
              <a:gd name="connsiteX803" fmla="*/ 3515766 w 4771624"/>
              <a:gd name="connsiteY803" fmla="*/ 4029030 h 4411096"/>
              <a:gd name="connsiteX804" fmla="*/ 3439666 w 4771624"/>
              <a:gd name="connsiteY804" fmla="*/ 4073765 h 4411096"/>
              <a:gd name="connsiteX805" fmla="*/ 3407324 w 4771624"/>
              <a:gd name="connsiteY805" fmla="*/ 4091849 h 4411096"/>
              <a:gd name="connsiteX806" fmla="*/ 3377836 w 4771624"/>
              <a:gd name="connsiteY806" fmla="*/ 4106126 h 4411096"/>
              <a:gd name="connsiteX807" fmla="*/ 3289370 w 4771624"/>
              <a:gd name="connsiteY807" fmla="*/ 4144199 h 4411096"/>
              <a:gd name="connsiteX808" fmla="*/ 3276054 w 4771624"/>
              <a:gd name="connsiteY808" fmla="*/ 4150862 h 4411096"/>
              <a:gd name="connsiteX809" fmla="*/ 3238954 w 4771624"/>
              <a:gd name="connsiteY809" fmla="*/ 4175609 h 4411096"/>
              <a:gd name="connsiteX810" fmla="*/ 3224720 w 4771624"/>
              <a:gd name="connsiteY810" fmla="*/ 4183040 h 4411096"/>
              <a:gd name="connsiteX811" fmla="*/ 3230394 w 4771624"/>
              <a:gd name="connsiteY811" fmla="*/ 4180368 h 4411096"/>
              <a:gd name="connsiteX812" fmla="*/ 3262738 w 4771624"/>
              <a:gd name="connsiteY812" fmla="*/ 4164187 h 4411096"/>
              <a:gd name="connsiteX813" fmla="*/ 3295078 w 4771624"/>
              <a:gd name="connsiteY813" fmla="*/ 4148007 h 4411096"/>
              <a:gd name="connsiteX814" fmla="*/ 3326470 w 4771624"/>
              <a:gd name="connsiteY814" fmla="*/ 4130874 h 4411096"/>
              <a:gd name="connsiteX815" fmla="*/ 3299834 w 4771624"/>
              <a:gd name="connsiteY815" fmla="*/ 4149910 h 4411096"/>
              <a:gd name="connsiteX816" fmla="*/ 3346446 w 4771624"/>
              <a:gd name="connsiteY816" fmla="*/ 4127067 h 4411096"/>
              <a:gd name="connsiteX817" fmla="*/ 3385446 w 4771624"/>
              <a:gd name="connsiteY817" fmla="*/ 4105175 h 4411096"/>
              <a:gd name="connsiteX818" fmla="*/ 3420642 w 4771624"/>
              <a:gd name="connsiteY818" fmla="*/ 4088994 h 4411096"/>
              <a:gd name="connsiteX819" fmla="*/ 3361666 w 4771624"/>
              <a:gd name="connsiteY819" fmla="*/ 4124211 h 4411096"/>
              <a:gd name="connsiteX820" fmla="*/ 3301738 w 4771624"/>
              <a:gd name="connsiteY820" fmla="*/ 4157525 h 4411096"/>
              <a:gd name="connsiteX821" fmla="*/ 3345494 w 4771624"/>
              <a:gd name="connsiteY821" fmla="*/ 4138489 h 4411096"/>
              <a:gd name="connsiteX822" fmla="*/ 3286518 w 4771624"/>
              <a:gd name="connsiteY822" fmla="*/ 4167995 h 4411096"/>
              <a:gd name="connsiteX823" fmla="*/ 3262738 w 4771624"/>
              <a:gd name="connsiteY823" fmla="*/ 4176561 h 4411096"/>
              <a:gd name="connsiteX824" fmla="*/ 3214224 w 4771624"/>
              <a:gd name="connsiteY824" fmla="*/ 4199405 h 4411096"/>
              <a:gd name="connsiteX825" fmla="*/ 3166662 w 4771624"/>
              <a:gd name="connsiteY825" fmla="*/ 4223200 h 4411096"/>
              <a:gd name="connsiteX826" fmla="*/ 3206614 w 4771624"/>
              <a:gd name="connsiteY826" fmla="*/ 4207971 h 4411096"/>
              <a:gd name="connsiteX827" fmla="*/ 3258932 w 4771624"/>
              <a:gd name="connsiteY827" fmla="*/ 4185127 h 4411096"/>
              <a:gd name="connsiteX828" fmla="*/ 3299834 w 4771624"/>
              <a:gd name="connsiteY828" fmla="*/ 4167043 h 4411096"/>
              <a:gd name="connsiteX829" fmla="*/ 3306494 w 4771624"/>
              <a:gd name="connsiteY829" fmla="*/ 4168946 h 4411096"/>
              <a:gd name="connsiteX830" fmla="*/ 3198054 w 4771624"/>
              <a:gd name="connsiteY830" fmla="*/ 4215585 h 4411096"/>
              <a:gd name="connsiteX831" fmla="*/ 3076294 w 4771624"/>
              <a:gd name="connsiteY831" fmla="*/ 4264128 h 4411096"/>
              <a:gd name="connsiteX832" fmla="*/ 3079148 w 4771624"/>
              <a:gd name="connsiteY832" fmla="*/ 4262224 h 4411096"/>
              <a:gd name="connsiteX833" fmla="*/ 2910780 w 4771624"/>
              <a:gd name="connsiteY833" fmla="*/ 4323141 h 4411096"/>
              <a:gd name="connsiteX834" fmla="*/ 2762386 w 4771624"/>
              <a:gd name="connsiteY834" fmla="*/ 4360261 h 4411096"/>
              <a:gd name="connsiteX835" fmla="*/ 2763338 w 4771624"/>
              <a:gd name="connsiteY835" fmla="*/ 4357406 h 4411096"/>
              <a:gd name="connsiteX836" fmla="*/ 2696752 w 4771624"/>
              <a:gd name="connsiteY836" fmla="*/ 4370731 h 4411096"/>
              <a:gd name="connsiteX837" fmla="*/ 2754778 w 4771624"/>
              <a:gd name="connsiteY837" fmla="*/ 4358357 h 4411096"/>
              <a:gd name="connsiteX838" fmla="*/ 2790924 w 4771624"/>
              <a:gd name="connsiteY838" fmla="*/ 4351695 h 4411096"/>
              <a:gd name="connsiteX839" fmla="*/ 2830876 w 4771624"/>
              <a:gd name="connsiteY839" fmla="*/ 4343129 h 4411096"/>
              <a:gd name="connsiteX840" fmla="*/ 2822314 w 4771624"/>
              <a:gd name="connsiteY840" fmla="*/ 4340273 h 4411096"/>
              <a:gd name="connsiteX841" fmla="*/ 2977366 w 4771624"/>
              <a:gd name="connsiteY841" fmla="*/ 4291730 h 4411096"/>
              <a:gd name="connsiteX842" fmla="*/ 2915536 w 4771624"/>
              <a:gd name="connsiteY842" fmla="*/ 4311719 h 4411096"/>
              <a:gd name="connsiteX843" fmla="*/ 2846096 w 4771624"/>
              <a:gd name="connsiteY843" fmla="*/ 4329803 h 4411096"/>
              <a:gd name="connsiteX844" fmla="*/ 2787118 w 4771624"/>
              <a:gd name="connsiteY844" fmla="*/ 4345032 h 4411096"/>
              <a:gd name="connsiteX845" fmla="*/ 2755728 w 4771624"/>
              <a:gd name="connsiteY845" fmla="*/ 4356454 h 4411096"/>
              <a:gd name="connsiteX846" fmla="*/ 2709118 w 4771624"/>
              <a:gd name="connsiteY846" fmla="*/ 4360261 h 4411096"/>
              <a:gd name="connsiteX847" fmla="*/ 2687238 w 4771624"/>
              <a:gd name="connsiteY847" fmla="*/ 4365972 h 4411096"/>
              <a:gd name="connsiteX848" fmla="*/ 2682482 w 4771624"/>
              <a:gd name="connsiteY848" fmla="*/ 4361213 h 4411096"/>
              <a:gd name="connsiteX849" fmla="*/ 2710070 w 4771624"/>
              <a:gd name="connsiteY849" fmla="*/ 4353598 h 4411096"/>
              <a:gd name="connsiteX850" fmla="*/ 2752874 w 4771624"/>
              <a:gd name="connsiteY850" fmla="*/ 4344080 h 4411096"/>
              <a:gd name="connsiteX851" fmla="*/ 2767142 w 4771624"/>
              <a:gd name="connsiteY851" fmla="*/ 4344080 h 4411096"/>
              <a:gd name="connsiteX852" fmla="*/ 2816606 w 4771624"/>
              <a:gd name="connsiteY852" fmla="*/ 4329803 h 4411096"/>
              <a:gd name="connsiteX853" fmla="*/ 2850852 w 4771624"/>
              <a:gd name="connsiteY853" fmla="*/ 4320285 h 4411096"/>
              <a:gd name="connsiteX854" fmla="*/ 2897462 w 4771624"/>
              <a:gd name="connsiteY854" fmla="*/ 4307911 h 4411096"/>
              <a:gd name="connsiteX855" fmla="*/ 2859414 w 4771624"/>
              <a:gd name="connsiteY855" fmla="*/ 4320285 h 4411096"/>
              <a:gd name="connsiteX856" fmla="*/ 2925048 w 4771624"/>
              <a:gd name="connsiteY856" fmla="*/ 4302200 h 4411096"/>
              <a:gd name="connsiteX857" fmla="*/ 2981170 w 4771624"/>
              <a:gd name="connsiteY857" fmla="*/ 4281261 h 4411096"/>
              <a:gd name="connsiteX858" fmla="*/ 3016868 w 4771624"/>
              <a:gd name="connsiteY858" fmla="*/ 4267924 h 4411096"/>
              <a:gd name="connsiteX859" fmla="*/ 2860720 w 4771624"/>
              <a:gd name="connsiteY859" fmla="*/ 4313741 h 4411096"/>
              <a:gd name="connsiteX860" fmla="*/ 2671068 w 4771624"/>
              <a:gd name="connsiteY860" fmla="*/ 4353598 h 4411096"/>
              <a:gd name="connsiteX861" fmla="*/ 2643482 w 4771624"/>
              <a:gd name="connsiteY861" fmla="*/ 4365020 h 4411096"/>
              <a:gd name="connsiteX862" fmla="*/ 2615896 w 4771624"/>
              <a:gd name="connsiteY862" fmla="*/ 4375490 h 4411096"/>
              <a:gd name="connsiteX863" fmla="*/ 2574042 w 4771624"/>
              <a:gd name="connsiteY863" fmla="*/ 4394526 h 4411096"/>
              <a:gd name="connsiteX864" fmla="*/ 2297234 w 4771624"/>
              <a:gd name="connsiteY864" fmla="*/ 4409755 h 4411096"/>
              <a:gd name="connsiteX865" fmla="*/ 2303890 w 4771624"/>
              <a:gd name="connsiteY865" fmla="*/ 4407852 h 4411096"/>
              <a:gd name="connsiteX866" fmla="*/ 2205914 w 4771624"/>
              <a:gd name="connsiteY866" fmla="*/ 4406900 h 4411096"/>
              <a:gd name="connsiteX867" fmla="*/ 2205914 w 4771624"/>
              <a:gd name="connsiteY867" fmla="*/ 4400237 h 4411096"/>
              <a:gd name="connsiteX868" fmla="*/ 2083206 w 4771624"/>
              <a:gd name="connsiteY868" fmla="*/ 4395478 h 4411096"/>
              <a:gd name="connsiteX869" fmla="*/ 2147890 w 4771624"/>
              <a:gd name="connsiteY869" fmla="*/ 4396430 h 4411096"/>
              <a:gd name="connsiteX870" fmla="*/ 2198304 w 4771624"/>
              <a:gd name="connsiteY870" fmla="*/ 4398334 h 4411096"/>
              <a:gd name="connsiteX871" fmla="*/ 2243012 w 4771624"/>
              <a:gd name="connsiteY871" fmla="*/ 4399285 h 4411096"/>
              <a:gd name="connsiteX872" fmla="*/ 2221134 w 4771624"/>
              <a:gd name="connsiteY872" fmla="*/ 4400237 h 4411096"/>
              <a:gd name="connsiteX873" fmla="*/ 2270598 w 4771624"/>
              <a:gd name="connsiteY873" fmla="*/ 4402141 h 4411096"/>
              <a:gd name="connsiteX874" fmla="*/ 2326722 w 4771624"/>
              <a:gd name="connsiteY874" fmla="*/ 4400237 h 4411096"/>
              <a:gd name="connsiteX875" fmla="*/ 2377138 w 4771624"/>
              <a:gd name="connsiteY875" fmla="*/ 4399285 h 4411096"/>
              <a:gd name="connsiteX876" fmla="*/ 2409478 w 4771624"/>
              <a:gd name="connsiteY876" fmla="*/ 4400237 h 4411096"/>
              <a:gd name="connsiteX877" fmla="*/ 2447528 w 4771624"/>
              <a:gd name="connsiteY877" fmla="*/ 4403093 h 4411096"/>
              <a:gd name="connsiteX878" fmla="*/ 2513162 w 4771624"/>
              <a:gd name="connsiteY878" fmla="*/ 4396430 h 4411096"/>
              <a:gd name="connsiteX879" fmla="*/ 2536944 w 4771624"/>
              <a:gd name="connsiteY879" fmla="*/ 4389767 h 4411096"/>
              <a:gd name="connsiteX880" fmla="*/ 2492236 w 4771624"/>
              <a:gd name="connsiteY880" fmla="*/ 4390719 h 4411096"/>
              <a:gd name="connsiteX881" fmla="*/ 2472260 w 4771624"/>
              <a:gd name="connsiteY881" fmla="*/ 4388815 h 4411096"/>
              <a:gd name="connsiteX882" fmla="*/ 2412332 w 4771624"/>
              <a:gd name="connsiteY882" fmla="*/ 4393574 h 4411096"/>
              <a:gd name="connsiteX883" fmla="*/ 2341942 w 4771624"/>
              <a:gd name="connsiteY883" fmla="*/ 4395478 h 4411096"/>
              <a:gd name="connsiteX884" fmla="*/ 2419942 w 4771624"/>
              <a:gd name="connsiteY884" fmla="*/ 4390719 h 4411096"/>
              <a:gd name="connsiteX885" fmla="*/ 2481772 w 4771624"/>
              <a:gd name="connsiteY885" fmla="*/ 4387863 h 4411096"/>
              <a:gd name="connsiteX886" fmla="*/ 2516968 w 4771624"/>
              <a:gd name="connsiteY886" fmla="*/ 4366924 h 4411096"/>
              <a:gd name="connsiteX887" fmla="*/ 2496992 w 4771624"/>
              <a:gd name="connsiteY887" fmla="*/ 4371683 h 4411096"/>
              <a:gd name="connsiteX888" fmla="*/ 2474162 w 4771624"/>
              <a:gd name="connsiteY888" fmla="*/ 4374538 h 4411096"/>
              <a:gd name="connsiteX889" fmla="*/ 2450382 w 4771624"/>
              <a:gd name="connsiteY889" fmla="*/ 4376442 h 4411096"/>
              <a:gd name="connsiteX890" fmla="*/ 2469406 w 4771624"/>
              <a:gd name="connsiteY890" fmla="*/ 4380249 h 4411096"/>
              <a:gd name="connsiteX891" fmla="*/ 2360014 w 4771624"/>
              <a:gd name="connsiteY891" fmla="*/ 4389767 h 4411096"/>
              <a:gd name="connsiteX892" fmla="*/ 2296282 w 4771624"/>
              <a:gd name="connsiteY892" fmla="*/ 4391671 h 4411096"/>
              <a:gd name="connsiteX893" fmla="*/ 2265842 w 4771624"/>
              <a:gd name="connsiteY893" fmla="*/ 4392623 h 4411096"/>
              <a:gd name="connsiteX894" fmla="*/ 2237306 w 4771624"/>
              <a:gd name="connsiteY894" fmla="*/ 4392623 h 4411096"/>
              <a:gd name="connsiteX895" fmla="*/ 2241110 w 4771624"/>
              <a:gd name="connsiteY895" fmla="*/ 4391671 h 4411096"/>
              <a:gd name="connsiteX896" fmla="*/ 2195450 w 4771624"/>
              <a:gd name="connsiteY896" fmla="*/ 4390719 h 4411096"/>
              <a:gd name="connsiteX897" fmla="*/ 2172622 w 4771624"/>
              <a:gd name="connsiteY897" fmla="*/ 4389767 h 4411096"/>
              <a:gd name="connsiteX898" fmla="*/ 2149790 w 4771624"/>
              <a:gd name="connsiteY898" fmla="*/ 4388815 h 4411096"/>
              <a:gd name="connsiteX899" fmla="*/ 2191646 w 4771624"/>
              <a:gd name="connsiteY899" fmla="*/ 4385960 h 4411096"/>
              <a:gd name="connsiteX900" fmla="*/ 2127914 w 4771624"/>
              <a:gd name="connsiteY900" fmla="*/ 4385008 h 4411096"/>
              <a:gd name="connsiteX901" fmla="*/ 2064180 w 4771624"/>
              <a:gd name="connsiteY901" fmla="*/ 4383104 h 4411096"/>
              <a:gd name="connsiteX902" fmla="*/ 2065130 w 4771624"/>
              <a:gd name="connsiteY902" fmla="*/ 4379297 h 4411096"/>
              <a:gd name="connsiteX903" fmla="*/ 2024228 w 4771624"/>
              <a:gd name="connsiteY903" fmla="*/ 4374063 h 4411096"/>
              <a:gd name="connsiteX904" fmla="*/ 1989120 w 4771624"/>
              <a:gd name="connsiteY904" fmla="*/ 4368840 h 4411096"/>
              <a:gd name="connsiteX905" fmla="*/ 1998546 w 4771624"/>
              <a:gd name="connsiteY905" fmla="*/ 4367875 h 4411096"/>
              <a:gd name="connsiteX906" fmla="*/ 1877738 w 4771624"/>
              <a:gd name="connsiteY906" fmla="*/ 4346936 h 4411096"/>
              <a:gd name="connsiteX907" fmla="*/ 1721734 w 4771624"/>
              <a:gd name="connsiteY907" fmla="*/ 4314574 h 4411096"/>
              <a:gd name="connsiteX908" fmla="*/ 1752174 w 4771624"/>
              <a:gd name="connsiteY908" fmla="*/ 4319333 h 4411096"/>
              <a:gd name="connsiteX909" fmla="*/ 1677978 w 4771624"/>
              <a:gd name="connsiteY909" fmla="*/ 4301248 h 4411096"/>
              <a:gd name="connsiteX910" fmla="*/ 1618050 w 4771624"/>
              <a:gd name="connsiteY910" fmla="*/ 4286971 h 4411096"/>
              <a:gd name="connsiteX911" fmla="*/ 1623758 w 4771624"/>
              <a:gd name="connsiteY911" fmla="*/ 4288875 h 4411096"/>
              <a:gd name="connsiteX912" fmla="*/ 1565734 w 4771624"/>
              <a:gd name="connsiteY912" fmla="*/ 4271742 h 4411096"/>
              <a:gd name="connsiteX913" fmla="*/ 1533390 w 4771624"/>
              <a:gd name="connsiteY913" fmla="*/ 4255561 h 4411096"/>
              <a:gd name="connsiteX914" fmla="*/ 1487732 w 4771624"/>
              <a:gd name="connsiteY914" fmla="*/ 4241284 h 4411096"/>
              <a:gd name="connsiteX915" fmla="*/ 1462048 w 4771624"/>
              <a:gd name="connsiteY915" fmla="*/ 4235573 h 4411096"/>
              <a:gd name="connsiteX916" fmla="*/ 1383096 w 4771624"/>
              <a:gd name="connsiteY916" fmla="*/ 4202260 h 4411096"/>
              <a:gd name="connsiteX917" fmla="*/ 1384998 w 4771624"/>
              <a:gd name="connsiteY917" fmla="*/ 4208922 h 4411096"/>
              <a:gd name="connsiteX918" fmla="*/ 1289875 w 4771624"/>
              <a:gd name="connsiteY918" fmla="*/ 4170850 h 4411096"/>
              <a:gd name="connsiteX919" fmla="*/ 1286070 w 4771624"/>
              <a:gd name="connsiteY919" fmla="*/ 4174657 h 4411096"/>
              <a:gd name="connsiteX920" fmla="*/ 1341242 w 4771624"/>
              <a:gd name="connsiteY920" fmla="*/ 4197501 h 4411096"/>
              <a:gd name="connsiteX921" fmla="*/ 1396414 w 4771624"/>
              <a:gd name="connsiteY921" fmla="*/ 4220344 h 4411096"/>
              <a:gd name="connsiteX922" fmla="*/ 1316510 w 4771624"/>
              <a:gd name="connsiteY922" fmla="*/ 4195597 h 4411096"/>
              <a:gd name="connsiteX923" fmla="*/ 1264191 w 4771624"/>
              <a:gd name="connsiteY923" fmla="*/ 4166091 h 4411096"/>
              <a:gd name="connsiteX924" fmla="*/ 1217581 w 4771624"/>
              <a:gd name="connsiteY924" fmla="*/ 4148958 h 4411096"/>
              <a:gd name="connsiteX925" fmla="*/ 1229947 w 4771624"/>
              <a:gd name="connsiteY925" fmla="*/ 4152765 h 4411096"/>
              <a:gd name="connsiteX926" fmla="*/ 1147190 w 4771624"/>
              <a:gd name="connsiteY926" fmla="*/ 4115644 h 4411096"/>
              <a:gd name="connsiteX927" fmla="*/ 1210922 w 4771624"/>
              <a:gd name="connsiteY927" fmla="*/ 4149910 h 4411096"/>
              <a:gd name="connsiteX928" fmla="*/ 1287972 w 4771624"/>
              <a:gd name="connsiteY928" fmla="*/ 4182271 h 4411096"/>
              <a:gd name="connsiteX929" fmla="*/ 1199507 w 4771624"/>
              <a:gd name="connsiteY929" fmla="*/ 4148006 h 4411096"/>
              <a:gd name="connsiteX930" fmla="*/ 1130067 w 4771624"/>
              <a:gd name="connsiteY930" fmla="*/ 4117548 h 4411096"/>
              <a:gd name="connsiteX931" fmla="*/ 1068237 w 4771624"/>
              <a:gd name="connsiteY931" fmla="*/ 4086138 h 4411096"/>
              <a:gd name="connsiteX932" fmla="*/ 1010212 w 4771624"/>
              <a:gd name="connsiteY932" fmla="*/ 4053777 h 4411096"/>
              <a:gd name="connsiteX933" fmla="*/ 1051115 w 4771624"/>
              <a:gd name="connsiteY933" fmla="*/ 4066150 h 4411096"/>
              <a:gd name="connsiteX934" fmla="*/ 1072993 w 4771624"/>
              <a:gd name="connsiteY934" fmla="*/ 4072813 h 4411096"/>
              <a:gd name="connsiteX935" fmla="*/ 1152897 w 4771624"/>
              <a:gd name="connsiteY935" fmla="*/ 4112789 h 4411096"/>
              <a:gd name="connsiteX936" fmla="*/ 1131019 w 4771624"/>
              <a:gd name="connsiteY936" fmla="*/ 4102319 h 4411096"/>
              <a:gd name="connsiteX937" fmla="*/ 1193800 w 4771624"/>
              <a:gd name="connsiteY937" fmla="*/ 4133729 h 4411096"/>
              <a:gd name="connsiteX938" fmla="*/ 1270850 w 4771624"/>
              <a:gd name="connsiteY938" fmla="*/ 4162284 h 4411096"/>
              <a:gd name="connsiteX939" fmla="*/ 1237557 w 4771624"/>
              <a:gd name="connsiteY939" fmla="*/ 4140392 h 4411096"/>
              <a:gd name="connsiteX940" fmla="*/ 1208069 w 4771624"/>
              <a:gd name="connsiteY940" fmla="*/ 4132777 h 4411096"/>
              <a:gd name="connsiteX941" fmla="*/ 1118652 w 4771624"/>
              <a:gd name="connsiteY941" fmla="*/ 4090897 h 4411096"/>
              <a:gd name="connsiteX942" fmla="*/ 1132921 w 4771624"/>
              <a:gd name="connsiteY942" fmla="*/ 4088994 h 4411096"/>
              <a:gd name="connsiteX943" fmla="*/ 1089164 w 4771624"/>
              <a:gd name="connsiteY943" fmla="*/ 4066150 h 4411096"/>
              <a:gd name="connsiteX944" fmla="*/ 1045407 w 4771624"/>
              <a:gd name="connsiteY944" fmla="*/ 4043307 h 4411096"/>
              <a:gd name="connsiteX945" fmla="*/ 1053968 w 4771624"/>
              <a:gd name="connsiteY945" fmla="*/ 4047114 h 4411096"/>
              <a:gd name="connsiteX946" fmla="*/ 904625 w 4771624"/>
              <a:gd name="connsiteY946" fmla="*/ 3960499 h 4411096"/>
              <a:gd name="connsiteX947" fmla="*/ 902304 w 4771624"/>
              <a:gd name="connsiteY947" fmla="*/ 3959178 h 4411096"/>
              <a:gd name="connsiteX948" fmla="*/ 900641 w 4771624"/>
              <a:gd name="connsiteY948" fmla="*/ 3958729 h 4411096"/>
              <a:gd name="connsiteX949" fmla="*/ 923649 w 4771624"/>
              <a:gd name="connsiteY949" fmla="*/ 3975728 h 4411096"/>
              <a:gd name="connsiteX950" fmla="*/ 893150 w 4771624"/>
              <a:gd name="connsiteY950" fmla="*/ 3954580 h 4411096"/>
              <a:gd name="connsiteX951" fmla="*/ 899457 w 4771624"/>
              <a:gd name="connsiteY951" fmla="*/ 3957557 h 4411096"/>
              <a:gd name="connsiteX952" fmla="*/ 883936 w 4771624"/>
              <a:gd name="connsiteY952" fmla="*/ 3948720 h 4411096"/>
              <a:gd name="connsiteX953" fmla="*/ 856112 w 4771624"/>
              <a:gd name="connsiteY953" fmla="*/ 3931944 h 4411096"/>
              <a:gd name="connsiteX954" fmla="*/ 797135 w 4771624"/>
              <a:gd name="connsiteY954" fmla="*/ 3893872 h 4411096"/>
              <a:gd name="connsiteX955" fmla="*/ 769549 w 4771624"/>
              <a:gd name="connsiteY955" fmla="*/ 3882450 h 4411096"/>
              <a:gd name="connsiteX956" fmla="*/ 624010 w 4771624"/>
              <a:gd name="connsiteY956" fmla="*/ 3772991 h 4411096"/>
              <a:gd name="connsiteX957" fmla="*/ 655401 w 4771624"/>
              <a:gd name="connsiteY957" fmla="*/ 3800594 h 4411096"/>
              <a:gd name="connsiteX958" fmla="*/ 686792 w 4771624"/>
              <a:gd name="connsiteY958" fmla="*/ 3828197 h 4411096"/>
              <a:gd name="connsiteX959" fmla="*/ 620205 w 4771624"/>
              <a:gd name="connsiteY959" fmla="*/ 3779654 h 4411096"/>
              <a:gd name="connsiteX960" fmla="*/ 565034 w 4771624"/>
              <a:gd name="connsiteY960" fmla="*/ 3739678 h 4411096"/>
              <a:gd name="connsiteX961" fmla="*/ 562180 w 4771624"/>
              <a:gd name="connsiteY961" fmla="*/ 3728256 h 4411096"/>
              <a:gd name="connsiteX962" fmla="*/ 409982 w 4771624"/>
              <a:gd name="connsiteY962" fmla="*/ 3565496 h 4411096"/>
              <a:gd name="connsiteX963" fmla="*/ 300590 w 4771624"/>
              <a:gd name="connsiteY963" fmla="*/ 3418917 h 4411096"/>
              <a:gd name="connsiteX964" fmla="*/ 252077 w 4771624"/>
              <a:gd name="connsiteY964" fmla="*/ 3322783 h 4411096"/>
              <a:gd name="connsiteX965" fmla="*/ 196906 w 4771624"/>
              <a:gd name="connsiteY965" fmla="*/ 3199047 h 4411096"/>
              <a:gd name="connsiteX966" fmla="*/ 189296 w 4771624"/>
              <a:gd name="connsiteY966" fmla="*/ 3190481 h 4411096"/>
              <a:gd name="connsiteX967" fmla="*/ 168369 w 4771624"/>
              <a:gd name="connsiteY967" fmla="*/ 3139083 h 4411096"/>
              <a:gd name="connsiteX968" fmla="*/ 168369 w 4771624"/>
              <a:gd name="connsiteY968" fmla="*/ 3124806 h 4411096"/>
              <a:gd name="connsiteX969" fmla="*/ 91319 w 4771624"/>
              <a:gd name="connsiteY969" fmla="*/ 2885901 h 4411096"/>
              <a:gd name="connsiteX970" fmla="*/ 69440 w 4771624"/>
              <a:gd name="connsiteY970" fmla="*/ 2776442 h 4411096"/>
              <a:gd name="connsiteX971" fmla="*/ 122709 w 4771624"/>
              <a:gd name="connsiteY971" fmla="*/ 2964901 h 4411096"/>
              <a:gd name="connsiteX972" fmla="*/ 117002 w 4771624"/>
              <a:gd name="connsiteY972" fmla="*/ 2964901 h 4411096"/>
              <a:gd name="connsiteX973" fmla="*/ 144588 w 4771624"/>
              <a:gd name="connsiteY973" fmla="*/ 3052468 h 4411096"/>
              <a:gd name="connsiteX974" fmla="*/ 155051 w 4771624"/>
              <a:gd name="connsiteY974" fmla="*/ 3079119 h 4411096"/>
              <a:gd name="connsiteX975" fmla="*/ 173125 w 4771624"/>
              <a:gd name="connsiteY975" fmla="*/ 3130517 h 4411096"/>
              <a:gd name="connsiteX976" fmla="*/ 167417 w 4771624"/>
              <a:gd name="connsiteY976" fmla="*/ 3104818 h 4411096"/>
              <a:gd name="connsiteX977" fmla="*/ 152198 w 4771624"/>
              <a:gd name="connsiteY977" fmla="*/ 3059131 h 4411096"/>
              <a:gd name="connsiteX978" fmla="*/ 186442 w 4771624"/>
              <a:gd name="connsiteY978" fmla="*/ 3140987 h 4411096"/>
              <a:gd name="connsiteX979" fmla="*/ 199759 w 4771624"/>
              <a:gd name="connsiteY979" fmla="*/ 3159071 h 4411096"/>
              <a:gd name="connsiteX980" fmla="*/ 153149 w 4771624"/>
              <a:gd name="connsiteY980" fmla="*/ 3045805 h 4411096"/>
              <a:gd name="connsiteX981" fmla="*/ 119856 w 4771624"/>
              <a:gd name="connsiteY981" fmla="*/ 2940154 h 4411096"/>
              <a:gd name="connsiteX982" fmla="*/ 170271 w 4771624"/>
              <a:gd name="connsiteY982" fmla="*/ 3074360 h 4411096"/>
              <a:gd name="connsiteX983" fmla="*/ 148393 w 4771624"/>
              <a:gd name="connsiteY983" fmla="*/ 3001070 h 4411096"/>
              <a:gd name="connsiteX984" fmla="*/ 127466 w 4771624"/>
              <a:gd name="connsiteY984" fmla="*/ 2949672 h 4411096"/>
              <a:gd name="connsiteX985" fmla="*/ 129368 w 4771624"/>
              <a:gd name="connsiteY985" fmla="*/ 2952528 h 4411096"/>
              <a:gd name="connsiteX986" fmla="*/ 93221 w 4771624"/>
              <a:gd name="connsiteY986" fmla="*/ 2829744 h 4411096"/>
              <a:gd name="connsiteX987" fmla="*/ 57074 w 4771624"/>
              <a:gd name="connsiteY987" fmla="*/ 2717429 h 4411096"/>
              <a:gd name="connsiteX988" fmla="*/ 51367 w 4771624"/>
              <a:gd name="connsiteY988" fmla="*/ 2756454 h 4411096"/>
              <a:gd name="connsiteX989" fmla="*/ 28537 w 4771624"/>
              <a:gd name="connsiteY989" fmla="*/ 2615585 h 4411096"/>
              <a:gd name="connsiteX990" fmla="*/ 44708 w 4771624"/>
              <a:gd name="connsiteY990" fmla="*/ 2681261 h 4411096"/>
              <a:gd name="connsiteX991" fmla="*/ 49464 w 4771624"/>
              <a:gd name="connsiteY991" fmla="*/ 2691731 h 4411096"/>
              <a:gd name="connsiteX992" fmla="*/ 72294 w 4771624"/>
              <a:gd name="connsiteY992" fmla="*/ 2758358 h 4411096"/>
              <a:gd name="connsiteX993" fmla="*/ 71343 w 4771624"/>
              <a:gd name="connsiteY993" fmla="*/ 2706959 h 4411096"/>
              <a:gd name="connsiteX994" fmla="*/ 50415 w 4771624"/>
              <a:gd name="connsiteY994" fmla="*/ 2644140 h 4411096"/>
              <a:gd name="connsiteX995" fmla="*/ 51367 w 4771624"/>
              <a:gd name="connsiteY995" fmla="*/ 2635573 h 4411096"/>
              <a:gd name="connsiteX996" fmla="*/ 31391 w 4771624"/>
              <a:gd name="connsiteY996" fmla="*/ 2534681 h 4411096"/>
              <a:gd name="connsiteX997" fmla="*/ 34244 w 4771624"/>
              <a:gd name="connsiteY997" fmla="*/ 2547055 h 4411096"/>
              <a:gd name="connsiteX998" fmla="*/ 24732 w 4771624"/>
              <a:gd name="connsiteY998" fmla="*/ 2481380 h 4411096"/>
              <a:gd name="connsiteX999" fmla="*/ 18073 w 4771624"/>
              <a:gd name="connsiteY999" fmla="*/ 2421415 h 4411096"/>
              <a:gd name="connsiteX1000" fmla="*/ 5707 w 4771624"/>
              <a:gd name="connsiteY1000" fmla="*/ 2350029 h 4411096"/>
              <a:gd name="connsiteX1001" fmla="*/ 6659 w 4771624"/>
              <a:gd name="connsiteY1001" fmla="*/ 2429030 h 4411096"/>
              <a:gd name="connsiteX1002" fmla="*/ 18073 w 4771624"/>
              <a:gd name="connsiteY1002" fmla="*/ 2548958 h 4411096"/>
              <a:gd name="connsiteX1003" fmla="*/ 34244 w 4771624"/>
              <a:gd name="connsiteY1003" fmla="*/ 2598453 h 4411096"/>
              <a:gd name="connsiteX1004" fmla="*/ 21878 w 4771624"/>
              <a:gd name="connsiteY1004" fmla="*/ 2527066 h 4411096"/>
              <a:gd name="connsiteX1005" fmla="*/ 30440 w 4771624"/>
              <a:gd name="connsiteY1005" fmla="*/ 2567995 h 4411096"/>
              <a:gd name="connsiteX1006" fmla="*/ 40903 w 4771624"/>
              <a:gd name="connsiteY1006" fmla="*/ 2636525 h 4411096"/>
              <a:gd name="connsiteX1007" fmla="*/ 15220 w 4771624"/>
              <a:gd name="connsiteY1007" fmla="*/ 2553717 h 4411096"/>
              <a:gd name="connsiteX1008" fmla="*/ 5707 w 4771624"/>
              <a:gd name="connsiteY1008" fmla="*/ 2484235 h 4411096"/>
              <a:gd name="connsiteX1009" fmla="*/ 0 w 4771624"/>
              <a:gd name="connsiteY1009" fmla="*/ 2436644 h 4411096"/>
              <a:gd name="connsiteX1010" fmla="*/ 951 w 4771624"/>
              <a:gd name="connsiteY1010" fmla="*/ 2348126 h 4411096"/>
              <a:gd name="connsiteX1011" fmla="*/ 1902 w 4771624"/>
              <a:gd name="connsiteY1011" fmla="*/ 2265318 h 4411096"/>
              <a:gd name="connsiteX1012" fmla="*/ 7610 w 4771624"/>
              <a:gd name="connsiteY1012" fmla="*/ 2186317 h 4411096"/>
              <a:gd name="connsiteX1013" fmla="*/ 5707 w 4771624"/>
              <a:gd name="connsiteY1013" fmla="*/ 2230100 h 4411096"/>
              <a:gd name="connsiteX1014" fmla="*/ 13317 w 4771624"/>
              <a:gd name="connsiteY1014" fmla="*/ 2181558 h 4411096"/>
              <a:gd name="connsiteX1015" fmla="*/ 14269 w 4771624"/>
              <a:gd name="connsiteY1015" fmla="*/ 2137775 h 4411096"/>
              <a:gd name="connsiteX1016" fmla="*/ 17122 w 4771624"/>
              <a:gd name="connsiteY1016" fmla="*/ 2133967 h 4411096"/>
              <a:gd name="connsiteX1017" fmla="*/ 19025 w 4771624"/>
              <a:gd name="connsiteY1017" fmla="*/ 2094943 h 4411096"/>
              <a:gd name="connsiteX1018" fmla="*/ 19976 w 4771624"/>
              <a:gd name="connsiteY1018" fmla="*/ 2069244 h 4411096"/>
              <a:gd name="connsiteX1019" fmla="*/ 25683 w 4771624"/>
              <a:gd name="connsiteY1019" fmla="*/ 2004520 h 4411096"/>
              <a:gd name="connsiteX1020" fmla="*/ 33293 w 4771624"/>
              <a:gd name="connsiteY1020" fmla="*/ 2015942 h 4411096"/>
              <a:gd name="connsiteX1021" fmla="*/ 47562 w 4771624"/>
              <a:gd name="connsiteY1021" fmla="*/ 1971207 h 4411096"/>
              <a:gd name="connsiteX1022" fmla="*/ 58025 w 4771624"/>
              <a:gd name="connsiteY1022" fmla="*/ 1929327 h 4411096"/>
              <a:gd name="connsiteX1023" fmla="*/ 71343 w 4771624"/>
              <a:gd name="connsiteY1023" fmla="*/ 1872218 h 4411096"/>
              <a:gd name="connsiteX1024" fmla="*/ 74196 w 4771624"/>
              <a:gd name="connsiteY1024" fmla="*/ 1852230 h 4411096"/>
              <a:gd name="connsiteX1025" fmla="*/ 82757 w 4771624"/>
              <a:gd name="connsiteY1025" fmla="*/ 1817965 h 4411096"/>
              <a:gd name="connsiteX1026" fmla="*/ 80855 w 4771624"/>
              <a:gd name="connsiteY1026" fmla="*/ 1827483 h 4411096"/>
              <a:gd name="connsiteX1027" fmla="*/ 99880 w 4771624"/>
              <a:gd name="connsiteY1027" fmla="*/ 1772278 h 4411096"/>
              <a:gd name="connsiteX1028" fmla="*/ 80855 w 4771624"/>
              <a:gd name="connsiteY1028" fmla="*/ 1844616 h 4411096"/>
              <a:gd name="connsiteX1029" fmla="*/ 64684 w 4771624"/>
              <a:gd name="connsiteY1029" fmla="*/ 1917905 h 4411096"/>
              <a:gd name="connsiteX1030" fmla="*/ 68489 w 4771624"/>
              <a:gd name="connsiteY1030" fmla="*/ 1922664 h 4411096"/>
              <a:gd name="connsiteX1031" fmla="*/ 58025 w 4771624"/>
              <a:gd name="connsiteY1031" fmla="*/ 1985484 h 4411096"/>
              <a:gd name="connsiteX1032" fmla="*/ 54220 w 4771624"/>
              <a:gd name="connsiteY1032" fmla="*/ 2014990 h 4411096"/>
              <a:gd name="connsiteX1033" fmla="*/ 53269 w 4771624"/>
              <a:gd name="connsiteY1033" fmla="*/ 2037834 h 4411096"/>
              <a:gd name="connsiteX1034" fmla="*/ 56123 w 4771624"/>
              <a:gd name="connsiteY1034" fmla="*/ 2017846 h 4411096"/>
              <a:gd name="connsiteX1035" fmla="*/ 58977 w 4771624"/>
              <a:gd name="connsiteY1035" fmla="*/ 2001665 h 4411096"/>
              <a:gd name="connsiteX1036" fmla="*/ 63733 w 4771624"/>
              <a:gd name="connsiteY1036" fmla="*/ 1973111 h 4411096"/>
              <a:gd name="connsiteX1037" fmla="*/ 77050 w 4771624"/>
              <a:gd name="connsiteY1037" fmla="*/ 1902676 h 4411096"/>
              <a:gd name="connsiteX1038" fmla="*/ 73245 w 4771624"/>
              <a:gd name="connsiteY1038" fmla="*/ 1946460 h 4411096"/>
              <a:gd name="connsiteX1039" fmla="*/ 72294 w 4771624"/>
              <a:gd name="connsiteY1039" fmla="*/ 1935990 h 4411096"/>
              <a:gd name="connsiteX1040" fmla="*/ 61830 w 4771624"/>
              <a:gd name="connsiteY1040" fmla="*/ 1988340 h 4411096"/>
              <a:gd name="connsiteX1041" fmla="*/ 56123 w 4771624"/>
              <a:gd name="connsiteY1041" fmla="*/ 2034978 h 4411096"/>
              <a:gd name="connsiteX1042" fmla="*/ 51367 w 4771624"/>
              <a:gd name="connsiteY1042" fmla="*/ 2085425 h 4411096"/>
              <a:gd name="connsiteX1043" fmla="*/ 48513 w 4771624"/>
              <a:gd name="connsiteY1043" fmla="*/ 2114931 h 4411096"/>
              <a:gd name="connsiteX1044" fmla="*/ 45659 w 4771624"/>
              <a:gd name="connsiteY1044" fmla="*/ 2149196 h 4411096"/>
              <a:gd name="connsiteX1045" fmla="*/ 43757 w 4771624"/>
              <a:gd name="connsiteY1045" fmla="*/ 2151100 h 4411096"/>
              <a:gd name="connsiteX1046" fmla="*/ 42806 w 4771624"/>
              <a:gd name="connsiteY1046" fmla="*/ 2180606 h 4411096"/>
              <a:gd name="connsiteX1047" fmla="*/ 42806 w 4771624"/>
              <a:gd name="connsiteY1047" fmla="*/ 2210112 h 4411096"/>
              <a:gd name="connsiteX1048" fmla="*/ 40903 w 4771624"/>
              <a:gd name="connsiteY1048" fmla="*/ 2268173 h 4411096"/>
              <a:gd name="connsiteX1049" fmla="*/ 46611 w 4771624"/>
              <a:gd name="connsiteY1049" fmla="*/ 2373824 h 4411096"/>
              <a:gd name="connsiteX1050" fmla="*/ 42806 w 4771624"/>
              <a:gd name="connsiteY1050" fmla="*/ 2261510 h 4411096"/>
              <a:gd name="connsiteX1051" fmla="*/ 474666 w 4771624"/>
              <a:gd name="connsiteY1051" fmla="*/ 1025104 h 4411096"/>
              <a:gd name="connsiteX1052" fmla="*/ 440422 w 4771624"/>
              <a:gd name="connsiteY1052" fmla="*/ 1131707 h 4411096"/>
              <a:gd name="connsiteX1053" fmla="*/ 514618 w 4771624"/>
              <a:gd name="connsiteY1053" fmla="*/ 1020344 h 4411096"/>
              <a:gd name="connsiteX1054" fmla="*/ 506057 w 4771624"/>
              <a:gd name="connsiteY1054" fmla="*/ 1037477 h 4411096"/>
              <a:gd name="connsiteX1055" fmla="*/ 590717 w 4771624"/>
              <a:gd name="connsiteY1055" fmla="*/ 929922 h 4411096"/>
              <a:gd name="connsiteX1056" fmla="*/ 551716 w 4771624"/>
              <a:gd name="connsiteY1056" fmla="*/ 972754 h 4411096"/>
              <a:gd name="connsiteX1057" fmla="*/ 581205 w 4771624"/>
              <a:gd name="connsiteY1057" fmla="*/ 929922 h 4411096"/>
              <a:gd name="connsiteX1058" fmla="*/ 646840 w 4771624"/>
              <a:gd name="connsiteY1058" fmla="*/ 856632 h 4411096"/>
              <a:gd name="connsiteX1059" fmla="*/ 731500 w 4771624"/>
              <a:gd name="connsiteY1059" fmla="*/ 765258 h 4411096"/>
              <a:gd name="connsiteX1060" fmla="*/ 775257 w 4771624"/>
              <a:gd name="connsiteY1060" fmla="*/ 706246 h 4411096"/>
              <a:gd name="connsiteX1061" fmla="*/ 819965 w 4771624"/>
              <a:gd name="connsiteY1061" fmla="*/ 651992 h 4411096"/>
              <a:gd name="connsiteX1062" fmla="*/ 858965 w 4771624"/>
              <a:gd name="connsiteY1062" fmla="*/ 618679 h 4411096"/>
              <a:gd name="connsiteX1063" fmla="*/ 974065 w 4771624"/>
              <a:gd name="connsiteY1063" fmla="*/ 497798 h 4411096"/>
              <a:gd name="connsiteX1064" fmla="*/ 1040057 w 4771624"/>
              <a:gd name="connsiteY1064" fmla="*/ 437715 h 4411096"/>
              <a:gd name="connsiteX1065" fmla="*/ 1088919 w 4771624"/>
              <a:gd name="connsiteY1065" fmla="*/ 398209 h 4411096"/>
              <a:gd name="connsiteX1066" fmla="*/ 1085998 w 4771624"/>
              <a:gd name="connsiteY1066" fmla="*/ 402394 h 4411096"/>
              <a:gd name="connsiteX1067" fmla="*/ 1109140 w 4771624"/>
              <a:gd name="connsiteY1067" fmla="*/ 388340 h 4411096"/>
              <a:gd name="connsiteX1068" fmla="*/ 1288924 w 4771624"/>
              <a:gd name="connsiteY1068" fmla="*/ 270315 h 4411096"/>
              <a:gd name="connsiteX1069" fmla="*/ 1323168 w 4771624"/>
              <a:gd name="connsiteY1069" fmla="*/ 249375 h 4411096"/>
              <a:gd name="connsiteX1070" fmla="*/ 1342194 w 4771624"/>
              <a:gd name="connsiteY1070" fmla="*/ 237953 h 4411096"/>
              <a:gd name="connsiteX1071" fmla="*/ 1362170 w 4771624"/>
              <a:gd name="connsiteY1071" fmla="*/ 227483 h 4411096"/>
              <a:gd name="connsiteX1072" fmla="*/ 1404974 w 4771624"/>
              <a:gd name="connsiteY1072" fmla="*/ 205591 h 4411096"/>
              <a:gd name="connsiteX1073" fmla="*/ 1450634 w 4771624"/>
              <a:gd name="connsiteY1073" fmla="*/ 184652 h 4411096"/>
              <a:gd name="connsiteX1074" fmla="*/ 1543854 w 4771624"/>
              <a:gd name="connsiteY1074" fmla="*/ 146579 h 4411096"/>
              <a:gd name="connsiteX1075" fmla="*/ 1589514 w 4771624"/>
              <a:gd name="connsiteY1075" fmla="*/ 131350 h 4411096"/>
              <a:gd name="connsiteX1076" fmla="*/ 1631368 w 4771624"/>
              <a:gd name="connsiteY1076" fmla="*/ 117073 h 4411096"/>
              <a:gd name="connsiteX1077" fmla="*/ 1621856 w 4771624"/>
              <a:gd name="connsiteY1077" fmla="*/ 123735 h 4411096"/>
              <a:gd name="connsiteX1078" fmla="*/ 1567634 w 4771624"/>
              <a:gd name="connsiteY1078" fmla="*/ 142772 h 4411096"/>
              <a:gd name="connsiteX1079" fmla="*/ 1451586 w 4771624"/>
              <a:gd name="connsiteY1079" fmla="*/ 189411 h 4411096"/>
              <a:gd name="connsiteX1080" fmla="*/ 1547660 w 4771624"/>
              <a:gd name="connsiteY1080" fmla="*/ 153242 h 4411096"/>
              <a:gd name="connsiteX1081" fmla="*/ 1480122 w 4771624"/>
              <a:gd name="connsiteY1081" fmla="*/ 179892 h 4411096"/>
              <a:gd name="connsiteX1082" fmla="*/ 1432560 w 4771624"/>
              <a:gd name="connsiteY1082" fmla="*/ 204640 h 4411096"/>
              <a:gd name="connsiteX1083" fmla="*/ 1485830 w 4771624"/>
              <a:gd name="connsiteY1083" fmla="*/ 182748 h 4411096"/>
              <a:gd name="connsiteX1084" fmla="*/ 1528634 w 4771624"/>
              <a:gd name="connsiteY1084" fmla="*/ 165615 h 4411096"/>
              <a:gd name="connsiteX1085" fmla="*/ 1622806 w 4771624"/>
              <a:gd name="connsiteY1085" fmla="*/ 130398 h 4411096"/>
              <a:gd name="connsiteX1086" fmla="*/ 1627562 w 4771624"/>
              <a:gd name="connsiteY1086" fmla="*/ 131350 h 4411096"/>
              <a:gd name="connsiteX1087" fmla="*/ 1665614 w 4771624"/>
              <a:gd name="connsiteY1087" fmla="*/ 121832 h 4411096"/>
              <a:gd name="connsiteX1088" fmla="*/ 1675126 w 4771624"/>
              <a:gd name="connsiteY1088" fmla="*/ 114217 h 4411096"/>
              <a:gd name="connsiteX1089" fmla="*/ 1692246 w 4771624"/>
              <a:gd name="connsiteY1089" fmla="*/ 110410 h 4411096"/>
              <a:gd name="connsiteX1090" fmla="*/ 1765492 w 4771624"/>
              <a:gd name="connsiteY1090" fmla="*/ 92326 h 4411096"/>
              <a:gd name="connsiteX1091" fmla="*/ 1839690 w 4771624"/>
              <a:gd name="connsiteY1091" fmla="*/ 77097 h 4411096"/>
              <a:gd name="connsiteX1092" fmla="*/ 1767394 w 4771624"/>
              <a:gd name="connsiteY1092" fmla="*/ 84711 h 4411096"/>
              <a:gd name="connsiteX1093" fmla="*/ 1711272 w 4771624"/>
              <a:gd name="connsiteY1093" fmla="*/ 99940 h 4411096"/>
              <a:gd name="connsiteX1094" fmla="*/ 1704614 w 4771624"/>
              <a:gd name="connsiteY1094" fmla="*/ 98988 h 4411096"/>
              <a:gd name="connsiteX1095" fmla="*/ 1674174 w 4771624"/>
              <a:gd name="connsiteY1095" fmla="*/ 104699 h 4411096"/>
              <a:gd name="connsiteX1096" fmla="*/ 1895812 w 4771624"/>
              <a:gd name="connsiteY1096" fmla="*/ 59012 h 4411096"/>
              <a:gd name="connsiteX1097" fmla="*/ 1912934 w 4771624"/>
              <a:gd name="connsiteY1097" fmla="*/ 60916 h 4411096"/>
              <a:gd name="connsiteX1098" fmla="*/ 2115546 w 4771624"/>
              <a:gd name="connsiteY1098" fmla="*/ 39976 h 4411096"/>
              <a:gd name="connsiteX1099" fmla="*/ 2100326 w 4771624"/>
              <a:gd name="connsiteY1099" fmla="*/ 43783 h 4411096"/>
              <a:gd name="connsiteX1100" fmla="*/ 2355258 w 4771624"/>
              <a:gd name="connsiteY1100" fmla="*/ 36169 h 4411096"/>
              <a:gd name="connsiteX1101" fmla="*/ 2598774 w 4771624"/>
              <a:gd name="connsiteY1101" fmla="*/ 23795 h 4411096"/>
              <a:gd name="connsiteX1102" fmla="*/ 2618764 w 4771624"/>
              <a:gd name="connsiteY1102" fmla="*/ 23245 h 4411096"/>
              <a:gd name="connsiteX1103" fmla="*/ 2069888 w 4771624"/>
              <a:gd name="connsiteY1103" fmla="*/ 21891 h 4411096"/>
              <a:gd name="connsiteX1104" fmla="*/ 2071790 w 4771624"/>
              <a:gd name="connsiteY1104" fmla="*/ 21891 h 4411096"/>
              <a:gd name="connsiteX1105" fmla="*/ 2016618 w 4771624"/>
              <a:gd name="connsiteY1105" fmla="*/ 25698 h 4411096"/>
              <a:gd name="connsiteX1106" fmla="*/ 2190694 w 4771624"/>
              <a:gd name="connsiteY1106" fmla="*/ 15229 h 4411096"/>
              <a:gd name="connsiteX1107" fmla="*/ 2157402 w 4771624"/>
              <a:gd name="connsiteY1107" fmla="*/ 20940 h 4411096"/>
              <a:gd name="connsiteX1108" fmla="*/ 2143134 w 4771624"/>
              <a:gd name="connsiteY1108" fmla="*/ 17133 h 4411096"/>
              <a:gd name="connsiteX1109" fmla="*/ 2190694 w 4771624"/>
              <a:gd name="connsiteY1109" fmla="*/ 15229 h 4411096"/>
              <a:gd name="connsiteX1110" fmla="*/ 2122206 w 4771624"/>
              <a:gd name="connsiteY1110" fmla="*/ 13325 h 4411096"/>
              <a:gd name="connsiteX1111" fmla="*/ 2143134 w 4771624"/>
              <a:gd name="connsiteY1111" fmla="*/ 17132 h 4411096"/>
              <a:gd name="connsiteX1112" fmla="*/ 2069888 w 4771624"/>
              <a:gd name="connsiteY1112" fmla="*/ 21891 h 4411096"/>
              <a:gd name="connsiteX1113" fmla="*/ 2055618 w 4771624"/>
              <a:gd name="connsiteY1113" fmla="*/ 17132 h 4411096"/>
              <a:gd name="connsiteX1114" fmla="*/ 2122206 w 4771624"/>
              <a:gd name="connsiteY1114" fmla="*/ 13325 h 4411096"/>
              <a:gd name="connsiteX1115" fmla="*/ 2210670 w 4771624"/>
              <a:gd name="connsiteY1115" fmla="*/ 11421 h 4411096"/>
              <a:gd name="connsiteX1116" fmla="*/ 2239208 w 4771624"/>
              <a:gd name="connsiteY1116" fmla="*/ 13325 h 4411096"/>
              <a:gd name="connsiteX1117" fmla="*/ 2190694 w 4771624"/>
              <a:gd name="connsiteY1117" fmla="*/ 15228 h 4411096"/>
              <a:gd name="connsiteX1118" fmla="*/ 2614946 w 4771624"/>
              <a:gd name="connsiteY1118" fmla="*/ 0 h 4411096"/>
              <a:gd name="connsiteX1119" fmla="*/ 2858462 w 4771624"/>
              <a:gd name="connsiteY1119" fmla="*/ 16181 h 4411096"/>
              <a:gd name="connsiteX1120" fmla="*/ 2880340 w 4771624"/>
              <a:gd name="connsiteY1120" fmla="*/ 18084 h 4411096"/>
              <a:gd name="connsiteX1121" fmla="*/ 2868926 w 4771624"/>
              <a:gd name="connsiteY1121" fmla="*/ 18084 h 4411096"/>
              <a:gd name="connsiteX1122" fmla="*/ 3013514 w 4771624"/>
              <a:gd name="connsiteY1122" fmla="*/ 40928 h 4411096"/>
              <a:gd name="connsiteX1123" fmla="*/ 3066782 w 4771624"/>
              <a:gd name="connsiteY1123" fmla="*/ 58061 h 4411096"/>
              <a:gd name="connsiteX1124" fmla="*/ 3145734 w 4771624"/>
              <a:gd name="connsiteY1124" fmla="*/ 81856 h 4411096"/>
              <a:gd name="connsiteX1125" fmla="*/ 3117198 w 4771624"/>
              <a:gd name="connsiteY1125" fmla="*/ 66627 h 4411096"/>
              <a:gd name="connsiteX1126" fmla="*/ 3164758 w 4771624"/>
              <a:gd name="connsiteY1126" fmla="*/ 79952 h 4411096"/>
              <a:gd name="connsiteX1127" fmla="*/ 3212322 w 4771624"/>
              <a:gd name="connsiteY1127" fmla="*/ 95181 h 4411096"/>
              <a:gd name="connsiteX1128" fmla="*/ 3204710 w 4771624"/>
              <a:gd name="connsiteY1128" fmla="*/ 95181 h 4411096"/>
              <a:gd name="connsiteX1129" fmla="*/ 3281762 w 4771624"/>
              <a:gd name="connsiteY1129" fmla="*/ 121832 h 4411096"/>
              <a:gd name="connsiteX1130" fmla="*/ 3219930 w 4771624"/>
              <a:gd name="connsiteY1130" fmla="*/ 104700 h 4411096"/>
              <a:gd name="connsiteX1131" fmla="*/ 3185686 w 4771624"/>
              <a:gd name="connsiteY1131" fmla="*/ 95181 h 4411096"/>
              <a:gd name="connsiteX1132" fmla="*/ 3194248 w 4771624"/>
              <a:gd name="connsiteY1132" fmla="*/ 99940 h 4411096"/>
              <a:gd name="connsiteX1133" fmla="*/ 3230394 w 4771624"/>
              <a:gd name="connsiteY1133" fmla="*/ 115170 h 4411096"/>
              <a:gd name="connsiteX1134" fmla="*/ 3098174 w 4771624"/>
              <a:gd name="connsiteY1134" fmla="*/ 76145 h 4411096"/>
              <a:gd name="connsiteX1135" fmla="*/ 2969756 w 4771624"/>
              <a:gd name="connsiteY1135" fmla="*/ 49494 h 4411096"/>
              <a:gd name="connsiteX1136" fmla="*/ 2841340 w 4771624"/>
              <a:gd name="connsiteY1136" fmla="*/ 31410 h 4411096"/>
              <a:gd name="connsiteX1137" fmla="*/ 2710070 w 4771624"/>
              <a:gd name="connsiteY1137" fmla="*/ 20940 h 4411096"/>
              <a:gd name="connsiteX1138" fmla="*/ 2710070 w 4771624"/>
              <a:gd name="connsiteY1138" fmla="*/ 15229 h 4411096"/>
              <a:gd name="connsiteX1139" fmla="*/ 2829926 w 4771624"/>
              <a:gd name="connsiteY1139" fmla="*/ 24747 h 4411096"/>
              <a:gd name="connsiteX1140" fmla="*/ 2860364 w 4771624"/>
              <a:gd name="connsiteY1140" fmla="*/ 25699 h 4411096"/>
              <a:gd name="connsiteX1141" fmla="*/ 2917438 w 4771624"/>
              <a:gd name="connsiteY1141" fmla="*/ 31410 h 4411096"/>
              <a:gd name="connsiteX1142" fmla="*/ 2783314 w 4771624"/>
              <a:gd name="connsiteY1142" fmla="*/ 13325 h 4411096"/>
              <a:gd name="connsiteX1143" fmla="*/ 2630166 w 4771624"/>
              <a:gd name="connsiteY1143" fmla="*/ 8566 h 4411096"/>
              <a:gd name="connsiteX1144" fmla="*/ 2686288 w 4771624"/>
              <a:gd name="connsiteY1144" fmla="*/ 13325 h 4411096"/>
              <a:gd name="connsiteX1145" fmla="*/ 2627312 w 4771624"/>
              <a:gd name="connsiteY1145" fmla="*/ 16181 h 4411096"/>
              <a:gd name="connsiteX1146" fmla="*/ 2613042 w 4771624"/>
              <a:gd name="connsiteY1146" fmla="*/ 13325 h 4411096"/>
              <a:gd name="connsiteX1147" fmla="*/ 2520774 w 4771624"/>
              <a:gd name="connsiteY1147" fmla="*/ 14277 h 4411096"/>
              <a:gd name="connsiteX1148" fmla="*/ 2438016 w 4771624"/>
              <a:gd name="connsiteY1148" fmla="*/ 13325 h 4411096"/>
              <a:gd name="connsiteX1149" fmla="*/ 2355258 w 4771624"/>
              <a:gd name="connsiteY1149" fmla="*/ 13325 h 4411096"/>
              <a:gd name="connsiteX1150" fmla="*/ 2371430 w 4771624"/>
              <a:gd name="connsiteY1150" fmla="*/ 1904 h 4411096"/>
              <a:gd name="connsiteX1151" fmla="*/ 2614946 w 4771624"/>
              <a:gd name="connsiteY1151" fmla="*/ 0 h 441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Lst>
            <a:rect l="l" t="t" r="r" b="b"/>
            <a:pathLst>
              <a:path w="4771624" h="4411096">
                <a:moveTo>
                  <a:pt x="1989034" y="4368827"/>
                </a:moveTo>
                <a:lnTo>
                  <a:pt x="1989120" y="4368840"/>
                </a:lnTo>
                <a:lnTo>
                  <a:pt x="1988082" y="4368946"/>
                </a:lnTo>
                <a:lnTo>
                  <a:pt x="1987612" y="4368915"/>
                </a:lnTo>
                <a:close/>
                <a:moveTo>
                  <a:pt x="2321014" y="4341225"/>
                </a:moveTo>
                <a:cubicBezTo>
                  <a:pt x="2311502" y="4341225"/>
                  <a:pt x="2301990" y="4342177"/>
                  <a:pt x="2295330" y="4343129"/>
                </a:cubicBezTo>
                <a:cubicBezTo>
                  <a:pt x="2310550" y="4342177"/>
                  <a:pt x="2317208" y="4341225"/>
                  <a:pt x="2321014" y="4341225"/>
                </a:cubicBezTo>
                <a:close/>
                <a:moveTo>
                  <a:pt x="2905072" y="4325995"/>
                </a:moveTo>
                <a:cubicBezTo>
                  <a:pt x="2891754" y="4330754"/>
                  <a:pt x="2878438" y="4334561"/>
                  <a:pt x="2859414" y="4340272"/>
                </a:cubicBezTo>
                <a:close/>
                <a:moveTo>
                  <a:pt x="2913634" y="4323140"/>
                </a:moveTo>
                <a:lnTo>
                  <a:pt x="2905072" y="4325995"/>
                </a:lnTo>
                <a:cubicBezTo>
                  <a:pt x="2906974" y="4325043"/>
                  <a:pt x="2908878" y="4325043"/>
                  <a:pt x="2910778" y="4324092"/>
                </a:cubicBezTo>
                <a:cubicBezTo>
                  <a:pt x="2911730" y="4323140"/>
                  <a:pt x="2912682" y="4323140"/>
                  <a:pt x="2913634" y="4323140"/>
                </a:cubicBezTo>
                <a:close/>
                <a:moveTo>
                  <a:pt x="1728394" y="4323140"/>
                </a:moveTo>
                <a:cubicBezTo>
                  <a:pt x="1746466" y="4326947"/>
                  <a:pt x="1764542" y="4330754"/>
                  <a:pt x="1782614" y="4333610"/>
                </a:cubicBezTo>
                <a:lnTo>
                  <a:pt x="1787370" y="4335513"/>
                </a:lnTo>
                <a:cubicBezTo>
                  <a:pt x="1769298" y="4332658"/>
                  <a:pt x="1751224" y="4328851"/>
                  <a:pt x="1733150" y="4325043"/>
                </a:cubicBezTo>
                <a:close/>
                <a:moveTo>
                  <a:pt x="1478218" y="4247947"/>
                </a:moveTo>
                <a:cubicBezTo>
                  <a:pt x="1498194" y="4254609"/>
                  <a:pt x="1528634" y="4264128"/>
                  <a:pt x="1560978" y="4274598"/>
                </a:cubicBezTo>
                <a:cubicBezTo>
                  <a:pt x="1593318" y="4284116"/>
                  <a:pt x="1628514" y="4293634"/>
                  <a:pt x="1658002" y="4301248"/>
                </a:cubicBezTo>
                <a:cubicBezTo>
                  <a:pt x="1663710" y="4304104"/>
                  <a:pt x="1644686" y="4300297"/>
                  <a:pt x="1617100" y="4294586"/>
                </a:cubicBezTo>
                <a:cubicBezTo>
                  <a:pt x="1603782" y="4290779"/>
                  <a:pt x="1587610" y="4287923"/>
                  <a:pt x="1570490" y="4283164"/>
                </a:cubicBezTo>
                <a:cubicBezTo>
                  <a:pt x="1553366" y="4278405"/>
                  <a:pt x="1536246" y="4273646"/>
                  <a:pt x="1521026" y="4267935"/>
                </a:cubicBezTo>
                <a:cubicBezTo>
                  <a:pt x="1547660" y="4289827"/>
                  <a:pt x="1681784" y="4308863"/>
                  <a:pt x="1686540" y="4320285"/>
                </a:cubicBezTo>
                <a:cubicBezTo>
                  <a:pt x="1727442" y="4330755"/>
                  <a:pt x="1755030" y="4337417"/>
                  <a:pt x="1776906" y="4341225"/>
                </a:cubicBezTo>
                <a:cubicBezTo>
                  <a:pt x="1798786" y="4345032"/>
                  <a:pt x="1813054" y="4345984"/>
                  <a:pt x="1827322" y="4347887"/>
                </a:cubicBezTo>
                <a:cubicBezTo>
                  <a:pt x="1841590" y="4349791"/>
                  <a:pt x="1854908" y="4351695"/>
                  <a:pt x="1872982" y="4354550"/>
                </a:cubicBezTo>
                <a:cubicBezTo>
                  <a:pt x="1891054" y="4356454"/>
                  <a:pt x="1914836" y="4360261"/>
                  <a:pt x="1950032" y="4367875"/>
                </a:cubicBezTo>
                <a:cubicBezTo>
                  <a:pt x="1950982" y="4365972"/>
                  <a:pt x="1961446" y="4366924"/>
                  <a:pt x="1971910" y="4367875"/>
                </a:cubicBezTo>
                <a:lnTo>
                  <a:pt x="1987612" y="4368915"/>
                </a:lnTo>
                <a:lnTo>
                  <a:pt x="1974334" y="4369735"/>
                </a:lnTo>
                <a:cubicBezTo>
                  <a:pt x="1956986" y="4369780"/>
                  <a:pt x="1937904" y="4368352"/>
                  <a:pt x="1972862" y="4375490"/>
                </a:cubicBezTo>
                <a:cubicBezTo>
                  <a:pt x="2026130" y="4384056"/>
                  <a:pt x="2004252" y="4376442"/>
                  <a:pt x="2052766" y="4382153"/>
                </a:cubicBezTo>
                <a:lnTo>
                  <a:pt x="1983326" y="4380249"/>
                </a:lnTo>
                <a:lnTo>
                  <a:pt x="1977618" y="4379297"/>
                </a:lnTo>
                <a:cubicBezTo>
                  <a:pt x="1963350" y="4379297"/>
                  <a:pt x="1950032" y="4378345"/>
                  <a:pt x="1935762" y="4378345"/>
                </a:cubicBezTo>
                <a:cubicBezTo>
                  <a:pt x="1843494" y="4363116"/>
                  <a:pt x="1977618" y="4373586"/>
                  <a:pt x="1858714" y="4359309"/>
                </a:cubicBezTo>
                <a:cubicBezTo>
                  <a:pt x="1863470" y="4362165"/>
                  <a:pt x="1868226" y="4365972"/>
                  <a:pt x="1872982" y="4368827"/>
                </a:cubicBezTo>
                <a:cubicBezTo>
                  <a:pt x="1838738" y="4362165"/>
                  <a:pt x="1802590" y="4354550"/>
                  <a:pt x="1765492" y="4345984"/>
                </a:cubicBezTo>
                <a:cubicBezTo>
                  <a:pt x="1729346" y="4335514"/>
                  <a:pt x="1692246" y="4326947"/>
                  <a:pt x="1656100" y="4316477"/>
                </a:cubicBezTo>
                <a:cubicBezTo>
                  <a:pt x="1638026" y="4311718"/>
                  <a:pt x="1620906" y="4306007"/>
                  <a:pt x="1603782" y="4301248"/>
                </a:cubicBezTo>
                <a:cubicBezTo>
                  <a:pt x="1587610" y="4295538"/>
                  <a:pt x="1570490" y="4291730"/>
                  <a:pt x="1555270" y="4286020"/>
                </a:cubicBezTo>
                <a:cubicBezTo>
                  <a:pt x="1523878" y="4275550"/>
                  <a:pt x="1496294" y="4266983"/>
                  <a:pt x="1472512" y="4260320"/>
                </a:cubicBezTo>
                <a:cubicBezTo>
                  <a:pt x="1499146" y="4265080"/>
                  <a:pt x="1512464" y="4262224"/>
                  <a:pt x="1478218" y="4247947"/>
                </a:cubicBezTo>
                <a:close/>
                <a:moveTo>
                  <a:pt x="2965000" y="4242236"/>
                </a:moveTo>
                <a:cubicBezTo>
                  <a:pt x="2943122" y="4253658"/>
                  <a:pt x="2920292" y="4255561"/>
                  <a:pt x="2892706" y="4261272"/>
                </a:cubicBezTo>
                <a:cubicBezTo>
                  <a:pt x="2915536" y="4256513"/>
                  <a:pt x="2957390" y="4242236"/>
                  <a:pt x="2965000" y="4242236"/>
                </a:cubicBezTo>
                <a:close/>
                <a:moveTo>
                  <a:pt x="3168564" y="4240332"/>
                </a:moveTo>
                <a:cubicBezTo>
                  <a:pt x="3120050" y="4260320"/>
                  <a:pt x="3090562" y="4270790"/>
                  <a:pt x="3063928" y="4280308"/>
                </a:cubicBezTo>
                <a:cubicBezTo>
                  <a:pt x="3050610" y="4285067"/>
                  <a:pt x="3037294" y="4288875"/>
                  <a:pt x="3022074" y="4293634"/>
                </a:cubicBezTo>
                <a:cubicBezTo>
                  <a:pt x="3007806" y="4298393"/>
                  <a:pt x="2990682" y="4305056"/>
                  <a:pt x="2969756" y="4310766"/>
                </a:cubicBezTo>
                <a:cubicBezTo>
                  <a:pt x="2991634" y="4304104"/>
                  <a:pt x="2999244" y="4299345"/>
                  <a:pt x="3010658" y="4293634"/>
                </a:cubicBezTo>
                <a:cubicBezTo>
                  <a:pt x="3016366" y="4290778"/>
                  <a:pt x="3023026" y="4287923"/>
                  <a:pt x="3032538" y="4284116"/>
                </a:cubicBezTo>
                <a:cubicBezTo>
                  <a:pt x="3042050" y="4281260"/>
                  <a:pt x="3055366" y="4276501"/>
                  <a:pt x="3073442" y="4269838"/>
                </a:cubicBezTo>
                <a:cubicBezTo>
                  <a:pt x="3071538" y="4272694"/>
                  <a:pt x="3076294" y="4272694"/>
                  <a:pt x="3090562" y="4267935"/>
                </a:cubicBezTo>
                <a:cubicBezTo>
                  <a:pt x="3097222" y="4265079"/>
                  <a:pt x="3107686" y="4262224"/>
                  <a:pt x="3121002" y="4257465"/>
                </a:cubicBezTo>
                <a:cubicBezTo>
                  <a:pt x="3133368" y="4253657"/>
                  <a:pt x="3149538" y="4246995"/>
                  <a:pt x="3168564" y="4240332"/>
                </a:cubicBezTo>
                <a:close/>
                <a:moveTo>
                  <a:pt x="1459194" y="4235573"/>
                </a:moveTo>
                <a:cubicBezTo>
                  <a:pt x="1469658" y="4239380"/>
                  <a:pt x="1476318" y="4243188"/>
                  <a:pt x="1482976" y="4246043"/>
                </a:cubicBezTo>
                <a:cubicBezTo>
                  <a:pt x="1468706" y="4241284"/>
                  <a:pt x="1460146" y="4237477"/>
                  <a:pt x="1459194" y="4235573"/>
                </a:cubicBezTo>
                <a:close/>
                <a:moveTo>
                  <a:pt x="1390706" y="4220344"/>
                </a:moveTo>
                <a:lnTo>
                  <a:pt x="1402122" y="4224151"/>
                </a:lnTo>
                <a:lnTo>
                  <a:pt x="1443024" y="4241284"/>
                </a:lnTo>
                <a:close/>
                <a:moveTo>
                  <a:pt x="3191674" y="4200261"/>
                </a:moveTo>
                <a:lnTo>
                  <a:pt x="3158100" y="4217489"/>
                </a:lnTo>
                <a:cubicBezTo>
                  <a:pt x="3157150" y="4211778"/>
                  <a:pt x="3093418" y="4240332"/>
                  <a:pt x="3056318" y="4249850"/>
                </a:cubicBezTo>
                <a:lnTo>
                  <a:pt x="3055440" y="4251608"/>
                </a:lnTo>
                <a:lnTo>
                  <a:pt x="3057270" y="4250803"/>
                </a:lnTo>
                <a:cubicBezTo>
                  <a:pt x="3062978" y="4253658"/>
                  <a:pt x="3085806" y="4250803"/>
                  <a:pt x="3117198" y="4242236"/>
                </a:cubicBezTo>
                <a:cubicBezTo>
                  <a:pt x="3178552" y="4213682"/>
                  <a:pt x="3173024" y="4215110"/>
                  <a:pt x="3181674" y="4207570"/>
                </a:cubicBezTo>
                <a:close/>
                <a:moveTo>
                  <a:pt x="3101978" y="4195597"/>
                </a:moveTo>
                <a:cubicBezTo>
                  <a:pt x="3082002" y="4204163"/>
                  <a:pt x="3061074" y="4211778"/>
                  <a:pt x="3041098" y="4219392"/>
                </a:cubicBezTo>
                <a:lnTo>
                  <a:pt x="3090562" y="4198452"/>
                </a:lnTo>
                <a:cubicBezTo>
                  <a:pt x="3094368" y="4197500"/>
                  <a:pt x="3098174" y="4196549"/>
                  <a:pt x="3101978" y="4195597"/>
                </a:cubicBezTo>
                <a:close/>
                <a:moveTo>
                  <a:pt x="3278908" y="4193693"/>
                </a:moveTo>
                <a:cubicBezTo>
                  <a:pt x="3293176" y="4187031"/>
                  <a:pt x="3229442" y="4219393"/>
                  <a:pt x="3231346" y="4213682"/>
                </a:cubicBezTo>
                <a:cubicBezTo>
                  <a:pt x="3242760" y="4210826"/>
                  <a:pt x="3264638" y="4199404"/>
                  <a:pt x="3278908" y="4193693"/>
                </a:cubicBezTo>
                <a:close/>
                <a:moveTo>
                  <a:pt x="3205662" y="4163235"/>
                </a:moveTo>
                <a:cubicBezTo>
                  <a:pt x="3180930" y="4167994"/>
                  <a:pt x="3156198" y="4173705"/>
                  <a:pt x="3110538" y="4187982"/>
                </a:cubicBezTo>
                <a:cubicBezTo>
                  <a:pt x="2937414" y="4255561"/>
                  <a:pt x="2755728" y="4302200"/>
                  <a:pt x="2571190" y="4324092"/>
                </a:cubicBezTo>
                <a:cubicBezTo>
                  <a:pt x="2555970" y="4325996"/>
                  <a:pt x="2540750" y="4326947"/>
                  <a:pt x="2525530" y="4328851"/>
                </a:cubicBezTo>
                <a:lnTo>
                  <a:pt x="2517918" y="4330755"/>
                </a:lnTo>
                <a:cubicBezTo>
                  <a:pt x="2545506" y="4327899"/>
                  <a:pt x="2573090" y="4325996"/>
                  <a:pt x="2600678" y="4322188"/>
                </a:cubicBezTo>
                <a:cubicBezTo>
                  <a:pt x="2569286" y="4326947"/>
                  <a:pt x="2537894" y="4328851"/>
                  <a:pt x="2506504" y="4332658"/>
                </a:cubicBezTo>
                <a:cubicBezTo>
                  <a:pt x="2485578" y="4334562"/>
                  <a:pt x="2494138" y="4331707"/>
                  <a:pt x="2496042" y="4330755"/>
                </a:cubicBezTo>
                <a:cubicBezTo>
                  <a:pt x="2471310" y="4332658"/>
                  <a:pt x="2446578" y="4334562"/>
                  <a:pt x="2421846" y="4335514"/>
                </a:cubicBezTo>
                <a:cubicBezTo>
                  <a:pt x="2406626" y="4337417"/>
                  <a:pt x="2405674" y="4338369"/>
                  <a:pt x="2441822" y="4338369"/>
                </a:cubicBezTo>
                <a:cubicBezTo>
                  <a:pt x="2431358" y="4339321"/>
                  <a:pt x="2410430" y="4339321"/>
                  <a:pt x="2387600" y="4340273"/>
                </a:cubicBezTo>
                <a:cubicBezTo>
                  <a:pt x="2364770" y="4341225"/>
                  <a:pt x="2339086" y="4340273"/>
                  <a:pt x="2319110" y="4341225"/>
                </a:cubicBezTo>
                <a:cubicBezTo>
                  <a:pt x="2323866" y="4340273"/>
                  <a:pt x="2320062" y="4339321"/>
                  <a:pt x="2311502" y="4338369"/>
                </a:cubicBezTo>
                <a:cubicBezTo>
                  <a:pt x="2251574" y="4338369"/>
                  <a:pt x="2190694" y="4336466"/>
                  <a:pt x="2130766" y="4331707"/>
                </a:cubicBezTo>
                <a:cubicBezTo>
                  <a:pt x="2144084" y="4333610"/>
                  <a:pt x="2158354" y="4335514"/>
                  <a:pt x="2176426" y="4337417"/>
                </a:cubicBezTo>
                <a:lnTo>
                  <a:pt x="2117450" y="4332658"/>
                </a:lnTo>
                <a:cubicBezTo>
                  <a:pt x="2098426" y="4331707"/>
                  <a:pt x="2078450" y="4330755"/>
                  <a:pt x="2058474" y="4327899"/>
                </a:cubicBezTo>
                <a:cubicBezTo>
                  <a:pt x="2052766" y="4328851"/>
                  <a:pt x="2052766" y="4330755"/>
                  <a:pt x="2061326" y="4333610"/>
                </a:cubicBezTo>
                <a:cubicBezTo>
                  <a:pt x="2065130" y="4334562"/>
                  <a:pt x="2071790" y="4336466"/>
                  <a:pt x="2080350" y="4338369"/>
                </a:cubicBezTo>
                <a:cubicBezTo>
                  <a:pt x="2089864" y="4339321"/>
                  <a:pt x="2101278" y="4341225"/>
                  <a:pt x="2115546" y="4343128"/>
                </a:cubicBezTo>
                <a:cubicBezTo>
                  <a:pt x="2091766" y="4341225"/>
                  <a:pt x="2081302" y="4343128"/>
                  <a:pt x="2110790" y="4345984"/>
                </a:cubicBezTo>
                <a:cubicBezTo>
                  <a:pt x="2114596" y="4345032"/>
                  <a:pt x="2189742" y="4348839"/>
                  <a:pt x="2161206" y="4344080"/>
                </a:cubicBezTo>
                <a:cubicBezTo>
                  <a:pt x="2175474" y="4345032"/>
                  <a:pt x="2190694" y="4345032"/>
                  <a:pt x="2206866" y="4345984"/>
                </a:cubicBezTo>
                <a:cubicBezTo>
                  <a:pt x="2223038" y="4346936"/>
                  <a:pt x="2240158" y="4347887"/>
                  <a:pt x="2258232" y="4348839"/>
                </a:cubicBezTo>
                <a:cubicBezTo>
                  <a:pt x="2276306" y="4349791"/>
                  <a:pt x="2295330" y="4349791"/>
                  <a:pt x="2314354" y="4349791"/>
                </a:cubicBezTo>
                <a:cubicBezTo>
                  <a:pt x="2334330" y="4350743"/>
                  <a:pt x="2354306" y="4350743"/>
                  <a:pt x="2374282" y="4350743"/>
                </a:cubicBezTo>
                <a:cubicBezTo>
                  <a:pt x="2449430" y="4348839"/>
                  <a:pt x="2532188" y="4344080"/>
                  <a:pt x="2611140" y="4330755"/>
                </a:cubicBezTo>
                <a:cubicBezTo>
                  <a:pt x="2534090" y="4345032"/>
                  <a:pt x="2721484" y="4320285"/>
                  <a:pt x="2593066" y="4339321"/>
                </a:cubicBezTo>
                <a:cubicBezTo>
                  <a:pt x="2617798" y="4337417"/>
                  <a:pt x="2634922" y="4336466"/>
                  <a:pt x="2648238" y="4333610"/>
                </a:cubicBezTo>
                <a:cubicBezTo>
                  <a:pt x="2662506" y="4331707"/>
                  <a:pt x="2672018" y="4328851"/>
                  <a:pt x="2682482" y="4325996"/>
                </a:cubicBezTo>
                <a:cubicBezTo>
                  <a:pt x="2702458" y="4321236"/>
                  <a:pt x="2722434" y="4314574"/>
                  <a:pt x="2770948" y="4305056"/>
                </a:cubicBezTo>
                <a:cubicBezTo>
                  <a:pt x="2779510" y="4305056"/>
                  <a:pt x="2718630" y="4315526"/>
                  <a:pt x="2696750" y="4323140"/>
                </a:cubicBezTo>
                <a:cubicBezTo>
                  <a:pt x="2777606" y="4309815"/>
                  <a:pt x="2844194" y="4290779"/>
                  <a:pt x="2908878" y="4270790"/>
                </a:cubicBezTo>
                <a:cubicBezTo>
                  <a:pt x="2973562" y="4249850"/>
                  <a:pt x="3036342" y="4227007"/>
                  <a:pt x="3110538" y="4199404"/>
                </a:cubicBezTo>
                <a:lnTo>
                  <a:pt x="3118150" y="4201308"/>
                </a:lnTo>
                <a:cubicBezTo>
                  <a:pt x="3132418" y="4195597"/>
                  <a:pt x="3146686" y="4189886"/>
                  <a:pt x="3161906" y="4183223"/>
                </a:cubicBezTo>
                <a:cubicBezTo>
                  <a:pt x="3177126" y="4176561"/>
                  <a:pt x="3192346" y="4169898"/>
                  <a:pt x="3205662" y="4163235"/>
                </a:cubicBezTo>
                <a:close/>
                <a:moveTo>
                  <a:pt x="1176678" y="4077572"/>
                </a:moveTo>
                <a:cubicBezTo>
                  <a:pt x="1216630" y="4097560"/>
                  <a:pt x="1267996" y="4120404"/>
                  <a:pt x="1315558" y="4142295"/>
                </a:cubicBezTo>
                <a:cubicBezTo>
                  <a:pt x="1363120" y="4162284"/>
                  <a:pt x="1407828" y="4180368"/>
                  <a:pt x="1435414" y="4187031"/>
                </a:cubicBezTo>
                <a:lnTo>
                  <a:pt x="1420194" y="4184175"/>
                </a:lnTo>
                <a:cubicBezTo>
                  <a:pt x="1515318" y="4225103"/>
                  <a:pt x="1635174" y="4245091"/>
                  <a:pt x="1677978" y="4266031"/>
                </a:cubicBezTo>
                <a:cubicBezTo>
                  <a:pt x="1673222" y="4268887"/>
                  <a:pt x="1697954" y="4272694"/>
                  <a:pt x="1695102" y="4276501"/>
                </a:cubicBezTo>
                <a:lnTo>
                  <a:pt x="1769298" y="4289827"/>
                </a:lnTo>
                <a:lnTo>
                  <a:pt x="1753126" y="4288875"/>
                </a:lnTo>
                <a:lnTo>
                  <a:pt x="1784518" y="4295538"/>
                </a:lnTo>
                <a:lnTo>
                  <a:pt x="1815908" y="4301248"/>
                </a:lnTo>
                <a:lnTo>
                  <a:pt x="1878690" y="4313622"/>
                </a:lnTo>
                <a:lnTo>
                  <a:pt x="1874884" y="4313622"/>
                </a:lnTo>
                <a:cubicBezTo>
                  <a:pt x="1935762" y="4319333"/>
                  <a:pt x="1983326" y="4323140"/>
                  <a:pt x="2021374" y="4324092"/>
                </a:cubicBezTo>
                <a:cubicBezTo>
                  <a:pt x="2021374" y="4322188"/>
                  <a:pt x="2020422" y="4321236"/>
                  <a:pt x="2024228" y="4322188"/>
                </a:cubicBezTo>
                <a:cubicBezTo>
                  <a:pt x="1951934" y="4312670"/>
                  <a:pt x="1879642" y="4301248"/>
                  <a:pt x="1807346" y="4286020"/>
                </a:cubicBezTo>
                <a:cubicBezTo>
                  <a:pt x="1798786" y="4285068"/>
                  <a:pt x="1790226" y="4283164"/>
                  <a:pt x="1781662" y="4281260"/>
                </a:cubicBezTo>
                <a:lnTo>
                  <a:pt x="1751224" y="4274598"/>
                </a:lnTo>
                <a:lnTo>
                  <a:pt x="1690346" y="4261272"/>
                </a:lnTo>
                <a:lnTo>
                  <a:pt x="1630418" y="4245091"/>
                </a:lnTo>
                <a:cubicBezTo>
                  <a:pt x="1610442" y="4239380"/>
                  <a:pt x="1590466" y="4234621"/>
                  <a:pt x="1570490" y="4227959"/>
                </a:cubicBezTo>
                <a:cubicBezTo>
                  <a:pt x="1581904" y="4230814"/>
                  <a:pt x="1594270" y="4233670"/>
                  <a:pt x="1600930" y="4234621"/>
                </a:cubicBezTo>
                <a:cubicBezTo>
                  <a:pt x="1539098" y="4215585"/>
                  <a:pt x="1477268" y="4195597"/>
                  <a:pt x="1416390" y="4172753"/>
                </a:cubicBezTo>
                <a:cubicBezTo>
                  <a:pt x="1414486" y="4171802"/>
                  <a:pt x="1413534" y="4171802"/>
                  <a:pt x="1411634" y="4170850"/>
                </a:cubicBezTo>
                <a:cubicBezTo>
                  <a:pt x="1393558" y="4165139"/>
                  <a:pt x="1375486" y="4158476"/>
                  <a:pt x="1361218" y="4153717"/>
                </a:cubicBezTo>
                <a:cubicBezTo>
                  <a:pt x="1354558" y="4149910"/>
                  <a:pt x="1348850" y="4147054"/>
                  <a:pt x="1345998" y="4145151"/>
                </a:cubicBezTo>
                <a:cubicBezTo>
                  <a:pt x="1306046" y="4128970"/>
                  <a:pt x="1267045" y="4111837"/>
                  <a:pt x="1228045" y="4094705"/>
                </a:cubicBezTo>
                <a:cubicBezTo>
                  <a:pt x="1231849" y="4098512"/>
                  <a:pt x="1216630" y="4093753"/>
                  <a:pt x="1179532" y="4077572"/>
                </a:cubicBezTo>
                <a:close/>
                <a:moveTo>
                  <a:pt x="3478666" y="4070909"/>
                </a:moveTo>
                <a:cubicBezTo>
                  <a:pt x="3411130" y="4112789"/>
                  <a:pt x="3433958" y="4092801"/>
                  <a:pt x="3451082" y="4080427"/>
                </a:cubicBezTo>
                <a:cubicBezTo>
                  <a:pt x="3444422" y="4088042"/>
                  <a:pt x="3465350" y="4078523"/>
                  <a:pt x="3478666" y="4070909"/>
                </a:cubicBezTo>
                <a:close/>
                <a:moveTo>
                  <a:pt x="909381" y="3987149"/>
                </a:moveTo>
                <a:cubicBezTo>
                  <a:pt x="938869" y="4005234"/>
                  <a:pt x="945528" y="4008089"/>
                  <a:pt x="953138" y="4010944"/>
                </a:cubicBezTo>
                <a:cubicBezTo>
                  <a:pt x="960748" y="4013800"/>
                  <a:pt x="969309" y="4017607"/>
                  <a:pt x="1002602" y="4034740"/>
                </a:cubicBezTo>
                <a:cubicBezTo>
                  <a:pt x="1008309" y="4040451"/>
                  <a:pt x="988334" y="4030933"/>
                  <a:pt x="968358" y="4021414"/>
                </a:cubicBezTo>
                <a:cubicBezTo>
                  <a:pt x="948382" y="4011896"/>
                  <a:pt x="928406" y="4002378"/>
                  <a:pt x="935064" y="4009041"/>
                </a:cubicBezTo>
                <a:cubicBezTo>
                  <a:pt x="926503" y="4002378"/>
                  <a:pt x="917942" y="3994764"/>
                  <a:pt x="909381" y="3987149"/>
                </a:cubicBezTo>
                <a:close/>
                <a:moveTo>
                  <a:pt x="3621352" y="3910053"/>
                </a:moveTo>
                <a:cubicBezTo>
                  <a:pt x="3608034" y="3918619"/>
                  <a:pt x="3596620" y="3926233"/>
                  <a:pt x="3587108" y="3931944"/>
                </a:cubicBezTo>
                <a:cubicBezTo>
                  <a:pt x="3580450" y="3937655"/>
                  <a:pt x="3572838" y="3942414"/>
                  <a:pt x="3566180" y="3947173"/>
                </a:cubicBezTo>
                <a:cubicBezTo>
                  <a:pt x="3539546" y="3966210"/>
                  <a:pt x="3512910" y="3983342"/>
                  <a:pt x="3485326" y="4000475"/>
                </a:cubicBezTo>
                <a:cubicBezTo>
                  <a:pt x="3485326" y="4000475"/>
                  <a:pt x="3486278" y="4000475"/>
                  <a:pt x="3486278" y="4000475"/>
                </a:cubicBezTo>
                <a:cubicBezTo>
                  <a:pt x="3486278" y="4001427"/>
                  <a:pt x="3485326" y="4001427"/>
                  <a:pt x="3485326" y="4001427"/>
                </a:cubicBezTo>
                <a:cubicBezTo>
                  <a:pt x="3481520" y="4003330"/>
                  <a:pt x="3477716" y="4006186"/>
                  <a:pt x="3473910" y="4008090"/>
                </a:cubicBezTo>
                <a:cubicBezTo>
                  <a:pt x="3466302" y="4012849"/>
                  <a:pt x="3471058" y="4013800"/>
                  <a:pt x="3480570" y="4012849"/>
                </a:cubicBezTo>
                <a:cubicBezTo>
                  <a:pt x="3492934" y="4005234"/>
                  <a:pt x="3506254" y="3996668"/>
                  <a:pt x="3518618" y="3988101"/>
                </a:cubicBezTo>
                <a:cubicBezTo>
                  <a:pt x="3530986" y="3979535"/>
                  <a:pt x="3544302" y="3970017"/>
                  <a:pt x="3556668" y="3961451"/>
                </a:cubicBezTo>
                <a:cubicBezTo>
                  <a:pt x="3553814" y="3963354"/>
                  <a:pt x="3551912" y="3964306"/>
                  <a:pt x="3549058" y="3966210"/>
                </a:cubicBezTo>
                <a:lnTo>
                  <a:pt x="3567132" y="3952884"/>
                </a:lnTo>
                <a:lnTo>
                  <a:pt x="3585206" y="3938607"/>
                </a:lnTo>
                <a:close/>
                <a:moveTo>
                  <a:pt x="741964" y="3868173"/>
                </a:moveTo>
                <a:cubicBezTo>
                  <a:pt x="753379" y="3876740"/>
                  <a:pt x="764794" y="3883402"/>
                  <a:pt x="775257" y="3891017"/>
                </a:cubicBezTo>
                <a:cubicBezTo>
                  <a:pt x="785721" y="3897679"/>
                  <a:pt x="796184" y="3904342"/>
                  <a:pt x="805697" y="3910053"/>
                </a:cubicBezTo>
                <a:cubicBezTo>
                  <a:pt x="824721" y="3922427"/>
                  <a:pt x="842795" y="3931945"/>
                  <a:pt x="860868" y="3942415"/>
                </a:cubicBezTo>
                <a:cubicBezTo>
                  <a:pt x="896064" y="3962403"/>
                  <a:pt x="932211" y="3981439"/>
                  <a:pt x="981675" y="4008090"/>
                </a:cubicBezTo>
                <a:lnTo>
                  <a:pt x="1020676" y="4036644"/>
                </a:lnTo>
                <a:cubicBezTo>
                  <a:pt x="994041" y="4020463"/>
                  <a:pt x="971212" y="4007138"/>
                  <a:pt x="948382" y="3995716"/>
                </a:cubicBezTo>
                <a:cubicBezTo>
                  <a:pt x="927455" y="3984294"/>
                  <a:pt x="907479" y="3973824"/>
                  <a:pt x="886552" y="3962403"/>
                </a:cubicBezTo>
                <a:cubicBezTo>
                  <a:pt x="845649" y="3939559"/>
                  <a:pt x="801892" y="3914812"/>
                  <a:pt x="741964" y="3868173"/>
                </a:cubicBezTo>
                <a:close/>
                <a:moveTo>
                  <a:pt x="3708866" y="3838667"/>
                </a:moveTo>
                <a:cubicBezTo>
                  <a:pt x="3682230" y="3860558"/>
                  <a:pt x="3654646" y="3881498"/>
                  <a:pt x="3627060" y="3902438"/>
                </a:cubicBezTo>
                <a:cubicBezTo>
                  <a:pt x="3661304" y="3878643"/>
                  <a:pt x="3701256" y="3848185"/>
                  <a:pt x="3708866" y="3838667"/>
                </a:cubicBezTo>
                <a:close/>
                <a:moveTo>
                  <a:pt x="468959" y="3570255"/>
                </a:moveTo>
                <a:cubicBezTo>
                  <a:pt x="475618" y="3576918"/>
                  <a:pt x="487984" y="3590243"/>
                  <a:pt x="490837" y="3595002"/>
                </a:cubicBezTo>
                <a:cubicBezTo>
                  <a:pt x="489886" y="3594050"/>
                  <a:pt x="488935" y="3592147"/>
                  <a:pt x="487032" y="3591195"/>
                </a:cubicBezTo>
                <a:close/>
                <a:moveTo>
                  <a:pt x="4154506" y="3483789"/>
                </a:moveTo>
                <a:cubicBezTo>
                  <a:pt x="4156422" y="3481915"/>
                  <a:pt x="4150716" y="3493159"/>
                  <a:pt x="4157850" y="3484592"/>
                </a:cubicBezTo>
                <a:cubicBezTo>
                  <a:pt x="4147386" y="3497917"/>
                  <a:pt x="4135970" y="3511242"/>
                  <a:pt x="4125506" y="3523616"/>
                </a:cubicBezTo>
                <a:cubicBezTo>
                  <a:pt x="4133118" y="3513146"/>
                  <a:pt x="4141678" y="3502676"/>
                  <a:pt x="4149288" y="3491255"/>
                </a:cubicBezTo>
                <a:cubicBezTo>
                  <a:pt x="4152380" y="3486496"/>
                  <a:pt x="4153866" y="3484414"/>
                  <a:pt x="4154506" y="3483789"/>
                </a:cubicBezTo>
                <a:close/>
                <a:moveTo>
                  <a:pt x="351957" y="3408447"/>
                </a:moveTo>
                <a:cubicBezTo>
                  <a:pt x="371933" y="3438905"/>
                  <a:pt x="390958" y="3467459"/>
                  <a:pt x="407129" y="3489351"/>
                </a:cubicBezTo>
                <a:cubicBezTo>
                  <a:pt x="422348" y="3511242"/>
                  <a:pt x="433763" y="3525520"/>
                  <a:pt x="436617" y="3531231"/>
                </a:cubicBezTo>
                <a:lnTo>
                  <a:pt x="428056" y="3525520"/>
                </a:lnTo>
                <a:cubicBezTo>
                  <a:pt x="435666" y="3535990"/>
                  <a:pt x="446129" y="3549315"/>
                  <a:pt x="456593" y="3561689"/>
                </a:cubicBezTo>
                <a:cubicBezTo>
                  <a:pt x="468008" y="3574062"/>
                  <a:pt x="478471" y="3584532"/>
                  <a:pt x="486081" y="3591195"/>
                </a:cubicBezTo>
                <a:cubicBezTo>
                  <a:pt x="496545" y="3603568"/>
                  <a:pt x="508911" y="3614990"/>
                  <a:pt x="519374" y="3626412"/>
                </a:cubicBezTo>
                <a:cubicBezTo>
                  <a:pt x="525082" y="3632123"/>
                  <a:pt x="530789" y="3637834"/>
                  <a:pt x="535545" y="3642593"/>
                </a:cubicBezTo>
                <a:cubicBezTo>
                  <a:pt x="541253" y="3647352"/>
                  <a:pt x="546009" y="3652111"/>
                  <a:pt x="550765" y="3656870"/>
                </a:cubicBezTo>
                <a:cubicBezTo>
                  <a:pt x="560277" y="3666388"/>
                  <a:pt x="568839" y="3674003"/>
                  <a:pt x="575497" y="3680665"/>
                </a:cubicBezTo>
                <a:cubicBezTo>
                  <a:pt x="582156" y="3687328"/>
                  <a:pt x="586912" y="3692087"/>
                  <a:pt x="588815" y="3694943"/>
                </a:cubicBezTo>
                <a:cubicBezTo>
                  <a:pt x="582156" y="3689232"/>
                  <a:pt x="575497" y="3685425"/>
                  <a:pt x="568839" y="3679714"/>
                </a:cubicBezTo>
                <a:cubicBezTo>
                  <a:pt x="598327" y="3707316"/>
                  <a:pt x="615449" y="3721593"/>
                  <a:pt x="634474" y="3737774"/>
                </a:cubicBezTo>
                <a:cubicBezTo>
                  <a:pt x="653499" y="3753955"/>
                  <a:pt x="674426" y="3771088"/>
                  <a:pt x="714378" y="3802498"/>
                </a:cubicBezTo>
                <a:cubicBezTo>
                  <a:pt x="706768" y="3796787"/>
                  <a:pt x="703914" y="3795835"/>
                  <a:pt x="703914" y="3795835"/>
                </a:cubicBezTo>
                <a:cubicBezTo>
                  <a:pt x="757183" y="3832004"/>
                  <a:pt x="808550" y="3864366"/>
                  <a:pt x="854209" y="3893872"/>
                </a:cubicBezTo>
                <a:cubicBezTo>
                  <a:pt x="663011" y="3769184"/>
                  <a:pt x="489886" y="3615942"/>
                  <a:pt x="365274" y="3425579"/>
                </a:cubicBezTo>
                <a:cubicBezTo>
                  <a:pt x="360518" y="3419868"/>
                  <a:pt x="355762" y="3414157"/>
                  <a:pt x="351957" y="3408447"/>
                </a:cubicBezTo>
                <a:close/>
                <a:moveTo>
                  <a:pt x="4241556" y="3359904"/>
                </a:moveTo>
                <a:cubicBezTo>
                  <a:pt x="4242032" y="3359428"/>
                  <a:pt x="4241556" y="3360380"/>
                  <a:pt x="4239654" y="3363711"/>
                </a:cubicBezTo>
                <a:cubicBezTo>
                  <a:pt x="4238702" y="3364663"/>
                  <a:pt x="4238702" y="3364663"/>
                  <a:pt x="4237752" y="3364663"/>
                </a:cubicBezTo>
                <a:cubicBezTo>
                  <a:pt x="4239654" y="3362284"/>
                  <a:pt x="4241082" y="3360380"/>
                  <a:pt x="4241556" y="3359904"/>
                </a:cubicBezTo>
                <a:close/>
                <a:moveTo>
                  <a:pt x="4337632" y="3131469"/>
                </a:moveTo>
                <a:cubicBezTo>
                  <a:pt x="4323364" y="3150505"/>
                  <a:pt x="4309094" y="3169541"/>
                  <a:pt x="4296730" y="3186674"/>
                </a:cubicBezTo>
                <a:cubicBezTo>
                  <a:pt x="4283412" y="3204758"/>
                  <a:pt x="4271046" y="3219987"/>
                  <a:pt x="4260582" y="3233313"/>
                </a:cubicBezTo>
                <a:cubicBezTo>
                  <a:pt x="4239654" y="3260915"/>
                  <a:pt x="4223484" y="3279000"/>
                  <a:pt x="4216826" y="3285663"/>
                </a:cubicBezTo>
                <a:cubicBezTo>
                  <a:pt x="4205410" y="3301843"/>
                  <a:pt x="4193044" y="3318024"/>
                  <a:pt x="4181630" y="3334205"/>
                </a:cubicBezTo>
                <a:cubicBezTo>
                  <a:pt x="4173068" y="3347531"/>
                  <a:pt x="4164506" y="3361808"/>
                  <a:pt x="4155946" y="3375133"/>
                </a:cubicBezTo>
                <a:cubicBezTo>
                  <a:pt x="4142630" y="3397025"/>
                  <a:pt x="4129312" y="3417013"/>
                  <a:pt x="4119798" y="3431290"/>
                </a:cubicBezTo>
                <a:cubicBezTo>
                  <a:pt x="4110286" y="3446519"/>
                  <a:pt x="4104578" y="3455085"/>
                  <a:pt x="4105530" y="3455085"/>
                </a:cubicBezTo>
                <a:cubicBezTo>
                  <a:pt x="4120750" y="3441760"/>
                  <a:pt x="4135018" y="3417965"/>
                  <a:pt x="4157850" y="3390362"/>
                </a:cubicBezTo>
                <a:cubicBezTo>
                  <a:pt x="4154044" y="3393217"/>
                  <a:pt x="4151190" y="3397025"/>
                  <a:pt x="4147386" y="3399880"/>
                </a:cubicBezTo>
                <a:cubicBezTo>
                  <a:pt x="4215874" y="3313265"/>
                  <a:pt x="4280558" y="3221891"/>
                  <a:pt x="4337632" y="3131469"/>
                </a:cubicBezTo>
                <a:close/>
                <a:moveTo>
                  <a:pt x="4485074" y="2962998"/>
                </a:moveTo>
                <a:lnTo>
                  <a:pt x="4465098" y="3001071"/>
                </a:lnTo>
                <a:cubicBezTo>
                  <a:pt x="4468902" y="2992504"/>
                  <a:pt x="4474610" y="2982034"/>
                  <a:pt x="4485074" y="2962998"/>
                </a:cubicBezTo>
                <a:close/>
                <a:moveTo>
                  <a:pt x="107490" y="2962998"/>
                </a:moveTo>
                <a:cubicBezTo>
                  <a:pt x="116051" y="2983938"/>
                  <a:pt x="120807" y="3003926"/>
                  <a:pt x="125564" y="3018203"/>
                </a:cubicBezTo>
                <a:cubicBezTo>
                  <a:pt x="118905" y="3001071"/>
                  <a:pt x="105588" y="2968709"/>
                  <a:pt x="107490" y="2962998"/>
                </a:cubicBezTo>
                <a:close/>
                <a:moveTo>
                  <a:pt x="4514562" y="2941106"/>
                </a:moveTo>
                <a:cubicBezTo>
                  <a:pt x="4506952" y="2958239"/>
                  <a:pt x="4498390" y="2974420"/>
                  <a:pt x="4489830" y="2990600"/>
                </a:cubicBezTo>
                <a:lnTo>
                  <a:pt x="4483170" y="3000119"/>
                </a:lnTo>
                <a:cubicBezTo>
                  <a:pt x="4491732" y="2983938"/>
                  <a:pt x="4500294" y="2967757"/>
                  <a:pt x="4507902" y="2950624"/>
                </a:cubicBezTo>
                <a:close/>
                <a:moveTo>
                  <a:pt x="30440" y="2566091"/>
                </a:moveTo>
                <a:lnTo>
                  <a:pt x="32342" y="2575609"/>
                </a:lnTo>
                <a:cubicBezTo>
                  <a:pt x="31391" y="2572754"/>
                  <a:pt x="31391" y="2570850"/>
                  <a:pt x="30440" y="2567995"/>
                </a:cubicBezTo>
                <a:close/>
                <a:moveTo>
                  <a:pt x="4698150" y="2462343"/>
                </a:moveTo>
                <a:cubicBezTo>
                  <a:pt x="4692442" y="2488042"/>
                  <a:pt x="4688638" y="2505175"/>
                  <a:pt x="4685784" y="2517548"/>
                </a:cubicBezTo>
                <a:cubicBezTo>
                  <a:pt x="4682930" y="2528970"/>
                  <a:pt x="4681978" y="2536584"/>
                  <a:pt x="4681028" y="2542295"/>
                </a:cubicBezTo>
                <a:cubicBezTo>
                  <a:pt x="4679126" y="2553717"/>
                  <a:pt x="4680076" y="2560380"/>
                  <a:pt x="4672466" y="2591790"/>
                </a:cubicBezTo>
                <a:cubicBezTo>
                  <a:pt x="4675320" y="2583223"/>
                  <a:pt x="4678174" y="2575609"/>
                  <a:pt x="4681028" y="2567994"/>
                </a:cubicBezTo>
                <a:cubicBezTo>
                  <a:pt x="4686734" y="2556573"/>
                  <a:pt x="4672466" y="2598452"/>
                  <a:pt x="4669614" y="2607019"/>
                </a:cubicBezTo>
                <a:cubicBezTo>
                  <a:pt x="4676270" y="2582272"/>
                  <a:pt x="4656294" y="2637477"/>
                  <a:pt x="4660100" y="2621296"/>
                </a:cubicBezTo>
                <a:cubicBezTo>
                  <a:pt x="4654394" y="2640332"/>
                  <a:pt x="4646782" y="2659368"/>
                  <a:pt x="4640126" y="2678405"/>
                </a:cubicBezTo>
                <a:lnTo>
                  <a:pt x="4629662" y="2706959"/>
                </a:lnTo>
                <a:lnTo>
                  <a:pt x="4618246" y="2735514"/>
                </a:lnTo>
                <a:lnTo>
                  <a:pt x="4623954" y="2712670"/>
                </a:lnTo>
                <a:cubicBezTo>
                  <a:pt x="4628710" y="2697441"/>
                  <a:pt x="4633466" y="2680308"/>
                  <a:pt x="4638222" y="2665079"/>
                </a:cubicBezTo>
                <a:cubicBezTo>
                  <a:pt x="4643930" y="2648899"/>
                  <a:pt x="4648686" y="2632718"/>
                  <a:pt x="4652490" y="2616537"/>
                </a:cubicBezTo>
                <a:cubicBezTo>
                  <a:pt x="4655344" y="2607019"/>
                  <a:pt x="4658198" y="2597500"/>
                  <a:pt x="4662002" y="2586079"/>
                </a:cubicBezTo>
                <a:cubicBezTo>
                  <a:pt x="4666758" y="2569898"/>
                  <a:pt x="4669614" y="2553717"/>
                  <a:pt x="4675320" y="2534681"/>
                </a:cubicBezTo>
                <a:cubicBezTo>
                  <a:pt x="4677222" y="2525163"/>
                  <a:pt x="4681028" y="2514693"/>
                  <a:pt x="4684832" y="2503271"/>
                </a:cubicBezTo>
                <a:cubicBezTo>
                  <a:pt x="4688638" y="2491849"/>
                  <a:pt x="4692442" y="2477572"/>
                  <a:pt x="4698150" y="2462343"/>
                </a:cubicBezTo>
                <a:close/>
                <a:moveTo>
                  <a:pt x="4658198" y="2407138"/>
                </a:moveTo>
                <a:cubicBezTo>
                  <a:pt x="4657246" y="2409994"/>
                  <a:pt x="4656058" y="2414277"/>
                  <a:pt x="4654394" y="2420345"/>
                </a:cubicBezTo>
                <a:lnTo>
                  <a:pt x="4649164" y="2439126"/>
                </a:lnTo>
                <a:lnTo>
                  <a:pt x="4645832" y="2450921"/>
                </a:lnTo>
                <a:cubicBezTo>
                  <a:pt x="4646782" y="2448066"/>
                  <a:pt x="4646782" y="2447114"/>
                  <a:pt x="4647734" y="2444259"/>
                </a:cubicBezTo>
                <a:lnTo>
                  <a:pt x="4649164" y="2439126"/>
                </a:lnTo>
                <a:close/>
                <a:moveTo>
                  <a:pt x="42806" y="2358595"/>
                </a:moveTo>
                <a:cubicBezTo>
                  <a:pt x="43757" y="2371921"/>
                  <a:pt x="45659" y="2388102"/>
                  <a:pt x="48513" y="2407138"/>
                </a:cubicBezTo>
                <a:cubicBezTo>
                  <a:pt x="48513" y="2397620"/>
                  <a:pt x="47562" y="2387150"/>
                  <a:pt x="46611" y="2377632"/>
                </a:cubicBezTo>
                <a:cubicBezTo>
                  <a:pt x="45659" y="2370969"/>
                  <a:pt x="44708" y="2364306"/>
                  <a:pt x="42806" y="2358595"/>
                </a:cubicBezTo>
                <a:close/>
                <a:moveTo>
                  <a:pt x="4760756" y="2159562"/>
                </a:moveTo>
                <a:lnTo>
                  <a:pt x="4757126" y="2196787"/>
                </a:lnTo>
                <a:cubicBezTo>
                  <a:pt x="4754274" y="2221534"/>
                  <a:pt x="4750468" y="2242474"/>
                  <a:pt x="4746662" y="2258655"/>
                </a:cubicBezTo>
                <a:lnTo>
                  <a:pt x="4746890" y="2255230"/>
                </a:lnTo>
                <a:lnTo>
                  <a:pt x="4755224" y="2206305"/>
                </a:lnTo>
                <a:close/>
                <a:moveTo>
                  <a:pt x="4698150" y="2034027"/>
                </a:moveTo>
                <a:cubicBezTo>
                  <a:pt x="4698150" y="2049256"/>
                  <a:pt x="4699102" y="2063533"/>
                  <a:pt x="4699102" y="2076858"/>
                </a:cubicBezTo>
                <a:cubicBezTo>
                  <a:pt x="4699102" y="2090184"/>
                  <a:pt x="4698150" y="2101605"/>
                  <a:pt x="4698150" y="2111124"/>
                </a:cubicBezTo>
                <a:cubicBezTo>
                  <a:pt x="4698150" y="2130160"/>
                  <a:pt x="4697198" y="2142534"/>
                  <a:pt x="4697198" y="2145389"/>
                </a:cubicBezTo>
                <a:cubicBezTo>
                  <a:pt x="4698150" y="2124449"/>
                  <a:pt x="4698150" y="2104461"/>
                  <a:pt x="4698150" y="2086377"/>
                </a:cubicBezTo>
                <a:cubicBezTo>
                  <a:pt x="4698150" y="2071147"/>
                  <a:pt x="4696248" y="2057822"/>
                  <a:pt x="4695298" y="2045449"/>
                </a:cubicBezTo>
                <a:cubicBezTo>
                  <a:pt x="4698150" y="2109220"/>
                  <a:pt x="4695298" y="2172992"/>
                  <a:pt x="4687686" y="2235811"/>
                </a:cubicBezTo>
                <a:cubicBezTo>
                  <a:pt x="4689590" y="2229149"/>
                  <a:pt x="4690540" y="2223438"/>
                  <a:pt x="4691492" y="2217727"/>
                </a:cubicBezTo>
                <a:cubicBezTo>
                  <a:pt x="4685784" y="2253896"/>
                  <a:pt x="4683882" y="2284354"/>
                  <a:pt x="4679126" y="2313860"/>
                </a:cubicBezTo>
                <a:cubicBezTo>
                  <a:pt x="4694346" y="2233908"/>
                  <a:pt x="4703858" y="2147293"/>
                  <a:pt x="4701004" y="2054967"/>
                </a:cubicBezTo>
                <a:close/>
                <a:moveTo>
                  <a:pt x="4732394" y="1985484"/>
                </a:moveTo>
                <a:lnTo>
                  <a:pt x="4737150" y="2010231"/>
                </a:lnTo>
                <a:cubicBezTo>
                  <a:pt x="4736200" y="2002617"/>
                  <a:pt x="4734298" y="1994050"/>
                  <a:pt x="4732394" y="1986436"/>
                </a:cubicBezTo>
                <a:cubicBezTo>
                  <a:pt x="4732394" y="1986436"/>
                  <a:pt x="4732394" y="1985484"/>
                  <a:pt x="4732394" y="1985484"/>
                </a:cubicBezTo>
                <a:close/>
                <a:moveTo>
                  <a:pt x="4762760" y="1954253"/>
                </a:moveTo>
                <a:cubicBezTo>
                  <a:pt x="4762924" y="1955324"/>
                  <a:pt x="4763250" y="1957882"/>
                  <a:pt x="4763666" y="1961451"/>
                </a:cubicBezTo>
                <a:lnTo>
                  <a:pt x="4764008" y="1964874"/>
                </a:lnTo>
                <a:lnTo>
                  <a:pt x="4762834" y="1955978"/>
                </a:lnTo>
                <a:cubicBezTo>
                  <a:pt x="4762596" y="1953599"/>
                  <a:pt x="4762596" y="1953182"/>
                  <a:pt x="4762760" y="1954253"/>
                </a:cubicBezTo>
                <a:close/>
                <a:moveTo>
                  <a:pt x="69440" y="1918857"/>
                </a:moveTo>
                <a:lnTo>
                  <a:pt x="69440" y="1922664"/>
                </a:lnTo>
                <a:lnTo>
                  <a:pt x="68489" y="1921712"/>
                </a:lnTo>
                <a:cubicBezTo>
                  <a:pt x="69440" y="1920761"/>
                  <a:pt x="69440" y="1919809"/>
                  <a:pt x="69440" y="1918857"/>
                </a:cubicBezTo>
                <a:close/>
                <a:moveTo>
                  <a:pt x="91319" y="1812254"/>
                </a:moveTo>
                <a:cubicBezTo>
                  <a:pt x="97978" y="1802736"/>
                  <a:pt x="82758" y="1854134"/>
                  <a:pt x="79904" y="1876025"/>
                </a:cubicBezTo>
                <a:cubicBezTo>
                  <a:pt x="74197" y="1890303"/>
                  <a:pt x="78002" y="1874122"/>
                  <a:pt x="81807" y="1855085"/>
                </a:cubicBezTo>
                <a:cubicBezTo>
                  <a:pt x="86563" y="1835097"/>
                  <a:pt x="93222" y="1812254"/>
                  <a:pt x="91319" y="1812254"/>
                </a:cubicBezTo>
                <a:close/>
                <a:moveTo>
                  <a:pt x="101783" y="1798929"/>
                </a:moveTo>
                <a:cubicBezTo>
                  <a:pt x="97978" y="1813206"/>
                  <a:pt x="99880" y="1812254"/>
                  <a:pt x="99880" y="1815110"/>
                </a:cubicBezTo>
                <a:lnTo>
                  <a:pt x="87514" y="1854134"/>
                </a:lnTo>
                <a:close/>
                <a:moveTo>
                  <a:pt x="136979" y="1577126"/>
                </a:moveTo>
                <a:cubicBezTo>
                  <a:pt x="138584" y="1577394"/>
                  <a:pt x="121997" y="1622367"/>
                  <a:pt x="136979" y="1592385"/>
                </a:cubicBezTo>
                <a:cubicBezTo>
                  <a:pt x="123661" y="1625698"/>
                  <a:pt x="109393" y="1669482"/>
                  <a:pt x="117003" y="1657108"/>
                </a:cubicBezTo>
                <a:cubicBezTo>
                  <a:pt x="128417" y="1628554"/>
                  <a:pt x="133174" y="1607614"/>
                  <a:pt x="139832" y="1590481"/>
                </a:cubicBezTo>
                <a:cubicBezTo>
                  <a:pt x="144588" y="1583819"/>
                  <a:pt x="132222" y="1620939"/>
                  <a:pt x="143637" y="1597144"/>
                </a:cubicBezTo>
                <a:cubicBezTo>
                  <a:pt x="136979" y="1614277"/>
                  <a:pt x="126515" y="1641879"/>
                  <a:pt x="117954" y="1666626"/>
                </a:cubicBezTo>
                <a:cubicBezTo>
                  <a:pt x="113198" y="1679000"/>
                  <a:pt x="109393" y="1690422"/>
                  <a:pt x="107490" y="1698988"/>
                </a:cubicBezTo>
                <a:cubicBezTo>
                  <a:pt x="105588" y="1708506"/>
                  <a:pt x="104637" y="1714217"/>
                  <a:pt x="105588" y="1716121"/>
                </a:cubicBezTo>
                <a:cubicBezTo>
                  <a:pt x="117003" y="1683759"/>
                  <a:pt x="122710" y="1669482"/>
                  <a:pt x="124613" y="1665675"/>
                </a:cubicBezTo>
                <a:cubicBezTo>
                  <a:pt x="126515" y="1662819"/>
                  <a:pt x="124613" y="1670434"/>
                  <a:pt x="120808" y="1681856"/>
                </a:cubicBezTo>
                <a:cubicBezTo>
                  <a:pt x="114149" y="1705651"/>
                  <a:pt x="102734" y="1746579"/>
                  <a:pt x="99880" y="1750386"/>
                </a:cubicBezTo>
                <a:cubicBezTo>
                  <a:pt x="98929" y="1753242"/>
                  <a:pt x="95124" y="1760856"/>
                  <a:pt x="92271" y="1771326"/>
                </a:cubicBezTo>
                <a:cubicBezTo>
                  <a:pt x="107490" y="1719928"/>
                  <a:pt x="119856" y="1680904"/>
                  <a:pt x="94173" y="1745627"/>
                </a:cubicBezTo>
                <a:cubicBezTo>
                  <a:pt x="85612" y="1770374"/>
                  <a:pt x="78953" y="1795121"/>
                  <a:pt x="71343" y="1819869"/>
                </a:cubicBezTo>
                <a:cubicBezTo>
                  <a:pt x="63733" y="1844616"/>
                  <a:pt x="58026" y="1870315"/>
                  <a:pt x="51367" y="1895062"/>
                </a:cubicBezTo>
                <a:cubicBezTo>
                  <a:pt x="55172" y="1877929"/>
                  <a:pt x="58977" y="1862700"/>
                  <a:pt x="61831" y="1848423"/>
                </a:cubicBezTo>
                <a:cubicBezTo>
                  <a:pt x="65636" y="1834146"/>
                  <a:pt x="69441" y="1819869"/>
                  <a:pt x="73246" y="1806543"/>
                </a:cubicBezTo>
                <a:cubicBezTo>
                  <a:pt x="77051" y="1793218"/>
                  <a:pt x="80856" y="1778941"/>
                  <a:pt x="85612" y="1764663"/>
                </a:cubicBezTo>
                <a:cubicBezTo>
                  <a:pt x="90368" y="1750386"/>
                  <a:pt x="96075" y="1735157"/>
                  <a:pt x="102734" y="1718976"/>
                </a:cubicBezTo>
                <a:lnTo>
                  <a:pt x="105588" y="1692325"/>
                </a:lnTo>
                <a:cubicBezTo>
                  <a:pt x="100832" y="1706603"/>
                  <a:pt x="95124" y="1722783"/>
                  <a:pt x="89417" y="1739916"/>
                </a:cubicBezTo>
                <a:cubicBezTo>
                  <a:pt x="86563" y="1748483"/>
                  <a:pt x="83709" y="1758001"/>
                  <a:pt x="80856" y="1766567"/>
                </a:cubicBezTo>
                <a:cubicBezTo>
                  <a:pt x="78002" y="1776085"/>
                  <a:pt x="76100" y="1784651"/>
                  <a:pt x="73246" y="1794170"/>
                </a:cubicBezTo>
                <a:cubicBezTo>
                  <a:pt x="67538" y="1813206"/>
                  <a:pt x="62782" y="1832242"/>
                  <a:pt x="58026" y="1851278"/>
                </a:cubicBezTo>
                <a:cubicBezTo>
                  <a:pt x="54221" y="1870315"/>
                  <a:pt x="49465" y="1889351"/>
                  <a:pt x="45660" y="1908387"/>
                </a:cubicBezTo>
                <a:cubicBezTo>
                  <a:pt x="57075" y="1814158"/>
                  <a:pt x="80856" y="1721832"/>
                  <a:pt x="127466" y="1596192"/>
                </a:cubicBezTo>
                <a:cubicBezTo>
                  <a:pt x="133887" y="1581915"/>
                  <a:pt x="136444" y="1577037"/>
                  <a:pt x="136979" y="1577126"/>
                </a:cubicBezTo>
                <a:close/>
                <a:moveTo>
                  <a:pt x="261590" y="1328732"/>
                </a:moveTo>
                <a:cubicBezTo>
                  <a:pt x="254931" y="1345865"/>
                  <a:pt x="247321" y="1362997"/>
                  <a:pt x="240663" y="1380130"/>
                </a:cubicBezTo>
                <a:lnTo>
                  <a:pt x="220687" y="1432480"/>
                </a:lnTo>
                <a:cubicBezTo>
                  <a:pt x="231150" y="1410588"/>
                  <a:pt x="239712" y="1392504"/>
                  <a:pt x="248273" y="1372516"/>
                </a:cubicBezTo>
                <a:lnTo>
                  <a:pt x="256834" y="1373467"/>
                </a:lnTo>
                <a:cubicBezTo>
                  <a:pt x="259687" y="1366805"/>
                  <a:pt x="261590" y="1362046"/>
                  <a:pt x="264444" y="1357286"/>
                </a:cubicBezTo>
                <a:cubicBezTo>
                  <a:pt x="253029" y="1381082"/>
                  <a:pt x="253980" y="1384889"/>
                  <a:pt x="246370" y="1403925"/>
                </a:cubicBezTo>
                <a:cubicBezTo>
                  <a:pt x="238760" y="1417251"/>
                  <a:pt x="229248" y="1435335"/>
                  <a:pt x="217833" y="1458179"/>
                </a:cubicBezTo>
                <a:cubicBezTo>
                  <a:pt x="207370" y="1481022"/>
                  <a:pt x="194052" y="1507673"/>
                  <a:pt x="180735" y="1539083"/>
                </a:cubicBezTo>
                <a:cubicBezTo>
                  <a:pt x="167418" y="1583818"/>
                  <a:pt x="160759" y="1593336"/>
                  <a:pt x="136978" y="1664722"/>
                </a:cubicBezTo>
                <a:cubicBezTo>
                  <a:pt x="129368" y="1677096"/>
                  <a:pt x="136027" y="1656156"/>
                  <a:pt x="144588" y="1630457"/>
                </a:cubicBezTo>
                <a:cubicBezTo>
                  <a:pt x="146490" y="1624746"/>
                  <a:pt x="149344" y="1618083"/>
                  <a:pt x="151247" y="1611421"/>
                </a:cubicBezTo>
                <a:cubicBezTo>
                  <a:pt x="154100" y="1604758"/>
                  <a:pt x="156003" y="1599047"/>
                  <a:pt x="157905" y="1593336"/>
                </a:cubicBezTo>
                <a:cubicBezTo>
                  <a:pt x="161710" y="1581915"/>
                  <a:pt x="164564" y="1573348"/>
                  <a:pt x="164564" y="1570493"/>
                </a:cubicBezTo>
                <a:cubicBezTo>
                  <a:pt x="158857" y="1583818"/>
                  <a:pt x="152198" y="1600951"/>
                  <a:pt x="149344" y="1609517"/>
                </a:cubicBezTo>
                <a:cubicBezTo>
                  <a:pt x="140783" y="1631409"/>
                  <a:pt x="141734" y="1625698"/>
                  <a:pt x="144588" y="1614276"/>
                </a:cubicBezTo>
                <a:cubicBezTo>
                  <a:pt x="147442" y="1603806"/>
                  <a:pt x="153149" y="1586674"/>
                  <a:pt x="152198" y="1585722"/>
                </a:cubicBezTo>
                <a:cubicBezTo>
                  <a:pt x="164564" y="1557167"/>
                  <a:pt x="176930" y="1527661"/>
                  <a:pt x="191199" y="1499107"/>
                </a:cubicBezTo>
                <a:cubicBezTo>
                  <a:pt x="196906" y="1480070"/>
                  <a:pt x="202613" y="1461986"/>
                  <a:pt x="208321" y="1443902"/>
                </a:cubicBezTo>
                <a:cubicBezTo>
                  <a:pt x="159808" y="1538131"/>
                  <a:pt x="202613" y="1450564"/>
                  <a:pt x="174076" y="1497203"/>
                </a:cubicBezTo>
                <a:cubicBezTo>
                  <a:pt x="194052" y="1458179"/>
                  <a:pt x="237809" y="1357286"/>
                  <a:pt x="261590" y="1328732"/>
                </a:cubicBezTo>
                <a:close/>
                <a:moveTo>
                  <a:pt x="4424194" y="1204997"/>
                </a:moveTo>
                <a:cubicBezTo>
                  <a:pt x="4434658" y="1217371"/>
                  <a:pt x="4444170" y="1228792"/>
                  <a:pt x="4447976" y="1231648"/>
                </a:cubicBezTo>
                <a:cubicBezTo>
                  <a:pt x="4456538" y="1244498"/>
                  <a:pt x="4461768" y="1252826"/>
                  <a:pt x="4464622" y="1258180"/>
                </a:cubicBezTo>
                <a:lnTo>
                  <a:pt x="4466814" y="1266182"/>
                </a:lnTo>
                <a:lnTo>
                  <a:pt x="4467952" y="1266864"/>
                </a:lnTo>
                <a:cubicBezTo>
                  <a:pt x="4480318" y="1285901"/>
                  <a:pt x="4493634" y="1304937"/>
                  <a:pt x="4506002" y="1323973"/>
                </a:cubicBezTo>
                <a:cubicBezTo>
                  <a:pt x="4518366" y="1343961"/>
                  <a:pt x="4530734" y="1362998"/>
                  <a:pt x="4543098" y="1382986"/>
                </a:cubicBezTo>
                <a:cubicBezTo>
                  <a:pt x="4537392" y="1378227"/>
                  <a:pt x="4501246" y="1321118"/>
                  <a:pt x="4519318" y="1355383"/>
                </a:cubicBezTo>
                <a:lnTo>
                  <a:pt x="4504098" y="1331588"/>
                </a:lnTo>
                <a:lnTo>
                  <a:pt x="4488878" y="1307792"/>
                </a:lnTo>
                <a:cubicBezTo>
                  <a:pt x="4478414" y="1291612"/>
                  <a:pt x="4467952" y="1276383"/>
                  <a:pt x="4457488" y="1261153"/>
                </a:cubicBezTo>
                <a:cubicBezTo>
                  <a:pt x="4457488" y="1259726"/>
                  <a:pt x="4459628" y="1261392"/>
                  <a:pt x="4462006" y="1263295"/>
                </a:cubicBezTo>
                <a:lnTo>
                  <a:pt x="4466326" y="1265888"/>
                </a:lnTo>
                <a:close/>
                <a:moveTo>
                  <a:pt x="4371878" y="1169779"/>
                </a:moveTo>
                <a:cubicBezTo>
                  <a:pt x="4383292" y="1181201"/>
                  <a:pt x="4400414" y="1202141"/>
                  <a:pt x="4421342" y="1227840"/>
                </a:cubicBezTo>
                <a:cubicBezTo>
                  <a:pt x="4441318" y="1253539"/>
                  <a:pt x="4465098" y="1284949"/>
                  <a:pt x="4486026" y="1318262"/>
                </a:cubicBezTo>
                <a:lnTo>
                  <a:pt x="4461294" y="1277334"/>
                </a:lnTo>
                <a:cubicBezTo>
                  <a:pt x="4469854" y="1286853"/>
                  <a:pt x="4488878" y="1314455"/>
                  <a:pt x="4508854" y="1345865"/>
                </a:cubicBezTo>
                <a:cubicBezTo>
                  <a:pt x="4518366" y="1361094"/>
                  <a:pt x="4528830" y="1377275"/>
                  <a:pt x="4538342" y="1393456"/>
                </a:cubicBezTo>
                <a:cubicBezTo>
                  <a:pt x="4547854" y="1409637"/>
                  <a:pt x="4556416" y="1424866"/>
                  <a:pt x="4563074" y="1436287"/>
                </a:cubicBezTo>
                <a:cubicBezTo>
                  <a:pt x="4538342" y="1399167"/>
                  <a:pt x="4543098" y="1407733"/>
                  <a:pt x="4556416" y="1431528"/>
                </a:cubicBezTo>
                <a:cubicBezTo>
                  <a:pt x="4563074" y="1442950"/>
                  <a:pt x="4571636" y="1458179"/>
                  <a:pt x="4579246" y="1473408"/>
                </a:cubicBezTo>
                <a:cubicBezTo>
                  <a:pt x="4586856" y="1488637"/>
                  <a:pt x="4594466" y="1502914"/>
                  <a:pt x="4598270" y="1512433"/>
                </a:cubicBezTo>
                <a:cubicBezTo>
                  <a:pt x="4602076" y="1514336"/>
                  <a:pt x="4597318" y="1502914"/>
                  <a:pt x="4595418" y="1498155"/>
                </a:cubicBezTo>
                <a:cubicBezTo>
                  <a:pt x="4593514" y="1493396"/>
                  <a:pt x="4595418" y="1494348"/>
                  <a:pt x="4612538" y="1524806"/>
                </a:cubicBezTo>
                <a:cubicBezTo>
                  <a:pt x="4598270" y="1496252"/>
                  <a:pt x="4588758" y="1480071"/>
                  <a:pt x="4579246" y="1461986"/>
                </a:cubicBezTo>
                <a:cubicBezTo>
                  <a:pt x="4569734" y="1443902"/>
                  <a:pt x="4558318" y="1424866"/>
                  <a:pt x="4538342" y="1388697"/>
                </a:cubicBezTo>
                <a:cubicBezTo>
                  <a:pt x="4549758" y="1407733"/>
                  <a:pt x="4559270" y="1423914"/>
                  <a:pt x="4567830" y="1438191"/>
                </a:cubicBezTo>
                <a:cubicBezTo>
                  <a:pt x="4576392" y="1452468"/>
                  <a:pt x="4584002" y="1464842"/>
                  <a:pt x="4590662" y="1476264"/>
                </a:cubicBezTo>
                <a:cubicBezTo>
                  <a:pt x="4604930" y="1498155"/>
                  <a:pt x="4615394" y="1514336"/>
                  <a:pt x="4624906" y="1530517"/>
                </a:cubicBezTo>
                <a:cubicBezTo>
                  <a:pt x="4629662" y="1538131"/>
                  <a:pt x="4635370" y="1545746"/>
                  <a:pt x="4640126" y="1554312"/>
                </a:cubicBezTo>
                <a:cubicBezTo>
                  <a:pt x="4644882" y="1562879"/>
                  <a:pt x="4649638" y="1571445"/>
                  <a:pt x="4655346" y="1581915"/>
                </a:cubicBezTo>
                <a:cubicBezTo>
                  <a:pt x="4661052" y="1592385"/>
                  <a:pt x="4666758" y="1603807"/>
                  <a:pt x="4672466" y="1617132"/>
                </a:cubicBezTo>
                <a:cubicBezTo>
                  <a:pt x="4678174" y="1631409"/>
                  <a:pt x="4684834" y="1647590"/>
                  <a:pt x="4691492" y="1665675"/>
                </a:cubicBezTo>
                <a:cubicBezTo>
                  <a:pt x="4662002" y="1599048"/>
                  <a:pt x="4695298" y="1691374"/>
                  <a:pt x="4695298" y="1700892"/>
                </a:cubicBezTo>
                <a:cubicBezTo>
                  <a:pt x="4701004" y="1717073"/>
                  <a:pt x="4710516" y="1740868"/>
                  <a:pt x="4717174" y="1765615"/>
                </a:cubicBezTo>
                <a:cubicBezTo>
                  <a:pt x="4720980" y="1777037"/>
                  <a:pt x="4724786" y="1789410"/>
                  <a:pt x="4727638" y="1799880"/>
                </a:cubicBezTo>
                <a:cubicBezTo>
                  <a:pt x="4731442" y="1810350"/>
                  <a:pt x="4733346" y="1819869"/>
                  <a:pt x="4735248" y="1826531"/>
                </a:cubicBezTo>
                <a:cubicBezTo>
                  <a:pt x="4735248" y="1817965"/>
                  <a:pt x="4735248" y="1808447"/>
                  <a:pt x="4735248" y="1799880"/>
                </a:cubicBezTo>
                <a:cubicBezTo>
                  <a:pt x="4740956" y="1821772"/>
                  <a:pt x="4745712" y="1841760"/>
                  <a:pt x="4748566" y="1858893"/>
                </a:cubicBezTo>
                <a:cubicBezTo>
                  <a:pt x="4751418" y="1876026"/>
                  <a:pt x="4752370" y="1893158"/>
                  <a:pt x="4754274" y="1909339"/>
                </a:cubicBezTo>
                <a:cubicBezTo>
                  <a:pt x="4755224" y="1917905"/>
                  <a:pt x="4756174" y="1926472"/>
                  <a:pt x="4757126" y="1935038"/>
                </a:cubicBezTo>
                <a:cubicBezTo>
                  <a:pt x="4757126" y="1943604"/>
                  <a:pt x="4758078" y="1953123"/>
                  <a:pt x="4759030" y="1962641"/>
                </a:cubicBezTo>
                <a:cubicBezTo>
                  <a:pt x="4759980" y="1972159"/>
                  <a:pt x="4760932" y="1982629"/>
                  <a:pt x="4762834" y="1994050"/>
                </a:cubicBezTo>
                <a:cubicBezTo>
                  <a:pt x="4763786" y="2005472"/>
                  <a:pt x="4765688" y="2017846"/>
                  <a:pt x="4766638" y="2031171"/>
                </a:cubicBezTo>
                <a:cubicBezTo>
                  <a:pt x="4768542" y="2034978"/>
                  <a:pt x="4768542" y="2030219"/>
                  <a:pt x="4768542" y="2022605"/>
                </a:cubicBezTo>
                <a:cubicBezTo>
                  <a:pt x="4768542" y="2018798"/>
                  <a:pt x="4768542" y="2014039"/>
                  <a:pt x="4768542" y="2008328"/>
                </a:cubicBezTo>
                <a:cubicBezTo>
                  <a:pt x="4767590" y="2002617"/>
                  <a:pt x="4767590" y="1996906"/>
                  <a:pt x="4766638" y="1991195"/>
                </a:cubicBezTo>
                <a:lnTo>
                  <a:pt x="4764008" y="1964874"/>
                </a:lnTo>
                <a:lnTo>
                  <a:pt x="4769494" y="2006424"/>
                </a:lnTo>
                <a:cubicBezTo>
                  <a:pt x="4770444" y="2022605"/>
                  <a:pt x="4771394" y="2036882"/>
                  <a:pt x="4771394" y="2051159"/>
                </a:cubicBezTo>
                <a:cubicBezTo>
                  <a:pt x="4772346" y="2078762"/>
                  <a:pt x="4770444" y="2103509"/>
                  <a:pt x="4763786" y="2133967"/>
                </a:cubicBezTo>
                <a:lnTo>
                  <a:pt x="4760756" y="2159562"/>
                </a:lnTo>
                <a:lnTo>
                  <a:pt x="4760932" y="2157763"/>
                </a:lnTo>
                <a:cubicBezTo>
                  <a:pt x="4761882" y="2143485"/>
                  <a:pt x="4761882" y="2129208"/>
                  <a:pt x="4762834" y="2113979"/>
                </a:cubicBezTo>
                <a:cubicBezTo>
                  <a:pt x="4764738" y="2084473"/>
                  <a:pt x="4762834" y="2052111"/>
                  <a:pt x="4761882" y="2019750"/>
                </a:cubicBezTo>
                <a:cubicBezTo>
                  <a:pt x="4761882" y="2011183"/>
                  <a:pt x="4760932" y="2003569"/>
                  <a:pt x="4759980" y="1995002"/>
                </a:cubicBezTo>
                <a:cubicBezTo>
                  <a:pt x="4759030" y="1986436"/>
                  <a:pt x="4758078" y="1977870"/>
                  <a:pt x="4757126" y="1970255"/>
                </a:cubicBezTo>
                <a:cubicBezTo>
                  <a:pt x="4754274" y="1954074"/>
                  <a:pt x="4753322" y="1937893"/>
                  <a:pt x="4750468" y="1922664"/>
                </a:cubicBezTo>
                <a:lnTo>
                  <a:pt x="4752370" y="1936942"/>
                </a:lnTo>
                <a:lnTo>
                  <a:pt x="4753322" y="1951219"/>
                </a:lnTo>
                <a:lnTo>
                  <a:pt x="4755224" y="1978822"/>
                </a:lnTo>
                <a:cubicBezTo>
                  <a:pt x="4753322" y="1956930"/>
                  <a:pt x="4751418" y="1935038"/>
                  <a:pt x="4746662" y="1913146"/>
                </a:cubicBezTo>
                <a:cubicBezTo>
                  <a:pt x="4749518" y="1934086"/>
                  <a:pt x="4749518" y="1955978"/>
                  <a:pt x="4750468" y="1976918"/>
                </a:cubicBezTo>
                <a:cubicBezTo>
                  <a:pt x="4748566" y="1961689"/>
                  <a:pt x="4747614" y="1946460"/>
                  <a:pt x="4745712" y="1932183"/>
                </a:cubicBezTo>
                <a:cubicBezTo>
                  <a:pt x="4742858" y="1917905"/>
                  <a:pt x="4740956" y="1903628"/>
                  <a:pt x="4738102" y="1889351"/>
                </a:cubicBezTo>
                <a:cubicBezTo>
                  <a:pt x="4737150" y="1881736"/>
                  <a:pt x="4736198" y="1875074"/>
                  <a:pt x="4734298" y="1868411"/>
                </a:cubicBezTo>
                <a:cubicBezTo>
                  <a:pt x="4732394" y="1861748"/>
                  <a:pt x="4731442" y="1855086"/>
                  <a:pt x="4729542" y="1848423"/>
                </a:cubicBezTo>
                <a:cubicBezTo>
                  <a:pt x="4726686" y="1835098"/>
                  <a:pt x="4722882" y="1820820"/>
                  <a:pt x="4720030" y="1807495"/>
                </a:cubicBezTo>
                <a:cubicBezTo>
                  <a:pt x="4727638" y="1839857"/>
                  <a:pt x="4731442" y="1862700"/>
                  <a:pt x="4732394" y="1872218"/>
                </a:cubicBezTo>
                <a:cubicBezTo>
                  <a:pt x="4732394" y="1882688"/>
                  <a:pt x="4731442" y="1879833"/>
                  <a:pt x="4727638" y="1861748"/>
                </a:cubicBezTo>
                <a:cubicBezTo>
                  <a:pt x="4721930" y="1825579"/>
                  <a:pt x="4717174" y="1806543"/>
                  <a:pt x="4710516" y="1791314"/>
                </a:cubicBezTo>
                <a:cubicBezTo>
                  <a:pt x="4703858" y="1775133"/>
                  <a:pt x="4699102" y="1761808"/>
                  <a:pt x="4690540" y="1735157"/>
                </a:cubicBezTo>
                <a:cubicBezTo>
                  <a:pt x="4700054" y="1764663"/>
                  <a:pt x="4710516" y="1802736"/>
                  <a:pt x="4701004" y="1778941"/>
                </a:cubicBezTo>
                <a:cubicBezTo>
                  <a:pt x="4697198" y="1765615"/>
                  <a:pt x="4694346" y="1754193"/>
                  <a:pt x="4691492" y="1742772"/>
                </a:cubicBezTo>
                <a:cubicBezTo>
                  <a:pt x="4687686" y="1731350"/>
                  <a:pt x="4684834" y="1721832"/>
                  <a:pt x="4681978" y="1712314"/>
                </a:cubicBezTo>
                <a:cubicBezTo>
                  <a:pt x="4679126" y="1702795"/>
                  <a:pt x="4676272" y="1694229"/>
                  <a:pt x="4673418" y="1685663"/>
                </a:cubicBezTo>
                <a:cubicBezTo>
                  <a:pt x="4670564" y="1677096"/>
                  <a:pt x="4667710" y="1669482"/>
                  <a:pt x="4664858" y="1661867"/>
                </a:cubicBezTo>
                <a:cubicBezTo>
                  <a:pt x="4659150" y="1646638"/>
                  <a:pt x="4653442" y="1631409"/>
                  <a:pt x="4646782" y="1614277"/>
                </a:cubicBezTo>
                <a:cubicBezTo>
                  <a:pt x="4640126" y="1597144"/>
                  <a:pt x="4632514" y="1578108"/>
                  <a:pt x="4623002" y="1555264"/>
                </a:cubicBezTo>
                <a:cubicBezTo>
                  <a:pt x="4623002" y="1562879"/>
                  <a:pt x="4608734" y="1535276"/>
                  <a:pt x="4593514" y="1504818"/>
                </a:cubicBezTo>
                <a:cubicBezTo>
                  <a:pt x="4577342" y="1474360"/>
                  <a:pt x="4559270" y="1441998"/>
                  <a:pt x="4552610" y="1437239"/>
                </a:cubicBezTo>
                <a:cubicBezTo>
                  <a:pt x="4560222" y="1450565"/>
                  <a:pt x="4567830" y="1463890"/>
                  <a:pt x="4574490" y="1477215"/>
                </a:cubicBezTo>
                <a:cubicBezTo>
                  <a:pt x="4558318" y="1449613"/>
                  <a:pt x="4540246" y="1422962"/>
                  <a:pt x="4523122" y="1396311"/>
                </a:cubicBezTo>
                <a:cubicBezTo>
                  <a:pt x="4481270" y="1318262"/>
                  <a:pt x="4569734" y="1459131"/>
                  <a:pt x="4502196" y="1343010"/>
                </a:cubicBezTo>
                <a:cubicBezTo>
                  <a:pt x="4485074" y="1317311"/>
                  <a:pt x="4471756" y="1298274"/>
                  <a:pt x="4461294" y="1283045"/>
                </a:cubicBezTo>
                <a:cubicBezTo>
                  <a:pt x="4449878" y="1268768"/>
                  <a:pt x="4441318" y="1257346"/>
                  <a:pt x="4432756" y="1246876"/>
                </a:cubicBezTo>
                <a:cubicBezTo>
                  <a:pt x="4415634" y="1225936"/>
                  <a:pt x="4400414" y="1208804"/>
                  <a:pt x="4371878" y="1169779"/>
                </a:cubicBezTo>
                <a:close/>
                <a:moveTo>
                  <a:pt x="452788" y="1012730"/>
                </a:moveTo>
                <a:cubicBezTo>
                  <a:pt x="449934" y="1025104"/>
                  <a:pt x="432812" y="1050803"/>
                  <a:pt x="416641" y="1075550"/>
                </a:cubicBezTo>
                <a:cubicBezTo>
                  <a:pt x="400470" y="1101249"/>
                  <a:pt x="385250" y="1125996"/>
                  <a:pt x="382396" y="1136466"/>
                </a:cubicBezTo>
                <a:cubicBezTo>
                  <a:pt x="395714" y="1115526"/>
                  <a:pt x="409031" y="1094586"/>
                  <a:pt x="422348" y="1073646"/>
                </a:cubicBezTo>
                <a:cubicBezTo>
                  <a:pt x="411885" y="1091731"/>
                  <a:pt x="402372" y="1109815"/>
                  <a:pt x="391909" y="1127900"/>
                </a:cubicBezTo>
                <a:cubicBezTo>
                  <a:pt x="382396" y="1145984"/>
                  <a:pt x="371933" y="1164068"/>
                  <a:pt x="362420" y="1182153"/>
                </a:cubicBezTo>
                <a:cubicBezTo>
                  <a:pt x="384299" y="1138369"/>
                  <a:pt x="357664" y="1175490"/>
                  <a:pt x="338640" y="1214515"/>
                </a:cubicBezTo>
                <a:cubicBezTo>
                  <a:pt x="340542" y="1224985"/>
                  <a:pt x="335786" y="1224033"/>
                  <a:pt x="307249" y="1284949"/>
                </a:cubicBezTo>
                <a:cubicBezTo>
                  <a:pt x="310103" y="1279238"/>
                  <a:pt x="307249" y="1282093"/>
                  <a:pt x="301541" y="1290660"/>
                </a:cubicBezTo>
                <a:cubicBezTo>
                  <a:pt x="296785" y="1298274"/>
                  <a:pt x="288224" y="1311600"/>
                  <a:pt x="279663" y="1325877"/>
                </a:cubicBezTo>
                <a:cubicBezTo>
                  <a:pt x="272053" y="1338250"/>
                  <a:pt x="267297" y="1347769"/>
                  <a:pt x="263492" y="1355383"/>
                </a:cubicBezTo>
                <a:cubicBezTo>
                  <a:pt x="292980" y="1294467"/>
                  <a:pt x="292980" y="1289708"/>
                  <a:pt x="293932" y="1282093"/>
                </a:cubicBezTo>
                <a:cubicBezTo>
                  <a:pt x="294883" y="1278286"/>
                  <a:pt x="295834" y="1273527"/>
                  <a:pt x="301541" y="1261153"/>
                </a:cubicBezTo>
                <a:cubicBezTo>
                  <a:pt x="307249" y="1247828"/>
                  <a:pt x="317712" y="1227840"/>
                  <a:pt x="338640" y="1192623"/>
                </a:cubicBezTo>
                <a:cubicBezTo>
                  <a:pt x="326274" y="1213563"/>
                  <a:pt x="329127" y="1212611"/>
                  <a:pt x="328176" y="1215466"/>
                </a:cubicBezTo>
                <a:cubicBezTo>
                  <a:pt x="339591" y="1198334"/>
                  <a:pt x="370030" y="1146936"/>
                  <a:pt x="384299" y="1120285"/>
                </a:cubicBezTo>
                <a:lnTo>
                  <a:pt x="382396" y="1126948"/>
                </a:lnTo>
                <a:cubicBezTo>
                  <a:pt x="405226" y="1087923"/>
                  <a:pt x="429007" y="1050803"/>
                  <a:pt x="452788" y="1012730"/>
                </a:cubicBezTo>
                <a:close/>
                <a:moveTo>
                  <a:pt x="673474" y="790006"/>
                </a:moveTo>
                <a:cubicBezTo>
                  <a:pt x="663962" y="801428"/>
                  <a:pt x="660157" y="805235"/>
                  <a:pt x="651596" y="812850"/>
                </a:cubicBezTo>
                <a:close/>
                <a:moveTo>
                  <a:pt x="1108189" y="382629"/>
                </a:moveTo>
                <a:lnTo>
                  <a:pt x="1088919" y="398209"/>
                </a:lnTo>
                <a:lnTo>
                  <a:pt x="1089164" y="397858"/>
                </a:lnTo>
                <a:cubicBezTo>
                  <a:pt x="1094872" y="393099"/>
                  <a:pt x="1101530" y="387388"/>
                  <a:pt x="1108189" y="382629"/>
                </a:cubicBezTo>
                <a:close/>
                <a:moveTo>
                  <a:pt x="1228997" y="273170"/>
                </a:moveTo>
                <a:cubicBezTo>
                  <a:pt x="1217582" y="280785"/>
                  <a:pt x="1206167" y="287447"/>
                  <a:pt x="1194752" y="295062"/>
                </a:cubicBezTo>
                <a:cubicBezTo>
                  <a:pt x="1202362" y="290303"/>
                  <a:pt x="1210923" y="284592"/>
                  <a:pt x="1218533" y="279833"/>
                </a:cubicBezTo>
                <a:cubicBezTo>
                  <a:pt x="1222338" y="277929"/>
                  <a:pt x="1226143" y="276025"/>
                  <a:pt x="1228997" y="273170"/>
                </a:cubicBezTo>
                <a:close/>
                <a:moveTo>
                  <a:pt x="1269899" y="249375"/>
                </a:moveTo>
                <a:cubicBezTo>
                  <a:pt x="1265142" y="252230"/>
                  <a:pt x="1260386" y="255086"/>
                  <a:pt x="1255630" y="257941"/>
                </a:cubicBezTo>
                <a:cubicBezTo>
                  <a:pt x="1258484" y="256038"/>
                  <a:pt x="1261337" y="254134"/>
                  <a:pt x="1264191" y="252230"/>
                </a:cubicBezTo>
                <a:cubicBezTo>
                  <a:pt x="1265142" y="251279"/>
                  <a:pt x="1267045" y="250327"/>
                  <a:pt x="1269899" y="249375"/>
                </a:cubicBezTo>
                <a:close/>
                <a:moveTo>
                  <a:pt x="1395462" y="183700"/>
                </a:moveTo>
                <a:cubicBezTo>
                  <a:pt x="1352658" y="203688"/>
                  <a:pt x="1310802" y="225580"/>
                  <a:pt x="1269899" y="249375"/>
                </a:cubicBezTo>
                <a:cubicBezTo>
                  <a:pt x="1284168" y="241761"/>
                  <a:pt x="1298436" y="233194"/>
                  <a:pt x="1313656" y="224628"/>
                </a:cubicBezTo>
                <a:cubicBezTo>
                  <a:pt x="1322218" y="219869"/>
                  <a:pt x="1330778" y="215110"/>
                  <a:pt x="1340290" y="210351"/>
                </a:cubicBezTo>
                <a:cubicBezTo>
                  <a:pt x="1349802" y="205592"/>
                  <a:pt x="1359314" y="200833"/>
                  <a:pt x="1368828" y="196074"/>
                </a:cubicBezTo>
                <a:cubicBezTo>
                  <a:pt x="1377390" y="192266"/>
                  <a:pt x="1385950" y="187507"/>
                  <a:pt x="1395462" y="183700"/>
                </a:cubicBezTo>
                <a:close/>
                <a:moveTo>
                  <a:pt x="3318384" y="170096"/>
                </a:moveTo>
                <a:lnTo>
                  <a:pt x="3340738" y="177037"/>
                </a:lnTo>
                <a:cubicBezTo>
                  <a:pt x="3361190" y="187031"/>
                  <a:pt x="3340976" y="178703"/>
                  <a:pt x="3325876" y="172873"/>
                </a:cubicBezTo>
                <a:close/>
                <a:moveTo>
                  <a:pt x="3315042" y="169058"/>
                </a:moveTo>
                <a:lnTo>
                  <a:pt x="3316224" y="169294"/>
                </a:lnTo>
                <a:lnTo>
                  <a:pt x="3318384" y="170096"/>
                </a:lnTo>
                <a:close/>
                <a:moveTo>
                  <a:pt x="1598074" y="107555"/>
                </a:moveTo>
                <a:lnTo>
                  <a:pt x="1557172" y="123736"/>
                </a:lnTo>
                <a:cubicBezTo>
                  <a:pt x="1542904" y="129447"/>
                  <a:pt x="1529586" y="136109"/>
                  <a:pt x="1516270" y="141820"/>
                </a:cubicBezTo>
                <a:lnTo>
                  <a:pt x="1533390" y="132302"/>
                </a:lnTo>
                <a:cubicBezTo>
                  <a:pt x="1515318" y="137061"/>
                  <a:pt x="1470610" y="155146"/>
                  <a:pt x="1460146" y="161808"/>
                </a:cubicBezTo>
                <a:lnTo>
                  <a:pt x="1467756" y="153242"/>
                </a:lnTo>
                <a:cubicBezTo>
                  <a:pt x="1510562" y="136109"/>
                  <a:pt x="1554318" y="120880"/>
                  <a:pt x="1598074" y="107555"/>
                </a:cubicBezTo>
                <a:close/>
                <a:moveTo>
                  <a:pt x="3240858" y="103747"/>
                </a:moveTo>
                <a:lnTo>
                  <a:pt x="3295078" y="124687"/>
                </a:lnTo>
                <a:cubicBezTo>
                  <a:pt x="3312202" y="132301"/>
                  <a:pt x="3330274" y="140868"/>
                  <a:pt x="3347396" y="148482"/>
                </a:cubicBezTo>
                <a:cubicBezTo>
                  <a:pt x="3382592" y="164663"/>
                  <a:pt x="3415886" y="183699"/>
                  <a:pt x="3450130" y="201784"/>
                </a:cubicBezTo>
                <a:cubicBezTo>
                  <a:pt x="3458690" y="205591"/>
                  <a:pt x="3466302" y="211302"/>
                  <a:pt x="3474862" y="216061"/>
                </a:cubicBezTo>
                <a:lnTo>
                  <a:pt x="3499594" y="231290"/>
                </a:lnTo>
                <a:lnTo>
                  <a:pt x="3524326" y="246519"/>
                </a:lnTo>
                <a:cubicBezTo>
                  <a:pt x="3531936" y="251278"/>
                  <a:pt x="3540498" y="256037"/>
                  <a:pt x="3548106" y="261748"/>
                </a:cubicBezTo>
                <a:cubicBezTo>
                  <a:pt x="3579498" y="283640"/>
                  <a:pt x="3611840" y="304580"/>
                  <a:pt x="3641328" y="328375"/>
                </a:cubicBezTo>
                <a:cubicBezTo>
                  <a:pt x="3656548" y="339797"/>
                  <a:pt x="3672718" y="351219"/>
                  <a:pt x="3686986" y="363592"/>
                </a:cubicBezTo>
                <a:lnTo>
                  <a:pt x="3730744" y="399761"/>
                </a:lnTo>
                <a:cubicBezTo>
                  <a:pt x="3738354" y="405472"/>
                  <a:pt x="3745964" y="411183"/>
                  <a:pt x="3752622" y="417846"/>
                </a:cubicBezTo>
                <a:lnTo>
                  <a:pt x="3773550" y="436882"/>
                </a:lnTo>
                <a:lnTo>
                  <a:pt x="3815404" y="474955"/>
                </a:lnTo>
                <a:cubicBezTo>
                  <a:pt x="3869624" y="527304"/>
                  <a:pt x="3922894" y="580606"/>
                  <a:pt x="3973310" y="636763"/>
                </a:cubicBezTo>
                <a:cubicBezTo>
                  <a:pt x="3972358" y="635811"/>
                  <a:pt x="3973310" y="636763"/>
                  <a:pt x="3979016" y="641522"/>
                </a:cubicBezTo>
                <a:cubicBezTo>
                  <a:pt x="3981870" y="645329"/>
                  <a:pt x="3985674" y="651040"/>
                  <a:pt x="3989480" y="655799"/>
                </a:cubicBezTo>
                <a:cubicBezTo>
                  <a:pt x="4013262" y="680546"/>
                  <a:pt x="4035138" y="707197"/>
                  <a:pt x="4057970" y="732896"/>
                </a:cubicBezTo>
                <a:lnTo>
                  <a:pt x="4123604" y="811897"/>
                </a:lnTo>
                <a:cubicBezTo>
                  <a:pt x="4120750" y="803331"/>
                  <a:pt x="4176874" y="873765"/>
                  <a:pt x="4194946" y="893753"/>
                </a:cubicBezTo>
                <a:cubicBezTo>
                  <a:pt x="4173068" y="869958"/>
                  <a:pt x="4168312" y="866150"/>
                  <a:pt x="4170214" y="869958"/>
                </a:cubicBezTo>
                <a:lnTo>
                  <a:pt x="4183532" y="886138"/>
                </a:lnTo>
                <a:lnTo>
                  <a:pt x="4218728" y="929922"/>
                </a:lnTo>
                <a:cubicBezTo>
                  <a:pt x="4251070" y="966091"/>
                  <a:pt x="4349046" y="1106007"/>
                  <a:pt x="4332876" y="1069839"/>
                </a:cubicBezTo>
                <a:cubicBezTo>
                  <a:pt x="4356658" y="1100297"/>
                  <a:pt x="4380438" y="1140273"/>
                  <a:pt x="4417536" y="1188815"/>
                </a:cubicBezTo>
                <a:cubicBezTo>
                  <a:pt x="4420390" y="1194526"/>
                  <a:pt x="4421342" y="1196430"/>
                  <a:pt x="4420390" y="1196430"/>
                </a:cubicBezTo>
                <a:lnTo>
                  <a:pt x="4425146" y="1203093"/>
                </a:lnTo>
                <a:cubicBezTo>
                  <a:pt x="4422292" y="1200237"/>
                  <a:pt x="4420390" y="1197382"/>
                  <a:pt x="4417536" y="1194526"/>
                </a:cubicBezTo>
                <a:cubicBezTo>
                  <a:pt x="4415634" y="1191671"/>
                  <a:pt x="4412778" y="1188815"/>
                  <a:pt x="4408974" y="1184056"/>
                </a:cubicBezTo>
                <a:cubicBezTo>
                  <a:pt x="4388048" y="1158357"/>
                  <a:pt x="4369974" y="1138369"/>
                  <a:pt x="4395658" y="1176442"/>
                </a:cubicBezTo>
                <a:cubicBezTo>
                  <a:pt x="4352852" y="1118381"/>
                  <a:pt x="4293874" y="1036525"/>
                  <a:pt x="4291974" y="1043188"/>
                </a:cubicBezTo>
                <a:cubicBezTo>
                  <a:pt x="4300534" y="1057465"/>
                  <a:pt x="4311950" y="1074598"/>
                  <a:pt x="4330022" y="1100297"/>
                </a:cubicBezTo>
                <a:cubicBezTo>
                  <a:pt x="4264386" y="1014633"/>
                  <a:pt x="4242508" y="993693"/>
                  <a:pt x="4180678" y="913741"/>
                </a:cubicBezTo>
                <a:cubicBezTo>
                  <a:pt x="4213970" y="949910"/>
                  <a:pt x="4324314" y="1085068"/>
                  <a:pt x="4268192" y="1003212"/>
                </a:cubicBezTo>
                <a:lnTo>
                  <a:pt x="4215874" y="948958"/>
                </a:lnTo>
                <a:cubicBezTo>
                  <a:pt x="4197802" y="922307"/>
                  <a:pt x="4230142" y="961332"/>
                  <a:pt x="4238704" y="970850"/>
                </a:cubicBezTo>
                <a:cubicBezTo>
                  <a:pt x="4237752" y="965139"/>
                  <a:pt x="4180678" y="889946"/>
                  <a:pt x="4166410" y="876620"/>
                </a:cubicBezTo>
                <a:cubicBezTo>
                  <a:pt x="4169264" y="884235"/>
                  <a:pt x="4208264" y="932777"/>
                  <a:pt x="4173068" y="894705"/>
                </a:cubicBezTo>
                <a:cubicBezTo>
                  <a:pt x="4149288" y="867102"/>
                  <a:pt x="4124554" y="840451"/>
                  <a:pt x="4100774" y="812849"/>
                </a:cubicBezTo>
                <a:cubicBezTo>
                  <a:pt x="4077946" y="788101"/>
                  <a:pt x="4055114" y="763354"/>
                  <a:pt x="4032286" y="738607"/>
                </a:cubicBezTo>
                <a:cubicBezTo>
                  <a:pt x="4054164" y="762402"/>
                  <a:pt x="4050358" y="753836"/>
                  <a:pt x="4053214" y="755740"/>
                </a:cubicBezTo>
                <a:cubicBezTo>
                  <a:pt x="4038944" y="738607"/>
                  <a:pt x="4028482" y="729089"/>
                  <a:pt x="4016114" y="716715"/>
                </a:cubicBezTo>
                <a:cubicBezTo>
                  <a:pt x="4003748" y="705294"/>
                  <a:pt x="3990430" y="691016"/>
                  <a:pt x="3970454" y="667221"/>
                </a:cubicBezTo>
                <a:cubicBezTo>
                  <a:pt x="3991382" y="686257"/>
                  <a:pt x="4010406" y="706245"/>
                  <a:pt x="4030382" y="726234"/>
                </a:cubicBezTo>
                <a:cubicBezTo>
                  <a:pt x="4015162" y="709101"/>
                  <a:pt x="4002798" y="694824"/>
                  <a:pt x="3992334" y="683402"/>
                </a:cubicBezTo>
                <a:cubicBezTo>
                  <a:pt x="3981870" y="671980"/>
                  <a:pt x="3973310" y="662462"/>
                  <a:pt x="3965698" y="654847"/>
                </a:cubicBezTo>
                <a:cubicBezTo>
                  <a:pt x="3951430" y="638667"/>
                  <a:pt x="3942870" y="629148"/>
                  <a:pt x="3934308" y="619630"/>
                </a:cubicBezTo>
                <a:cubicBezTo>
                  <a:pt x="3925746" y="610112"/>
                  <a:pt x="3917186" y="601546"/>
                  <a:pt x="3903870" y="588220"/>
                </a:cubicBezTo>
                <a:cubicBezTo>
                  <a:pt x="3890550" y="574895"/>
                  <a:pt x="3872478" y="555859"/>
                  <a:pt x="3842038" y="529208"/>
                </a:cubicBezTo>
                <a:lnTo>
                  <a:pt x="3844892" y="531112"/>
                </a:lnTo>
                <a:cubicBezTo>
                  <a:pt x="3803038" y="490184"/>
                  <a:pt x="3726938" y="421653"/>
                  <a:pt x="3683182" y="391195"/>
                </a:cubicBezTo>
                <a:lnTo>
                  <a:pt x="3687938" y="388339"/>
                </a:lnTo>
                <a:cubicBezTo>
                  <a:pt x="3672718" y="377870"/>
                  <a:pt x="3662254" y="371207"/>
                  <a:pt x="3654646" y="365496"/>
                </a:cubicBezTo>
                <a:cubicBezTo>
                  <a:pt x="3647034" y="359785"/>
                  <a:pt x="3641328" y="355026"/>
                  <a:pt x="3634670" y="349315"/>
                </a:cubicBezTo>
                <a:cubicBezTo>
                  <a:pt x="3621352" y="337893"/>
                  <a:pt x="3605182" y="321712"/>
                  <a:pt x="3555718" y="290303"/>
                </a:cubicBezTo>
                <a:lnTo>
                  <a:pt x="3571888" y="300773"/>
                </a:lnTo>
                <a:cubicBezTo>
                  <a:pt x="3511010" y="258893"/>
                  <a:pt x="3541448" y="276025"/>
                  <a:pt x="3547156" y="276025"/>
                </a:cubicBezTo>
                <a:cubicBezTo>
                  <a:pt x="3541448" y="272218"/>
                  <a:pt x="3535742" y="268411"/>
                  <a:pt x="3530986" y="264604"/>
                </a:cubicBezTo>
                <a:cubicBezTo>
                  <a:pt x="3526230" y="260796"/>
                  <a:pt x="3520522" y="257941"/>
                  <a:pt x="3515766" y="255085"/>
                </a:cubicBezTo>
                <a:cubicBezTo>
                  <a:pt x="3505302" y="248423"/>
                  <a:pt x="3496740" y="243664"/>
                  <a:pt x="3488178" y="238905"/>
                </a:cubicBezTo>
                <a:cubicBezTo>
                  <a:pt x="3479618" y="235097"/>
                  <a:pt x="3472008" y="230338"/>
                  <a:pt x="3464398" y="226531"/>
                </a:cubicBezTo>
                <a:cubicBezTo>
                  <a:pt x="3456788" y="222724"/>
                  <a:pt x="3449178" y="218917"/>
                  <a:pt x="3441570" y="216061"/>
                </a:cubicBezTo>
                <a:cubicBezTo>
                  <a:pt x="3426350" y="209398"/>
                  <a:pt x="3411130" y="202736"/>
                  <a:pt x="3394006" y="194169"/>
                </a:cubicBezTo>
                <a:cubicBezTo>
                  <a:pt x="3385446" y="190362"/>
                  <a:pt x="3375934" y="184651"/>
                  <a:pt x="3365470" y="179892"/>
                </a:cubicBezTo>
                <a:cubicBezTo>
                  <a:pt x="3355006" y="175133"/>
                  <a:pt x="3343590" y="169422"/>
                  <a:pt x="3330274" y="162759"/>
                </a:cubicBezTo>
                <a:cubicBezTo>
                  <a:pt x="3335982" y="161808"/>
                  <a:pt x="3301738" y="142771"/>
                  <a:pt x="3312202" y="144675"/>
                </a:cubicBezTo>
                <a:cubicBezTo>
                  <a:pt x="3335982" y="158000"/>
                  <a:pt x="3377836" y="177037"/>
                  <a:pt x="3406374" y="191314"/>
                </a:cubicBezTo>
                <a:cubicBezTo>
                  <a:pt x="3411130" y="193218"/>
                  <a:pt x="3407324" y="189410"/>
                  <a:pt x="3398762" y="184651"/>
                </a:cubicBezTo>
                <a:cubicBezTo>
                  <a:pt x="3390202" y="179892"/>
                  <a:pt x="3377836" y="172278"/>
                  <a:pt x="3366422" y="167519"/>
                </a:cubicBezTo>
                <a:cubicBezTo>
                  <a:pt x="3343590" y="156097"/>
                  <a:pt x="3326470" y="147530"/>
                  <a:pt x="3359762" y="159904"/>
                </a:cubicBezTo>
                <a:cubicBezTo>
                  <a:pt x="3338834" y="149434"/>
                  <a:pt x="3319810" y="139916"/>
                  <a:pt x="3301738" y="129446"/>
                </a:cubicBezTo>
                <a:cubicBezTo>
                  <a:pt x="3281762" y="120880"/>
                  <a:pt x="3261786" y="112313"/>
                  <a:pt x="3240858" y="103747"/>
                </a:cubicBezTo>
                <a:close/>
                <a:moveTo>
                  <a:pt x="3178078" y="82808"/>
                </a:moveTo>
                <a:cubicBezTo>
                  <a:pt x="3189492" y="86615"/>
                  <a:pt x="3199954" y="90423"/>
                  <a:pt x="3210418" y="93278"/>
                </a:cubicBezTo>
                <a:cubicBezTo>
                  <a:pt x="3220882" y="97085"/>
                  <a:pt x="3230394" y="100892"/>
                  <a:pt x="3239906" y="104700"/>
                </a:cubicBezTo>
                <a:cubicBezTo>
                  <a:pt x="3229444" y="100892"/>
                  <a:pt x="3219930" y="96133"/>
                  <a:pt x="3209468" y="93278"/>
                </a:cubicBezTo>
                <a:close/>
                <a:moveTo>
                  <a:pt x="1697004" y="76145"/>
                </a:moveTo>
                <a:lnTo>
                  <a:pt x="1692248" y="88519"/>
                </a:lnTo>
                <a:cubicBezTo>
                  <a:pt x="1683686" y="91374"/>
                  <a:pt x="1659906" y="98037"/>
                  <a:pt x="1638028" y="103748"/>
                </a:cubicBezTo>
                <a:cubicBezTo>
                  <a:pt x="1616150" y="110410"/>
                  <a:pt x="1596174" y="116121"/>
                  <a:pt x="1595222" y="114218"/>
                </a:cubicBezTo>
                <a:cubicBezTo>
                  <a:pt x="1636126" y="96133"/>
                  <a:pt x="1609490" y="112314"/>
                  <a:pt x="1671322" y="93278"/>
                </a:cubicBezTo>
                <a:cubicBezTo>
                  <a:pt x="1633270" y="100892"/>
                  <a:pt x="1627564" y="96133"/>
                  <a:pt x="1697004" y="76145"/>
                </a:cubicBezTo>
                <a:close/>
                <a:moveTo>
                  <a:pt x="2750140" y="72337"/>
                </a:moveTo>
                <a:cubicBezTo>
                  <a:pt x="2740508" y="72337"/>
                  <a:pt x="2738130" y="73765"/>
                  <a:pt x="2736702" y="75193"/>
                </a:cubicBezTo>
                <a:cubicBezTo>
                  <a:pt x="2753826" y="76145"/>
                  <a:pt x="2769998" y="77097"/>
                  <a:pt x="2787118" y="79000"/>
                </a:cubicBezTo>
                <a:cubicBezTo>
                  <a:pt x="2792826" y="78048"/>
                  <a:pt x="2800436" y="78048"/>
                  <a:pt x="2807094" y="78048"/>
                </a:cubicBezTo>
                <a:cubicBezTo>
                  <a:pt x="2776654" y="73765"/>
                  <a:pt x="2759770" y="72337"/>
                  <a:pt x="2750140" y="72337"/>
                </a:cubicBezTo>
                <a:close/>
                <a:moveTo>
                  <a:pt x="2661556" y="70434"/>
                </a:moveTo>
                <a:cubicBezTo>
                  <a:pt x="2676774" y="70434"/>
                  <a:pt x="2691044" y="71386"/>
                  <a:pt x="2706264" y="72337"/>
                </a:cubicBezTo>
                <a:cubicBezTo>
                  <a:pt x="2703410" y="71386"/>
                  <a:pt x="2699606" y="71386"/>
                  <a:pt x="2694850" y="70434"/>
                </a:cubicBezTo>
                <a:cubicBezTo>
                  <a:pt x="2681532" y="70434"/>
                  <a:pt x="2671068" y="69482"/>
                  <a:pt x="2661556" y="70434"/>
                </a:cubicBezTo>
                <a:close/>
                <a:moveTo>
                  <a:pt x="1812430" y="51962"/>
                </a:moveTo>
                <a:cubicBezTo>
                  <a:pt x="1815968" y="51576"/>
                  <a:pt x="1818048" y="51635"/>
                  <a:pt x="1817810" y="52349"/>
                </a:cubicBezTo>
                <a:cubicBezTo>
                  <a:pt x="1800688" y="56156"/>
                  <a:pt x="1779762" y="59012"/>
                  <a:pt x="1764542" y="61867"/>
                </a:cubicBezTo>
                <a:cubicBezTo>
                  <a:pt x="1778096" y="58298"/>
                  <a:pt x="1801818" y="53123"/>
                  <a:pt x="1812430" y="51962"/>
                </a:cubicBezTo>
                <a:close/>
                <a:moveTo>
                  <a:pt x="2618764" y="23245"/>
                </a:moveTo>
                <a:cubicBezTo>
                  <a:pt x="2645384" y="23557"/>
                  <a:pt x="2690330" y="26412"/>
                  <a:pt x="2739558" y="31409"/>
                </a:cubicBezTo>
                <a:cubicBezTo>
                  <a:pt x="2805192" y="37120"/>
                  <a:pt x="2876534" y="47590"/>
                  <a:pt x="2922194" y="50446"/>
                </a:cubicBezTo>
                <a:cubicBezTo>
                  <a:pt x="2925998" y="51398"/>
                  <a:pt x="2909828" y="50446"/>
                  <a:pt x="2889852" y="48542"/>
                </a:cubicBezTo>
                <a:cubicBezTo>
                  <a:pt x="2869876" y="46638"/>
                  <a:pt x="2845144" y="45687"/>
                  <a:pt x="2829924" y="44735"/>
                </a:cubicBezTo>
                <a:cubicBezTo>
                  <a:pt x="2889852" y="51398"/>
                  <a:pt x="2937414" y="52349"/>
                  <a:pt x="2955488" y="61868"/>
                </a:cubicBezTo>
                <a:cubicBezTo>
                  <a:pt x="2922194" y="56157"/>
                  <a:pt x="2906022" y="54253"/>
                  <a:pt x="2899366" y="53301"/>
                </a:cubicBezTo>
                <a:cubicBezTo>
                  <a:pt x="2892706" y="52349"/>
                  <a:pt x="2895560" y="53301"/>
                  <a:pt x="2901266" y="55205"/>
                </a:cubicBezTo>
                <a:cubicBezTo>
                  <a:pt x="2911730" y="59012"/>
                  <a:pt x="2931706" y="63771"/>
                  <a:pt x="2901266" y="59964"/>
                </a:cubicBezTo>
                <a:cubicBezTo>
                  <a:pt x="2964050" y="68530"/>
                  <a:pt x="3029684" y="80904"/>
                  <a:pt x="3060122" y="86615"/>
                </a:cubicBezTo>
                <a:cubicBezTo>
                  <a:pt x="3010658" y="75193"/>
                  <a:pt x="3019220" y="75193"/>
                  <a:pt x="3028732" y="75193"/>
                </a:cubicBezTo>
                <a:cubicBezTo>
                  <a:pt x="3032538" y="75193"/>
                  <a:pt x="3037294" y="75193"/>
                  <a:pt x="3034440" y="74241"/>
                </a:cubicBezTo>
                <a:cubicBezTo>
                  <a:pt x="3031586" y="73289"/>
                  <a:pt x="3021122" y="70434"/>
                  <a:pt x="2995438" y="66627"/>
                </a:cubicBezTo>
                <a:cubicBezTo>
                  <a:pt x="3075342" y="77097"/>
                  <a:pt x="3183784" y="104699"/>
                  <a:pt x="3272250" y="144675"/>
                </a:cubicBezTo>
                <a:cubicBezTo>
                  <a:pt x="3271298" y="146579"/>
                  <a:pt x="3273200" y="147531"/>
                  <a:pt x="3279858" y="151338"/>
                </a:cubicBezTo>
                <a:cubicBezTo>
                  <a:pt x="3286518" y="154194"/>
                  <a:pt x="3296982" y="160856"/>
                  <a:pt x="3313152" y="168471"/>
                </a:cubicBezTo>
                <a:lnTo>
                  <a:pt x="3315042" y="169058"/>
                </a:lnTo>
                <a:lnTo>
                  <a:pt x="3312780" y="168605"/>
                </a:lnTo>
                <a:cubicBezTo>
                  <a:pt x="3313508" y="169542"/>
                  <a:pt x="3321238" y="173706"/>
                  <a:pt x="3341690" y="183700"/>
                </a:cubicBezTo>
                <a:cubicBezTo>
                  <a:pt x="3385446" y="200832"/>
                  <a:pt x="3446326" y="236050"/>
                  <a:pt x="3499594" y="270315"/>
                </a:cubicBezTo>
                <a:cubicBezTo>
                  <a:pt x="3552862" y="305532"/>
                  <a:pt x="3599474" y="337894"/>
                  <a:pt x="3618498" y="346460"/>
                </a:cubicBezTo>
                <a:cubicBezTo>
                  <a:pt x="3645134" y="369304"/>
                  <a:pt x="3617546" y="350267"/>
                  <a:pt x="3593766" y="333135"/>
                </a:cubicBezTo>
                <a:cubicBezTo>
                  <a:pt x="3582350" y="324568"/>
                  <a:pt x="3569986" y="317906"/>
                  <a:pt x="3567132" y="316954"/>
                </a:cubicBezTo>
                <a:cubicBezTo>
                  <a:pt x="3563326" y="316002"/>
                  <a:pt x="3569034" y="320761"/>
                  <a:pt x="3589962" y="337894"/>
                </a:cubicBezTo>
                <a:cubicBezTo>
                  <a:pt x="3576644" y="329327"/>
                  <a:pt x="3562374" y="320761"/>
                  <a:pt x="3548106" y="311243"/>
                </a:cubicBezTo>
                <a:cubicBezTo>
                  <a:pt x="3534790" y="300773"/>
                  <a:pt x="3520522" y="291255"/>
                  <a:pt x="3507204" y="282688"/>
                </a:cubicBezTo>
                <a:cubicBezTo>
                  <a:pt x="3480570" y="265556"/>
                  <a:pt x="3457740" y="252230"/>
                  <a:pt x="3447276" y="249375"/>
                </a:cubicBezTo>
                <a:cubicBezTo>
                  <a:pt x="3499594" y="279833"/>
                  <a:pt x="3463446" y="264604"/>
                  <a:pt x="3496740" y="285544"/>
                </a:cubicBezTo>
                <a:cubicBezTo>
                  <a:pt x="3516716" y="296966"/>
                  <a:pt x="3535742" y="309339"/>
                  <a:pt x="3554766" y="320761"/>
                </a:cubicBezTo>
                <a:lnTo>
                  <a:pt x="3542398" y="312195"/>
                </a:lnTo>
                <a:cubicBezTo>
                  <a:pt x="3553814" y="319809"/>
                  <a:pt x="3567132" y="328376"/>
                  <a:pt x="3580450" y="336942"/>
                </a:cubicBezTo>
                <a:cubicBezTo>
                  <a:pt x="3593766" y="346460"/>
                  <a:pt x="3607084" y="355978"/>
                  <a:pt x="3621352" y="366448"/>
                </a:cubicBezTo>
                <a:cubicBezTo>
                  <a:pt x="3649890" y="386436"/>
                  <a:pt x="3678426" y="411183"/>
                  <a:pt x="3707914" y="435931"/>
                </a:cubicBezTo>
                <a:cubicBezTo>
                  <a:pt x="3723134" y="448304"/>
                  <a:pt x="3737402" y="461630"/>
                  <a:pt x="3751670" y="474955"/>
                </a:cubicBezTo>
                <a:cubicBezTo>
                  <a:pt x="3765940" y="488280"/>
                  <a:pt x="3781158" y="501606"/>
                  <a:pt x="3794478" y="514931"/>
                </a:cubicBezTo>
                <a:cubicBezTo>
                  <a:pt x="3822062" y="542534"/>
                  <a:pt x="3849648" y="569185"/>
                  <a:pt x="3874382" y="594884"/>
                </a:cubicBezTo>
                <a:cubicBezTo>
                  <a:pt x="3885794" y="605353"/>
                  <a:pt x="3896258" y="615823"/>
                  <a:pt x="3906722" y="625342"/>
                </a:cubicBezTo>
                <a:cubicBezTo>
                  <a:pt x="3916234" y="635812"/>
                  <a:pt x="3926698" y="645330"/>
                  <a:pt x="3936210" y="654848"/>
                </a:cubicBezTo>
                <a:cubicBezTo>
                  <a:pt x="3955236" y="673884"/>
                  <a:pt x="3974260" y="691969"/>
                  <a:pt x="3993286" y="711957"/>
                </a:cubicBezTo>
                <a:cubicBezTo>
                  <a:pt x="4031334" y="750981"/>
                  <a:pt x="4070334" y="793813"/>
                  <a:pt x="4115994" y="850922"/>
                </a:cubicBezTo>
                <a:cubicBezTo>
                  <a:pt x="4086506" y="819512"/>
                  <a:pt x="4190190" y="947055"/>
                  <a:pt x="4127410" y="879476"/>
                </a:cubicBezTo>
                <a:cubicBezTo>
                  <a:pt x="4166410" y="933729"/>
                  <a:pt x="4210166" y="983224"/>
                  <a:pt x="4213020" y="983224"/>
                </a:cubicBezTo>
                <a:cubicBezTo>
                  <a:pt x="4177826" y="935633"/>
                  <a:pt x="4200654" y="966091"/>
                  <a:pt x="4171166" y="926115"/>
                </a:cubicBezTo>
                <a:cubicBezTo>
                  <a:pt x="4194946" y="950862"/>
                  <a:pt x="4241558" y="1011778"/>
                  <a:pt x="4259630" y="1038429"/>
                </a:cubicBezTo>
                <a:cubicBezTo>
                  <a:pt x="4251070" y="1027007"/>
                  <a:pt x="4253922" y="1031766"/>
                  <a:pt x="4251070" y="1029863"/>
                </a:cubicBezTo>
                <a:cubicBezTo>
                  <a:pt x="4292924" y="1086972"/>
                  <a:pt x="4274850" y="1054610"/>
                  <a:pt x="4306242" y="1094586"/>
                </a:cubicBezTo>
                <a:cubicBezTo>
                  <a:pt x="4312900" y="1110767"/>
                  <a:pt x="4373778" y="1185960"/>
                  <a:pt x="4398510" y="1225936"/>
                </a:cubicBezTo>
                <a:cubicBezTo>
                  <a:pt x="4412780" y="1243069"/>
                  <a:pt x="4427998" y="1261153"/>
                  <a:pt x="4442268" y="1278286"/>
                </a:cubicBezTo>
                <a:cubicBezTo>
                  <a:pt x="4429902" y="1264009"/>
                  <a:pt x="4438462" y="1277334"/>
                  <a:pt x="4450830" y="1296371"/>
                </a:cubicBezTo>
                <a:cubicBezTo>
                  <a:pt x="4462244" y="1315407"/>
                  <a:pt x="4478414" y="1339202"/>
                  <a:pt x="4479366" y="1344913"/>
                </a:cubicBezTo>
                <a:cubicBezTo>
                  <a:pt x="4507902" y="1384889"/>
                  <a:pt x="4534538" y="1417251"/>
                  <a:pt x="4569734" y="1483878"/>
                </a:cubicBezTo>
                <a:cubicBezTo>
                  <a:pt x="4561172" y="1470553"/>
                  <a:pt x="4568782" y="1485782"/>
                  <a:pt x="4578294" y="1504818"/>
                </a:cubicBezTo>
                <a:cubicBezTo>
                  <a:pt x="4586856" y="1523854"/>
                  <a:pt x="4597318" y="1546698"/>
                  <a:pt x="4595418" y="1548601"/>
                </a:cubicBezTo>
                <a:cubicBezTo>
                  <a:pt x="4599222" y="1556216"/>
                  <a:pt x="4603026" y="1563830"/>
                  <a:pt x="4605880" y="1570493"/>
                </a:cubicBezTo>
                <a:cubicBezTo>
                  <a:pt x="4609686" y="1578108"/>
                  <a:pt x="4612538" y="1584770"/>
                  <a:pt x="4615394" y="1591433"/>
                </a:cubicBezTo>
                <a:cubicBezTo>
                  <a:pt x="4621100" y="1604758"/>
                  <a:pt x="4627758" y="1618084"/>
                  <a:pt x="4633466" y="1630457"/>
                </a:cubicBezTo>
                <a:cubicBezTo>
                  <a:pt x="4639174" y="1643783"/>
                  <a:pt x="4644882" y="1656156"/>
                  <a:pt x="4650588" y="1668530"/>
                </a:cubicBezTo>
                <a:cubicBezTo>
                  <a:pt x="4653442" y="1674241"/>
                  <a:pt x="4656296" y="1680904"/>
                  <a:pt x="4659150" y="1686615"/>
                </a:cubicBezTo>
                <a:cubicBezTo>
                  <a:pt x="4662002" y="1692325"/>
                  <a:pt x="4663906" y="1698988"/>
                  <a:pt x="4666758" y="1704699"/>
                </a:cubicBezTo>
                <a:cubicBezTo>
                  <a:pt x="4671516" y="1717073"/>
                  <a:pt x="4676272" y="1729446"/>
                  <a:pt x="4681028" y="1741820"/>
                </a:cubicBezTo>
                <a:cubicBezTo>
                  <a:pt x="4685784" y="1755145"/>
                  <a:pt x="4689590" y="1767519"/>
                  <a:pt x="4693394" y="1780844"/>
                </a:cubicBezTo>
                <a:cubicBezTo>
                  <a:pt x="4701954" y="1806543"/>
                  <a:pt x="4707662" y="1835098"/>
                  <a:pt x="4713370" y="1865556"/>
                </a:cubicBezTo>
                <a:cubicBezTo>
                  <a:pt x="4711468" y="1862700"/>
                  <a:pt x="4703858" y="1838905"/>
                  <a:pt x="4710516" y="1874122"/>
                </a:cubicBezTo>
                <a:cubicBezTo>
                  <a:pt x="4713370" y="1888399"/>
                  <a:pt x="4716224" y="1907435"/>
                  <a:pt x="4720030" y="1927423"/>
                </a:cubicBezTo>
                <a:cubicBezTo>
                  <a:pt x="4721930" y="1937893"/>
                  <a:pt x="4722882" y="1947412"/>
                  <a:pt x="4723834" y="1956930"/>
                </a:cubicBezTo>
                <a:cubicBezTo>
                  <a:pt x="4724786" y="1966448"/>
                  <a:pt x="4725736" y="1975014"/>
                  <a:pt x="4726686" y="1982629"/>
                </a:cubicBezTo>
                <a:lnTo>
                  <a:pt x="4726686" y="1983581"/>
                </a:lnTo>
                <a:cubicBezTo>
                  <a:pt x="4728590" y="1998810"/>
                  <a:pt x="4730492" y="2008328"/>
                  <a:pt x="4731442" y="2008328"/>
                </a:cubicBezTo>
                <a:cubicBezTo>
                  <a:pt x="4735248" y="2034978"/>
                  <a:pt x="4738102" y="2054015"/>
                  <a:pt x="4740956" y="2080666"/>
                </a:cubicBezTo>
                <a:cubicBezTo>
                  <a:pt x="4741906" y="2093991"/>
                  <a:pt x="4741906" y="2108268"/>
                  <a:pt x="4742858" y="2126353"/>
                </a:cubicBezTo>
                <a:cubicBezTo>
                  <a:pt x="4743810" y="2134919"/>
                  <a:pt x="4743810" y="2145389"/>
                  <a:pt x="4743810" y="2155859"/>
                </a:cubicBezTo>
                <a:cubicBezTo>
                  <a:pt x="4743810" y="2166329"/>
                  <a:pt x="4743810" y="2177751"/>
                  <a:pt x="4742858" y="2191076"/>
                </a:cubicBezTo>
                <a:cubicBezTo>
                  <a:pt x="4743810" y="2189172"/>
                  <a:pt x="4745712" y="2182510"/>
                  <a:pt x="4746662" y="2172992"/>
                </a:cubicBezTo>
                <a:cubicBezTo>
                  <a:pt x="4748566" y="2163473"/>
                  <a:pt x="4749518" y="2151100"/>
                  <a:pt x="4749518" y="2136823"/>
                </a:cubicBezTo>
                <a:cubicBezTo>
                  <a:pt x="4749518" y="2109220"/>
                  <a:pt x="4749518" y="2077810"/>
                  <a:pt x="4747614" y="2058774"/>
                </a:cubicBezTo>
                <a:lnTo>
                  <a:pt x="4741906" y="2026412"/>
                </a:lnTo>
                <a:cubicBezTo>
                  <a:pt x="4745712" y="2010231"/>
                  <a:pt x="4741906" y="1986436"/>
                  <a:pt x="4739054" y="1964544"/>
                </a:cubicBezTo>
                <a:cubicBezTo>
                  <a:pt x="4738102" y="1953123"/>
                  <a:pt x="4736198" y="1942653"/>
                  <a:pt x="4734298" y="1933134"/>
                </a:cubicBezTo>
                <a:cubicBezTo>
                  <a:pt x="4732394" y="1923616"/>
                  <a:pt x="4730492" y="1915050"/>
                  <a:pt x="4730492" y="1909339"/>
                </a:cubicBezTo>
                <a:cubicBezTo>
                  <a:pt x="4733346" y="1916954"/>
                  <a:pt x="4735248" y="1926472"/>
                  <a:pt x="4738102" y="1936942"/>
                </a:cubicBezTo>
                <a:cubicBezTo>
                  <a:pt x="4740006" y="1948363"/>
                  <a:pt x="4741906" y="1960737"/>
                  <a:pt x="4743810" y="1974062"/>
                </a:cubicBezTo>
                <a:cubicBezTo>
                  <a:pt x="4745712" y="1987388"/>
                  <a:pt x="4748566" y="2002617"/>
                  <a:pt x="4749518" y="2017846"/>
                </a:cubicBezTo>
                <a:cubicBezTo>
                  <a:pt x="4750468" y="2034027"/>
                  <a:pt x="4751418" y="2050208"/>
                  <a:pt x="4752370" y="2066388"/>
                </a:cubicBezTo>
                <a:cubicBezTo>
                  <a:pt x="4753798" y="2099702"/>
                  <a:pt x="4753798" y="2134443"/>
                  <a:pt x="4752726" y="2167519"/>
                </a:cubicBezTo>
                <a:lnTo>
                  <a:pt x="4746890" y="2255230"/>
                </a:lnTo>
                <a:lnTo>
                  <a:pt x="4740956" y="2290065"/>
                </a:lnTo>
                <a:cubicBezTo>
                  <a:pt x="4741906" y="2293872"/>
                  <a:pt x="4742858" y="2294824"/>
                  <a:pt x="4743810" y="2301487"/>
                </a:cubicBezTo>
                <a:cubicBezTo>
                  <a:pt x="4744762" y="2308149"/>
                  <a:pt x="4744762" y="2318619"/>
                  <a:pt x="4741906" y="2341463"/>
                </a:cubicBezTo>
                <a:cubicBezTo>
                  <a:pt x="4740956" y="2327186"/>
                  <a:pt x="4732394" y="2359547"/>
                  <a:pt x="4739054" y="2309101"/>
                </a:cubicBezTo>
                <a:cubicBezTo>
                  <a:pt x="4734298" y="2330041"/>
                  <a:pt x="4730492" y="2352885"/>
                  <a:pt x="4726686" y="2375728"/>
                </a:cubicBezTo>
                <a:cubicBezTo>
                  <a:pt x="4721930" y="2398572"/>
                  <a:pt x="4718126" y="2420463"/>
                  <a:pt x="4714322" y="2438548"/>
                </a:cubicBezTo>
                <a:cubicBezTo>
                  <a:pt x="4725736" y="2395716"/>
                  <a:pt x="4724786" y="2405234"/>
                  <a:pt x="4720980" y="2427126"/>
                </a:cubicBezTo>
                <a:cubicBezTo>
                  <a:pt x="4719078" y="2437596"/>
                  <a:pt x="4716224" y="2451873"/>
                  <a:pt x="4713370" y="2464247"/>
                </a:cubicBezTo>
                <a:cubicBezTo>
                  <a:pt x="4710516" y="2476620"/>
                  <a:pt x="4708614" y="2488042"/>
                  <a:pt x="4707662" y="2491850"/>
                </a:cubicBezTo>
                <a:cubicBezTo>
                  <a:pt x="4694346" y="2536585"/>
                  <a:pt x="4707662" y="2477572"/>
                  <a:pt x="4714322" y="2449969"/>
                </a:cubicBezTo>
                <a:cubicBezTo>
                  <a:pt x="4708614" y="2468054"/>
                  <a:pt x="4701954" y="2487090"/>
                  <a:pt x="4696248" y="2504223"/>
                </a:cubicBezTo>
                <a:cubicBezTo>
                  <a:pt x="4690540" y="2521356"/>
                  <a:pt x="4684834" y="2536585"/>
                  <a:pt x="4684834" y="2547055"/>
                </a:cubicBezTo>
                <a:cubicBezTo>
                  <a:pt x="4681028" y="2547055"/>
                  <a:pt x="4705760" y="2446162"/>
                  <a:pt x="4718126" y="2378584"/>
                </a:cubicBezTo>
                <a:lnTo>
                  <a:pt x="4706710" y="2423319"/>
                </a:lnTo>
                <a:cubicBezTo>
                  <a:pt x="4709566" y="2407138"/>
                  <a:pt x="4710516" y="2397620"/>
                  <a:pt x="4713370" y="2387150"/>
                </a:cubicBezTo>
                <a:cubicBezTo>
                  <a:pt x="4715272" y="2382391"/>
                  <a:pt x="4716224" y="2376680"/>
                  <a:pt x="4718126" y="2369065"/>
                </a:cubicBezTo>
                <a:cubicBezTo>
                  <a:pt x="4720030" y="2361451"/>
                  <a:pt x="4721930" y="2352885"/>
                  <a:pt x="4723834" y="2341463"/>
                </a:cubicBezTo>
                <a:cubicBezTo>
                  <a:pt x="4718126" y="2363354"/>
                  <a:pt x="4715272" y="2372873"/>
                  <a:pt x="4712418" y="2375728"/>
                </a:cubicBezTo>
                <a:cubicBezTo>
                  <a:pt x="4710516" y="2378584"/>
                  <a:pt x="4709566" y="2374776"/>
                  <a:pt x="4709566" y="2369065"/>
                </a:cubicBezTo>
                <a:cubicBezTo>
                  <a:pt x="4711468" y="2363354"/>
                  <a:pt x="4709566" y="2372873"/>
                  <a:pt x="4711468" y="2367162"/>
                </a:cubicBezTo>
                <a:cubicBezTo>
                  <a:pt x="4719078" y="2331945"/>
                  <a:pt x="4722882" y="2304342"/>
                  <a:pt x="4719078" y="2311957"/>
                </a:cubicBezTo>
                <a:cubicBezTo>
                  <a:pt x="4720030" y="2295776"/>
                  <a:pt x="4716224" y="2308149"/>
                  <a:pt x="4712418" y="2327186"/>
                </a:cubicBezTo>
                <a:cubicBezTo>
                  <a:pt x="4708614" y="2346222"/>
                  <a:pt x="4703858" y="2372873"/>
                  <a:pt x="4699102" y="2384294"/>
                </a:cubicBezTo>
                <a:cubicBezTo>
                  <a:pt x="4695298" y="2402379"/>
                  <a:pt x="4691492" y="2420463"/>
                  <a:pt x="4687686" y="2438548"/>
                </a:cubicBezTo>
                <a:cubicBezTo>
                  <a:pt x="4681978" y="2469958"/>
                  <a:pt x="4677222" y="2501368"/>
                  <a:pt x="4669614" y="2531826"/>
                </a:cubicBezTo>
                <a:cubicBezTo>
                  <a:pt x="4665808" y="2548007"/>
                  <a:pt x="4662954" y="2563236"/>
                  <a:pt x="4659150" y="2578464"/>
                </a:cubicBezTo>
                <a:lnTo>
                  <a:pt x="4646782" y="2624152"/>
                </a:lnTo>
                <a:cubicBezTo>
                  <a:pt x="4640126" y="2643188"/>
                  <a:pt x="4633466" y="2659369"/>
                  <a:pt x="4627758" y="2673646"/>
                </a:cubicBezTo>
                <a:cubicBezTo>
                  <a:pt x="4622050" y="2687923"/>
                  <a:pt x="4616344" y="2700297"/>
                  <a:pt x="4610638" y="2712670"/>
                </a:cubicBezTo>
                <a:cubicBezTo>
                  <a:pt x="4598270" y="2736466"/>
                  <a:pt x="4587806" y="2758358"/>
                  <a:pt x="4573538" y="2785008"/>
                </a:cubicBezTo>
                <a:lnTo>
                  <a:pt x="4570686" y="2802141"/>
                </a:lnTo>
                <a:cubicBezTo>
                  <a:pt x="4555466" y="2833551"/>
                  <a:pt x="4539294" y="2863057"/>
                  <a:pt x="4529782" y="2880190"/>
                </a:cubicBezTo>
                <a:cubicBezTo>
                  <a:pt x="4519318" y="2896371"/>
                  <a:pt x="4515514" y="2900178"/>
                  <a:pt x="4523122" y="2879238"/>
                </a:cubicBezTo>
                <a:cubicBezTo>
                  <a:pt x="4525978" y="2878286"/>
                  <a:pt x="4529782" y="2869720"/>
                  <a:pt x="4536440" y="2856394"/>
                </a:cubicBezTo>
                <a:cubicBezTo>
                  <a:pt x="4536440" y="2854491"/>
                  <a:pt x="4537390" y="2850683"/>
                  <a:pt x="4539294" y="2846876"/>
                </a:cubicBezTo>
                <a:cubicBezTo>
                  <a:pt x="4539294" y="2844972"/>
                  <a:pt x="4540246" y="2844021"/>
                  <a:pt x="4540246" y="2843069"/>
                </a:cubicBezTo>
                <a:cubicBezTo>
                  <a:pt x="4524074" y="2876382"/>
                  <a:pt x="4510758" y="2903985"/>
                  <a:pt x="4501246" y="2923021"/>
                </a:cubicBezTo>
                <a:cubicBezTo>
                  <a:pt x="4491732" y="2942058"/>
                  <a:pt x="4486026" y="2953479"/>
                  <a:pt x="4485074" y="2955383"/>
                </a:cubicBezTo>
                <a:cubicBezTo>
                  <a:pt x="4538342" y="2841165"/>
                  <a:pt x="4480318" y="2945865"/>
                  <a:pt x="4483170" y="2923021"/>
                </a:cubicBezTo>
                <a:lnTo>
                  <a:pt x="4468902" y="2951576"/>
                </a:lnTo>
                <a:lnTo>
                  <a:pt x="4453682" y="2979178"/>
                </a:lnTo>
                <a:cubicBezTo>
                  <a:pt x="4443218" y="2997263"/>
                  <a:pt x="4433706" y="3016299"/>
                  <a:pt x="4423242" y="3034384"/>
                </a:cubicBezTo>
                <a:cubicBezTo>
                  <a:pt x="4464146" y="2969660"/>
                  <a:pt x="4427998" y="3035335"/>
                  <a:pt x="4414682" y="3059131"/>
                </a:cubicBezTo>
                <a:cubicBezTo>
                  <a:pt x="4410878" y="3061034"/>
                  <a:pt x="4397560" y="3082926"/>
                  <a:pt x="4382340" y="3108625"/>
                </a:cubicBezTo>
                <a:cubicBezTo>
                  <a:pt x="4374730" y="3121950"/>
                  <a:pt x="4366170" y="3135276"/>
                  <a:pt x="4358558" y="3148601"/>
                </a:cubicBezTo>
                <a:cubicBezTo>
                  <a:pt x="4350950" y="3161927"/>
                  <a:pt x="4342388" y="3173348"/>
                  <a:pt x="4336682" y="3182866"/>
                </a:cubicBezTo>
                <a:lnTo>
                  <a:pt x="4337632" y="3180011"/>
                </a:lnTo>
                <a:cubicBezTo>
                  <a:pt x="4314802" y="3213325"/>
                  <a:pt x="4273898" y="3273289"/>
                  <a:pt x="4245362" y="3316120"/>
                </a:cubicBezTo>
                <a:cubicBezTo>
                  <a:pt x="4247266" y="3315169"/>
                  <a:pt x="4239654" y="3329446"/>
                  <a:pt x="4230142" y="3347531"/>
                </a:cubicBezTo>
                <a:cubicBezTo>
                  <a:pt x="4220630" y="3365615"/>
                  <a:pt x="4208264" y="3386555"/>
                  <a:pt x="4200654" y="3400832"/>
                </a:cubicBezTo>
                <a:cubicBezTo>
                  <a:pt x="4228240" y="3365615"/>
                  <a:pt x="4233948" y="3358952"/>
                  <a:pt x="4233948" y="3360856"/>
                </a:cubicBezTo>
                <a:cubicBezTo>
                  <a:pt x="4234898" y="3362760"/>
                  <a:pt x="4229190" y="3372278"/>
                  <a:pt x="4232046" y="3370374"/>
                </a:cubicBezTo>
                <a:cubicBezTo>
                  <a:pt x="4226338" y="3377037"/>
                  <a:pt x="4216826" y="3390362"/>
                  <a:pt x="4215874" y="3392266"/>
                </a:cubicBezTo>
                <a:cubicBezTo>
                  <a:pt x="4209214" y="3402736"/>
                  <a:pt x="4227290" y="3378940"/>
                  <a:pt x="4230142" y="3377988"/>
                </a:cubicBezTo>
                <a:cubicBezTo>
                  <a:pt x="4257252" y="3339440"/>
                  <a:pt x="4284124" y="3299940"/>
                  <a:pt x="4306122" y="3265556"/>
                </a:cubicBezTo>
                <a:lnTo>
                  <a:pt x="4308994" y="3260863"/>
                </a:lnTo>
                <a:lnTo>
                  <a:pt x="4273900" y="3312313"/>
                </a:lnTo>
                <a:cubicBezTo>
                  <a:pt x="4287218" y="3294229"/>
                  <a:pt x="4298632" y="3275192"/>
                  <a:pt x="4310998" y="3257108"/>
                </a:cubicBezTo>
                <a:lnTo>
                  <a:pt x="4312258" y="3255531"/>
                </a:lnTo>
                <a:lnTo>
                  <a:pt x="4334882" y="3218575"/>
                </a:lnTo>
                <a:cubicBezTo>
                  <a:pt x="4342864" y="3204699"/>
                  <a:pt x="4349046" y="3192861"/>
                  <a:pt x="4352852" y="3183818"/>
                </a:cubicBezTo>
                <a:cubicBezTo>
                  <a:pt x="4334778" y="3206662"/>
                  <a:pt x="4329070" y="3226650"/>
                  <a:pt x="4309094" y="3252349"/>
                </a:cubicBezTo>
                <a:cubicBezTo>
                  <a:pt x="4320510" y="3231409"/>
                  <a:pt x="4334778" y="3208566"/>
                  <a:pt x="4350950" y="3182866"/>
                </a:cubicBezTo>
                <a:cubicBezTo>
                  <a:pt x="4367120" y="3157168"/>
                  <a:pt x="4385194" y="3127661"/>
                  <a:pt x="4406122" y="3094348"/>
                </a:cubicBezTo>
                <a:cubicBezTo>
                  <a:pt x="4411830" y="3087685"/>
                  <a:pt x="4416586" y="3081023"/>
                  <a:pt x="4422292" y="3074360"/>
                </a:cubicBezTo>
                <a:cubicBezTo>
                  <a:pt x="4434658" y="3051516"/>
                  <a:pt x="4447974" y="3028673"/>
                  <a:pt x="4460342" y="3005829"/>
                </a:cubicBezTo>
                <a:cubicBezTo>
                  <a:pt x="4446074" y="3035335"/>
                  <a:pt x="4459390" y="3020106"/>
                  <a:pt x="4418486" y="3091493"/>
                </a:cubicBezTo>
                <a:cubicBezTo>
                  <a:pt x="4427048" y="3083878"/>
                  <a:pt x="4459390" y="3021058"/>
                  <a:pt x="4485074" y="2977275"/>
                </a:cubicBezTo>
                <a:cubicBezTo>
                  <a:pt x="4486976" y="2969660"/>
                  <a:pt x="4489830" y="2961094"/>
                  <a:pt x="4492684" y="2952528"/>
                </a:cubicBezTo>
                <a:cubicBezTo>
                  <a:pt x="4489830" y="2962998"/>
                  <a:pt x="4542148" y="2867816"/>
                  <a:pt x="4508854" y="2937298"/>
                </a:cubicBezTo>
                <a:cubicBezTo>
                  <a:pt x="4499342" y="2956335"/>
                  <a:pt x="4489830" y="2975371"/>
                  <a:pt x="4480318" y="2993455"/>
                </a:cubicBezTo>
                <a:cubicBezTo>
                  <a:pt x="4470806" y="3011540"/>
                  <a:pt x="4461294" y="3030576"/>
                  <a:pt x="4450830" y="3048661"/>
                </a:cubicBezTo>
                <a:cubicBezTo>
                  <a:pt x="4458438" y="3039143"/>
                  <a:pt x="4465098" y="3029625"/>
                  <a:pt x="4471756" y="3020106"/>
                </a:cubicBezTo>
                <a:cubicBezTo>
                  <a:pt x="4453682" y="3050564"/>
                  <a:pt x="4436560" y="3081023"/>
                  <a:pt x="4418486" y="3111480"/>
                </a:cubicBezTo>
                <a:cubicBezTo>
                  <a:pt x="4422292" y="3103866"/>
                  <a:pt x="4425146" y="3096252"/>
                  <a:pt x="4428950" y="3088637"/>
                </a:cubicBezTo>
                <a:cubicBezTo>
                  <a:pt x="4386146" y="3162879"/>
                  <a:pt x="4376634" y="3171445"/>
                  <a:pt x="4368072" y="3180963"/>
                </a:cubicBezTo>
                <a:cubicBezTo>
                  <a:pt x="4364266" y="3185722"/>
                  <a:pt x="4359510" y="3190481"/>
                  <a:pt x="4350950" y="3202855"/>
                </a:cubicBezTo>
                <a:cubicBezTo>
                  <a:pt x="4346194" y="3209517"/>
                  <a:pt x="4340486" y="3218084"/>
                  <a:pt x="4333826" y="3229506"/>
                </a:cubicBezTo>
                <a:cubicBezTo>
                  <a:pt x="4327168" y="3240927"/>
                  <a:pt x="4317656" y="3255204"/>
                  <a:pt x="4306242" y="3273289"/>
                </a:cubicBezTo>
                <a:cubicBezTo>
                  <a:pt x="4293874" y="3297084"/>
                  <a:pt x="4278656" y="3320880"/>
                  <a:pt x="4259630" y="3349434"/>
                </a:cubicBezTo>
                <a:cubicBezTo>
                  <a:pt x="4254874" y="3356097"/>
                  <a:pt x="4250118" y="3363711"/>
                  <a:pt x="4244410" y="3371326"/>
                </a:cubicBezTo>
                <a:cubicBezTo>
                  <a:pt x="4238704" y="3378940"/>
                  <a:pt x="4232996" y="3386555"/>
                  <a:pt x="4226338" y="3395121"/>
                </a:cubicBezTo>
                <a:cubicBezTo>
                  <a:pt x="4213020" y="3412254"/>
                  <a:pt x="4199702" y="3431290"/>
                  <a:pt x="4182582" y="3451278"/>
                </a:cubicBezTo>
                <a:cubicBezTo>
                  <a:pt x="4228240" y="3389410"/>
                  <a:pt x="4184482" y="3441760"/>
                  <a:pt x="4198752" y="3417013"/>
                </a:cubicBezTo>
                <a:cubicBezTo>
                  <a:pt x="4149288" y="3476977"/>
                  <a:pt x="4136922" y="3500773"/>
                  <a:pt x="4113140" y="3533134"/>
                </a:cubicBezTo>
                <a:cubicBezTo>
                  <a:pt x="4097922" y="3546460"/>
                  <a:pt x="4086506" y="3555978"/>
                  <a:pt x="4131214" y="3502676"/>
                </a:cubicBezTo>
                <a:cubicBezTo>
                  <a:pt x="4131214" y="3491255"/>
                  <a:pt x="4074140" y="3573110"/>
                  <a:pt x="4063676" y="3573110"/>
                </a:cubicBezTo>
                <a:cubicBezTo>
                  <a:pt x="3988530" y="3659725"/>
                  <a:pt x="3959042" y="3694943"/>
                  <a:pt x="3926698" y="3734919"/>
                </a:cubicBezTo>
                <a:cubicBezTo>
                  <a:pt x="3893406" y="3772991"/>
                  <a:pt x="3856306" y="3816775"/>
                  <a:pt x="3748818" y="3899583"/>
                </a:cubicBezTo>
                <a:lnTo>
                  <a:pt x="3754526" y="3891016"/>
                </a:lnTo>
                <a:cubicBezTo>
                  <a:pt x="3746914" y="3898631"/>
                  <a:pt x="3738354" y="3905294"/>
                  <a:pt x="3730744" y="3911956"/>
                </a:cubicBezTo>
                <a:cubicBezTo>
                  <a:pt x="3722182" y="3918619"/>
                  <a:pt x="3714574" y="3925282"/>
                  <a:pt x="3706962" y="3930993"/>
                </a:cubicBezTo>
                <a:cubicBezTo>
                  <a:pt x="3691742" y="3942414"/>
                  <a:pt x="3677474" y="3954788"/>
                  <a:pt x="3663206" y="3965258"/>
                </a:cubicBezTo>
                <a:cubicBezTo>
                  <a:pt x="3647986" y="3975728"/>
                  <a:pt x="3634670" y="3985246"/>
                  <a:pt x="3620402" y="3995716"/>
                </a:cubicBezTo>
                <a:cubicBezTo>
                  <a:pt x="3612790" y="4001427"/>
                  <a:pt x="3606132" y="4006186"/>
                  <a:pt x="3599474" y="4010945"/>
                </a:cubicBezTo>
                <a:cubicBezTo>
                  <a:pt x="3592814" y="4015704"/>
                  <a:pt x="3585206" y="4020463"/>
                  <a:pt x="3578546" y="4025222"/>
                </a:cubicBezTo>
                <a:cubicBezTo>
                  <a:pt x="3523374" y="4062343"/>
                  <a:pt x="3468202" y="4095657"/>
                  <a:pt x="3398762" y="4135633"/>
                </a:cubicBezTo>
                <a:cubicBezTo>
                  <a:pt x="3379738" y="4144199"/>
                  <a:pt x="3360714" y="4152765"/>
                  <a:pt x="3341690" y="4161332"/>
                </a:cubicBezTo>
                <a:cubicBezTo>
                  <a:pt x="3322664" y="4169898"/>
                  <a:pt x="3303640" y="4178464"/>
                  <a:pt x="3283664" y="4186079"/>
                </a:cubicBezTo>
                <a:cubicBezTo>
                  <a:pt x="3308396" y="4173705"/>
                  <a:pt x="3373080" y="4133729"/>
                  <a:pt x="3339786" y="4147054"/>
                </a:cubicBezTo>
                <a:cubicBezTo>
                  <a:pt x="3354054" y="4142295"/>
                  <a:pt x="3368322" y="4135633"/>
                  <a:pt x="3382592" y="4128970"/>
                </a:cubicBezTo>
                <a:cubicBezTo>
                  <a:pt x="3396862" y="4122307"/>
                  <a:pt x="3411130" y="4115644"/>
                  <a:pt x="3425398" y="4108030"/>
                </a:cubicBezTo>
                <a:cubicBezTo>
                  <a:pt x="3452982" y="4091849"/>
                  <a:pt x="3481520" y="4076620"/>
                  <a:pt x="3510058" y="4060439"/>
                </a:cubicBezTo>
                <a:cubicBezTo>
                  <a:pt x="3514814" y="4055680"/>
                  <a:pt x="3491034" y="4069006"/>
                  <a:pt x="3480570" y="4073765"/>
                </a:cubicBezTo>
                <a:cubicBezTo>
                  <a:pt x="3513862" y="4052825"/>
                  <a:pt x="3532886" y="4045210"/>
                  <a:pt x="3575694" y="4014752"/>
                </a:cubicBezTo>
                <a:cubicBezTo>
                  <a:pt x="3572838" y="4014752"/>
                  <a:pt x="3524326" y="4045210"/>
                  <a:pt x="3559522" y="4020463"/>
                </a:cubicBezTo>
                <a:lnTo>
                  <a:pt x="3589962" y="4002379"/>
                </a:lnTo>
                <a:lnTo>
                  <a:pt x="3620402" y="3983342"/>
                </a:lnTo>
                <a:cubicBezTo>
                  <a:pt x="3639426" y="3969065"/>
                  <a:pt x="3650840" y="3959547"/>
                  <a:pt x="3658450" y="3952884"/>
                </a:cubicBezTo>
                <a:cubicBezTo>
                  <a:pt x="3666060" y="3945270"/>
                  <a:pt x="3670816" y="3940511"/>
                  <a:pt x="3675572" y="3935752"/>
                </a:cubicBezTo>
                <a:cubicBezTo>
                  <a:pt x="3680328" y="3930993"/>
                  <a:pt x="3686036" y="3926233"/>
                  <a:pt x="3695548" y="3917667"/>
                </a:cubicBezTo>
                <a:cubicBezTo>
                  <a:pt x="3705062" y="3910053"/>
                  <a:pt x="3719330" y="3898631"/>
                  <a:pt x="3741208" y="3881498"/>
                </a:cubicBezTo>
                <a:cubicBezTo>
                  <a:pt x="3727890" y="3897679"/>
                  <a:pt x="3697450" y="3928137"/>
                  <a:pt x="3664158" y="3955740"/>
                </a:cubicBezTo>
                <a:cubicBezTo>
                  <a:pt x="3684134" y="3940511"/>
                  <a:pt x="3670816" y="3950981"/>
                  <a:pt x="3657498" y="3962403"/>
                </a:cubicBezTo>
                <a:cubicBezTo>
                  <a:pt x="3643230" y="3972872"/>
                  <a:pt x="3628962" y="3984294"/>
                  <a:pt x="3648938" y="3971921"/>
                </a:cubicBezTo>
                <a:cubicBezTo>
                  <a:pt x="3663206" y="3959547"/>
                  <a:pt x="3675572" y="3949077"/>
                  <a:pt x="3686986" y="3939559"/>
                </a:cubicBezTo>
                <a:cubicBezTo>
                  <a:pt x="3698402" y="3930041"/>
                  <a:pt x="3709818" y="3921474"/>
                  <a:pt x="3722182" y="3911956"/>
                </a:cubicBezTo>
                <a:cubicBezTo>
                  <a:pt x="3734550" y="3902438"/>
                  <a:pt x="3745964" y="3891968"/>
                  <a:pt x="3760232" y="3880546"/>
                </a:cubicBezTo>
                <a:cubicBezTo>
                  <a:pt x="3774502" y="3869125"/>
                  <a:pt x="3790672" y="3855799"/>
                  <a:pt x="3807794" y="3838667"/>
                </a:cubicBezTo>
                <a:cubicBezTo>
                  <a:pt x="3799234" y="3846281"/>
                  <a:pt x="3798282" y="3850088"/>
                  <a:pt x="3780208" y="3865317"/>
                </a:cubicBezTo>
                <a:cubicBezTo>
                  <a:pt x="3799234" y="3851040"/>
                  <a:pt x="3816354" y="3834859"/>
                  <a:pt x="3834430" y="3819630"/>
                </a:cubicBezTo>
                <a:cubicBezTo>
                  <a:pt x="3852502" y="3804401"/>
                  <a:pt x="3870574" y="3788220"/>
                  <a:pt x="3887698" y="3772040"/>
                </a:cubicBezTo>
                <a:cubicBezTo>
                  <a:pt x="3873430" y="3782509"/>
                  <a:pt x="3894356" y="3761570"/>
                  <a:pt x="3916234" y="3738726"/>
                </a:cubicBezTo>
                <a:cubicBezTo>
                  <a:pt x="3938114" y="3714931"/>
                  <a:pt x="3961894" y="3689232"/>
                  <a:pt x="3955236" y="3692087"/>
                </a:cubicBezTo>
                <a:cubicBezTo>
                  <a:pt x="3901966" y="3745389"/>
                  <a:pt x="3881990" y="3763473"/>
                  <a:pt x="3861062" y="3783461"/>
                </a:cubicBezTo>
                <a:cubicBezTo>
                  <a:pt x="3850600" y="3793931"/>
                  <a:pt x="3839186" y="3803449"/>
                  <a:pt x="3822062" y="3818679"/>
                </a:cubicBezTo>
                <a:cubicBezTo>
                  <a:pt x="3814454" y="3825341"/>
                  <a:pt x="3803990" y="3833908"/>
                  <a:pt x="3792574" y="3844377"/>
                </a:cubicBezTo>
                <a:cubicBezTo>
                  <a:pt x="3781158" y="3854847"/>
                  <a:pt x="3766890" y="3866269"/>
                  <a:pt x="3749770" y="3879595"/>
                </a:cubicBezTo>
                <a:cubicBezTo>
                  <a:pt x="3786866" y="3848185"/>
                  <a:pt x="3829672" y="3801546"/>
                  <a:pt x="3847746" y="3778702"/>
                </a:cubicBezTo>
                <a:cubicBezTo>
                  <a:pt x="3848698" y="3777750"/>
                  <a:pt x="3850600" y="3776799"/>
                  <a:pt x="3854406" y="3772991"/>
                </a:cubicBezTo>
                <a:cubicBezTo>
                  <a:pt x="3869624" y="3751100"/>
                  <a:pt x="3849648" y="3768232"/>
                  <a:pt x="3843942" y="3761570"/>
                </a:cubicBezTo>
                <a:cubicBezTo>
                  <a:pt x="3831574" y="3776799"/>
                  <a:pt x="3818258" y="3789172"/>
                  <a:pt x="3805892" y="3800594"/>
                </a:cubicBezTo>
                <a:cubicBezTo>
                  <a:pt x="3793526" y="3812968"/>
                  <a:pt x="3781158" y="3823438"/>
                  <a:pt x="3767842" y="3834859"/>
                </a:cubicBezTo>
                <a:cubicBezTo>
                  <a:pt x="3741208" y="3856751"/>
                  <a:pt x="3713622" y="3879595"/>
                  <a:pt x="3678426" y="3909101"/>
                </a:cubicBezTo>
                <a:cubicBezTo>
                  <a:pt x="3673670" y="3915763"/>
                  <a:pt x="3685086" y="3909101"/>
                  <a:pt x="3702206" y="3896727"/>
                </a:cubicBezTo>
                <a:cubicBezTo>
                  <a:pt x="3720280" y="3884354"/>
                  <a:pt x="3742158" y="3865317"/>
                  <a:pt x="3759282" y="3850088"/>
                </a:cubicBezTo>
                <a:cubicBezTo>
                  <a:pt x="3739306" y="3867221"/>
                  <a:pt x="3719330" y="3886257"/>
                  <a:pt x="3698402" y="3903390"/>
                </a:cubicBezTo>
                <a:lnTo>
                  <a:pt x="3709818" y="3891968"/>
                </a:lnTo>
                <a:lnTo>
                  <a:pt x="3668914" y="3923378"/>
                </a:lnTo>
                <a:lnTo>
                  <a:pt x="3647986" y="3938607"/>
                </a:lnTo>
                <a:lnTo>
                  <a:pt x="3627060" y="3953836"/>
                </a:lnTo>
                <a:lnTo>
                  <a:pt x="3585206" y="3983342"/>
                </a:lnTo>
                <a:lnTo>
                  <a:pt x="3542398" y="4011897"/>
                </a:lnTo>
                <a:cubicBezTo>
                  <a:pt x="3574742" y="3990005"/>
                  <a:pt x="3584254" y="3979535"/>
                  <a:pt x="3599474" y="3966210"/>
                </a:cubicBezTo>
                <a:cubicBezTo>
                  <a:pt x="3577594" y="3981439"/>
                  <a:pt x="3554766" y="3994764"/>
                  <a:pt x="3530986" y="4009041"/>
                </a:cubicBezTo>
                <a:cubicBezTo>
                  <a:pt x="3538594" y="4009993"/>
                  <a:pt x="3537642" y="4015704"/>
                  <a:pt x="3515766" y="4029030"/>
                </a:cubicBezTo>
                <a:cubicBezTo>
                  <a:pt x="3488178" y="4046162"/>
                  <a:pt x="3462496" y="4061391"/>
                  <a:pt x="3439666" y="4073765"/>
                </a:cubicBezTo>
                <a:cubicBezTo>
                  <a:pt x="3428250" y="4080427"/>
                  <a:pt x="3417788" y="4086138"/>
                  <a:pt x="3407324" y="4091849"/>
                </a:cubicBezTo>
                <a:cubicBezTo>
                  <a:pt x="3396862" y="4096608"/>
                  <a:pt x="3387348" y="4101367"/>
                  <a:pt x="3377836" y="4106126"/>
                </a:cubicBezTo>
                <a:cubicBezTo>
                  <a:pt x="3340738" y="4124211"/>
                  <a:pt x="3312202" y="4135633"/>
                  <a:pt x="3289370" y="4144199"/>
                </a:cubicBezTo>
                <a:cubicBezTo>
                  <a:pt x="3285566" y="4146103"/>
                  <a:pt x="3279858" y="4148958"/>
                  <a:pt x="3276054" y="4150862"/>
                </a:cubicBezTo>
                <a:cubicBezTo>
                  <a:pt x="3286518" y="4148006"/>
                  <a:pt x="3266542" y="4160380"/>
                  <a:pt x="3238954" y="4175609"/>
                </a:cubicBezTo>
                <a:lnTo>
                  <a:pt x="3224720" y="4183040"/>
                </a:lnTo>
                <a:lnTo>
                  <a:pt x="3230394" y="4180368"/>
                </a:lnTo>
                <a:lnTo>
                  <a:pt x="3262738" y="4164187"/>
                </a:lnTo>
                <a:lnTo>
                  <a:pt x="3295078" y="4148007"/>
                </a:lnTo>
                <a:lnTo>
                  <a:pt x="3326470" y="4130874"/>
                </a:lnTo>
                <a:lnTo>
                  <a:pt x="3299834" y="4149910"/>
                </a:lnTo>
                <a:cubicBezTo>
                  <a:pt x="3316006" y="4142296"/>
                  <a:pt x="3332178" y="4134681"/>
                  <a:pt x="3346446" y="4127067"/>
                </a:cubicBezTo>
                <a:cubicBezTo>
                  <a:pt x="3361666" y="4119452"/>
                  <a:pt x="3374030" y="4111838"/>
                  <a:pt x="3385446" y="4105175"/>
                </a:cubicBezTo>
                <a:cubicBezTo>
                  <a:pt x="3407324" y="4092801"/>
                  <a:pt x="3421594" y="4085187"/>
                  <a:pt x="3420642" y="4088994"/>
                </a:cubicBezTo>
                <a:cubicBezTo>
                  <a:pt x="3405422" y="4099464"/>
                  <a:pt x="3383544" y="4111838"/>
                  <a:pt x="3361666" y="4124211"/>
                </a:cubicBezTo>
                <a:cubicBezTo>
                  <a:pt x="3339786" y="4135633"/>
                  <a:pt x="3317908" y="4147055"/>
                  <a:pt x="3301738" y="4157525"/>
                </a:cubicBezTo>
                <a:lnTo>
                  <a:pt x="3345494" y="4138489"/>
                </a:lnTo>
                <a:cubicBezTo>
                  <a:pt x="3309346" y="4160380"/>
                  <a:pt x="3298884" y="4164187"/>
                  <a:pt x="3286518" y="4167995"/>
                </a:cubicBezTo>
                <a:cubicBezTo>
                  <a:pt x="3279858" y="4169898"/>
                  <a:pt x="3273200" y="4171802"/>
                  <a:pt x="3262738" y="4176561"/>
                </a:cubicBezTo>
                <a:cubicBezTo>
                  <a:pt x="3252274" y="4181320"/>
                  <a:pt x="3237054" y="4188935"/>
                  <a:pt x="3214224" y="4199405"/>
                </a:cubicBezTo>
                <a:cubicBezTo>
                  <a:pt x="3250370" y="4188935"/>
                  <a:pt x="3205662" y="4203212"/>
                  <a:pt x="3166662" y="4223200"/>
                </a:cubicBezTo>
                <a:cubicBezTo>
                  <a:pt x="3175222" y="4221296"/>
                  <a:pt x="3190442" y="4214634"/>
                  <a:pt x="3206614" y="4207971"/>
                </a:cubicBezTo>
                <a:cubicBezTo>
                  <a:pt x="3223736" y="4201308"/>
                  <a:pt x="3242762" y="4192742"/>
                  <a:pt x="3258932" y="4185127"/>
                </a:cubicBezTo>
                <a:cubicBezTo>
                  <a:pt x="3276054" y="4177513"/>
                  <a:pt x="3290322" y="4170850"/>
                  <a:pt x="3299834" y="4167043"/>
                </a:cubicBezTo>
                <a:cubicBezTo>
                  <a:pt x="3309346" y="4164187"/>
                  <a:pt x="3312202" y="4163236"/>
                  <a:pt x="3306494" y="4168946"/>
                </a:cubicBezTo>
                <a:cubicBezTo>
                  <a:pt x="3283664" y="4182272"/>
                  <a:pt x="3241810" y="4199405"/>
                  <a:pt x="3198054" y="4215585"/>
                </a:cubicBezTo>
                <a:cubicBezTo>
                  <a:pt x="3154296" y="4231766"/>
                  <a:pt x="3107686" y="4247947"/>
                  <a:pt x="3076294" y="4264128"/>
                </a:cubicBezTo>
                <a:lnTo>
                  <a:pt x="3079148" y="4262224"/>
                </a:lnTo>
                <a:cubicBezTo>
                  <a:pt x="2981170" y="4295538"/>
                  <a:pt x="2946926" y="4308863"/>
                  <a:pt x="2910780" y="4323141"/>
                </a:cubicBezTo>
                <a:cubicBezTo>
                  <a:pt x="2867974" y="4332659"/>
                  <a:pt x="2808998" y="4350743"/>
                  <a:pt x="2762386" y="4360261"/>
                </a:cubicBezTo>
                <a:lnTo>
                  <a:pt x="2763338" y="4357406"/>
                </a:lnTo>
                <a:cubicBezTo>
                  <a:pt x="2740510" y="4362165"/>
                  <a:pt x="2718630" y="4366924"/>
                  <a:pt x="2696752" y="4370731"/>
                </a:cubicBezTo>
                <a:cubicBezTo>
                  <a:pt x="2712922" y="4365972"/>
                  <a:pt x="2731948" y="4362165"/>
                  <a:pt x="2754778" y="4358357"/>
                </a:cubicBezTo>
                <a:cubicBezTo>
                  <a:pt x="2766192" y="4356454"/>
                  <a:pt x="2778558" y="4354550"/>
                  <a:pt x="2790924" y="4351695"/>
                </a:cubicBezTo>
                <a:cubicBezTo>
                  <a:pt x="2803290" y="4349791"/>
                  <a:pt x="2816606" y="4346936"/>
                  <a:pt x="2830876" y="4343129"/>
                </a:cubicBezTo>
                <a:lnTo>
                  <a:pt x="2822314" y="4340273"/>
                </a:lnTo>
                <a:cubicBezTo>
                  <a:pt x="2887950" y="4330755"/>
                  <a:pt x="2928854" y="4310767"/>
                  <a:pt x="2977366" y="4291730"/>
                </a:cubicBezTo>
                <a:cubicBezTo>
                  <a:pt x="2960244" y="4298393"/>
                  <a:pt x="2938366" y="4305056"/>
                  <a:pt x="2915536" y="4311719"/>
                </a:cubicBezTo>
                <a:cubicBezTo>
                  <a:pt x="2891754" y="4317430"/>
                  <a:pt x="2867974" y="4324092"/>
                  <a:pt x="2846096" y="4329803"/>
                </a:cubicBezTo>
                <a:cubicBezTo>
                  <a:pt x="2823266" y="4335514"/>
                  <a:pt x="2803290" y="4340273"/>
                  <a:pt x="2787118" y="4345032"/>
                </a:cubicBezTo>
                <a:cubicBezTo>
                  <a:pt x="2770948" y="4349791"/>
                  <a:pt x="2759534" y="4353598"/>
                  <a:pt x="2755728" y="4356454"/>
                </a:cubicBezTo>
                <a:cubicBezTo>
                  <a:pt x="2740510" y="4357406"/>
                  <a:pt x="2724338" y="4359309"/>
                  <a:pt x="2709118" y="4360261"/>
                </a:cubicBezTo>
                <a:lnTo>
                  <a:pt x="2687238" y="4365972"/>
                </a:lnTo>
                <a:cubicBezTo>
                  <a:pt x="2670118" y="4367876"/>
                  <a:pt x="2670118" y="4365020"/>
                  <a:pt x="2682482" y="4361213"/>
                </a:cubicBezTo>
                <a:cubicBezTo>
                  <a:pt x="2689142" y="4358357"/>
                  <a:pt x="2697702" y="4356454"/>
                  <a:pt x="2710070" y="4353598"/>
                </a:cubicBezTo>
                <a:cubicBezTo>
                  <a:pt x="2722434" y="4350743"/>
                  <a:pt x="2736704" y="4347888"/>
                  <a:pt x="2752874" y="4344080"/>
                </a:cubicBezTo>
                <a:cubicBezTo>
                  <a:pt x="2764290" y="4343129"/>
                  <a:pt x="2769998" y="4342177"/>
                  <a:pt x="2767142" y="4344080"/>
                </a:cubicBezTo>
                <a:cubicBezTo>
                  <a:pt x="2782362" y="4340273"/>
                  <a:pt x="2796630" y="4335514"/>
                  <a:pt x="2816606" y="4329803"/>
                </a:cubicBezTo>
                <a:cubicBezTo>
                  <a:pt x="2826120" y="4326948"/>
                  <a:pt x="2837534" y="4324092"/>
                  <a:pt x="2850852" y="4320285"/>
                </a:cubicBezTo>
                <a:cubicBezTo>
                  <a:pt x="2864170" y="4316478"/>
                  <a:pt x="2879390" y="4312670"/>
                  <a:pt x="2897462" y="4307911"/>
                </a:cubicBezTo>
                <a:lnTo>
                  <a:pt x="2859414" y="4320285"/>
                </a:lnTo>
                <a:cubicBezTo>
                  <a:pt x="2882242" y="4313622"/>
                  <a:pt x="2904122" y="4308863"/>
                  <a:pt x="2925048" y="4302200"/>
                </a:cubicBezTo>
                <a:cubicBezTo>
                  <a:pt x="2945974" y="4295538"/>
                  <a:pt x="2965950" y="4289827"/>
                  <a:pt x="2981170" y="4281261"/>
                </a:cubicBezTo>
                <a:lnTo>
                  <a:pt x="3016868" y="4267924"/>
                </a:lnTo>
                <a:lnTo>
                  <a:pt x="2860720" y="4313741"/>
                </a:lnTo>
                <a:cubicBezTo>
                  <a:pt x="2796870" y="4329803"/>
                  <a:pt x="2733374" y="4343128"/>
                  <a:pt x="2671068" y="4353598"/>
                </a:cubicBezTo>
                <a:cubicBezTo>
                  <a:pt x="2662506" y="4357406"/>
                  <a:pt x="2652994" y="4361213"/>
                  <a:pt x="2643482" y="4365020"/>
                </a:cubicBezTo>
                <a:cubicBezTo>
                  <a:pt x="2633970" y="4368827"/>
                  <a:pt x="2624458" y="4372634"/>
                  <a:pt x="2615896" y="4375490"/>
                </a:cubicBezTo>
                <a:cubicBezTo>
                  <a:pt x="2598774" y="4382153"/>
                  <a:pt x="2582602" y="4388815"/>
                  <a:pt x="2574042" y="4394526"/>
                </a:cubicBezTo>
                <a:cubicBezTo>
                  <a:pt x="2488430" y="4405948"/>
                  <a:pt x="2371430" y="4414514"/>
                  <a:pt x="2297234" y="4409755"/>
                </a:cubicBezTo>
                <a:lnTo>
                  <a:pt x="2303890" y="4407852"/>
                </a:lnTo>
                <a:cubicBezTo>
                  <a:pt x="2267746" y="4407852"/>
                  <a:pt x="2233500" y="4406900"/>
                  <a:pt x="2205914" y="4406900"/>
                </a:cubicBezTo>
                <a:cubicBezTo>
                  <a:pt x="2167866" y="4403093"/>
                  <a:pt x="2232550" y="4402141"/>
                  <a:pt x="2205914" y="4400237"/>
                </a:cubicBezTo>
                <a:cubicBezTo>
                  <a:pt x="2165010" y="4400237"/>
                  <a:pt x="2124108" y="4397382"/>
                  <a:pt x="2083206" y="4395478"/>
                </a:cubicBezTo>
                <a:cubicBezTo>
                  <a:pt x="2087962" y="4393574"/>
                  <a:pt x="2115546" y="4394526"/>
                  <a:pt x="2147890" y="4396430"/>
                </a:cubicBezTo>
                <a:cubicBezTo>
                  <a:pt x="2164060" y="4397382"/>
                  <a:pt x="2181182" y="4398334"/>
                  <a:pt x="2198304" y="4398334"/>
                </a:cubicBezTo>
                <a:cubicBezTo>
                  <a:pt x="2215426" y="4398334"/>
                  <a:pt x="2230646" y="4399285"/>
                  <a:pt x="2243012" y="4399285"/>
                </a:cubicBezTo>
                <a:cubicBezTo>
                  <a:pt x="2233500" y="4399285"/>
                  <a:pt x="2215426" y="4399285"/>
                  <a:pt x="2221134" y="4400237"/>
                </a:cubicBezTo>
                <a:cubicBezTo>
                  <a:pt x="2235402" y="4401189"/>
                  <a:pt x="2252526" y="4402141"/>
                  <a:pt x="2270598" y="4402141"/>
                </a:cubicBezTo>
                <a:cubicBezTo>
                  <a:pt x="2288672" y="4401189"/>
                  <a:pt x="2308648" y="4401189"/>
                  <a:pt x="2326722" y="4400237"/>
                </a:cubicBezTo>
                <a:cubicBezTo>
                  <a:pt x="2345746" y="4400237"/>
                  <a:pt x="2362868" y="4399285"/>
                  <a:pt x="2377138" y="4399285"/>
                </a:cubicBezTo>
                <a:cubicBezTo>
                  <a:pt x="2391406" y="4398334"/>
                  <a:pt x="2402820" y="4399285"/>
                  <a:pt x="2409478" y="4400237"/>
                </a:cubicBezTo>
                <a:cubicBezTo>
                  <a:pt x="2437064" y="4397382"/>
                  <a:pt x="2353356" y="4407852"/>
                  <a:pt x="2447528" y="4403093"/>
                </a:cubicBezTo>
                <a:cubicBezTo>
                  <a:pt x="2478918" y="4403093"/>
                  <a:pt x="2499846" y="4399285"/>
                  <a:pt x="2513162" y="4396430"/>
                </a:cubicBezTo>
                <a:cubicBezTo>
                  <a:pt x="2527432" y="4393574"/>
                  <a:pt x="2534090" y="4390719"/>
                  <a:pt x="2536944" y="4389767"/>
                </a:cubicBezTo>
                <a:cubicBezTo>
                  <a:pt x="2536944" y="4387863"/>
                  <a:pt x="2513162" y="4389767"/>
                  <a:pt x="2492236" y="4390719"/>
                </a:cubicBezTo>
                <a:cubicBezTo>
                  <a:pt x="2471310" y="4391671"/>
                  <a:pt x="2455138" y="4391671"/>
                  <a:pt x="2472260" y="4388815"/>
                </a:cubicBezTo>
                <a:cubicBezTo>
                  <a:pt x="2448478" y="4390719"/>
                  <a:pt x="2431358" y="4391671"/>
                  <a:pt x="2412332" y="4393574"/>
                </a:cubicBezTo>
                <a:cubicBezTo>
                  <a:pt x="2393308" y="4394526"/>
                  <a:pt x="2373332" y="4396430"/>
                  <a:pt x="2341942" y="4395478"/>
                </a:cubicBezTo>
                <a:cubicBezTo>
                  <a:pt x="2365722" y="4395478"/>
                  <a:pt x="2394258" y="4392623"/>
                  <a:pt x="2419942" y="4390719"/>
                </a:cubicBezTo>
                <a:cubicBezTo>
                  <a:pt x="2445626" y="4387863"/>
                  <a:pt x="2468454" y="4387863"/>
                  <a:pt x="2481772" y="4387863"/>
                </a:cubicBezTo>
                <a:cubicBezTo>
                  <a:pt x="2576896" y="4373586"/>
                  <a:pt x="2561676" y="4363116"/>
                  <a:pt x="2516968" y="4366924"/>
                </a:cubicBezTo>
                <a:cubicBezTo>
                  <a:pt x="2519822" y="4367875"/>
                  <a:pt x="2510310" y="4369779"/>
                  <a:pt x="2496992" y="4371683"/>
                </a:cubicBezTo>
                <a:cubicBezTo>
                  <a:pt x="2490334" y="4372634"/>
                  <a:pt x="2481772" y="4373586"/>
                  <a:pt x="2474162" y="4374538"/>
                </a:cubicBezTo>
                <a:cubicBezTo>
                  <a:pt x="2465602" y="4375490"/>
                  <a:pt x="2457990" y="4375490"/>
                  <a:pt x="2450382" y="4376442"/>
                </a:cubicBezTo>
                <a:cubicBezTo>
                  <a:pt x="2421846" y="4379297"/>
                  <a:pt x="2406626" y="4381201"/>
                  <a:pt x="2469406" y="4380249"/>
                </a:cubicBezTo>
                <a:cubicBezTo>
                  <a:pt x="2441822" y="4384056"/>
                  <a:pt x="2401870" y="4387863"/>
                  <a:pt x="2360014" y="4389767"/>
                </a:cubicBezTo>
                <a:cubicBezTo>
                  <a:pt x="2339086" y="4390719"/>
                  <a:pt x="2317210" y="4390719"/>
                  <a:pt x="2296282" y="4391671"/>
                </a:cubicBezTo>
                <a:cubicBezTo>
                  <a:pt x="2285818" y="4391671"/>
                  <a:pt x="2275354" y="4392623"/>
                  <a:pt x="2265842" y="4392623"/>
                </a:cubicBezTo>
                <a:cubicBezTo>
                  <a:pt x="2256330" y="4392623"/>
                  <a:pt x="2246818" y="4392623"/>
                  <a:pt x="2237306" y="4392623"/>
                </a:cubicBezTo>
                <a:lnTo>
                  <a:pt x="2241110" y="4391671"/>
                </a:lnTo>
                <a:lnTo>
                  <a:pt x="2195450" y="4390719"/>
                </a:lnTo>
                <a:lnTo>
                  <a:pt x="2172622" y="4389767"/>
                </a:lnTo>
                <a:cubicBezTo>
                  <a:pt x="2165010" y="4389767"/>
                  <a:pt x="2157402" y="4388815"/>
                  <a:pt x="2149790" y="4388815"/>
                </a:cubicBezTo>
                <a:cubicBezTo>
                  <a:pt x="2163110" y="4388815"/>
                  <a:pt x="2190694" y="4388815"/>
                  <a:pt x="2191646" y="4385960"/>
                </a:cubicBezTo>
                <a:cubicBezTo>
                  <a:pt x="2169766" y="4385960"/>
                  <a:pt x="2148840" y="4385008"/>
                  <a:pt x="2127914" y="4385008"/>
                </a:cubicBezTo>
                <a:cubicBezTo>
                  <a:pt x="2106034" y="4384056"/>
                  <a:pt x="2085106" y="4384056"/>
                  <a:pt x="2064180" y="4383104"/>
                </a:cubicBezTo>
                <a:cubicBezTo>
                  <a:pt x="2100326" y="4383104"/>
                  <a:pt x="2088912" y="4382153"/>
                  <a:pt x="2065130" y="4379297"/>
                </a:cubicBezTo>
                <a:cubicBezTo>
                  <a:pt x="2053240" y="4377870"/>
                  <a:pt x="2038258" y="4375966"/>
                  <a:pt x="2024228" y="4374063"/>
                </a:cubicBezTo>
                <a:lnTo>
                  <a:pt x="1989120" y="4368840"/>
                </a:lnTo>
                <a:lnTo>
                  <a:pt x="1998546" y="4367875"/>
                </a:lnTo>
                <a:cubicBezTo>
                  <a:pt x="1977618" y="4362165"/>
                  <a:pt x="1931006" y="4354550"/>
                  <a:pt x="1877738" y="4346936"/>
                </a:cubicBezTo>
                <a:cubicBezTo>
                  <a:pt x="1825420" y="4337417"/>
                  <a:pt x="1766444" y="4326947"/>
                  <a:pt x="1721734" y="4314574"/>
                </a:cubicBezTo>
                <a:cubicBezTo>
                  <a:pt x="1730298" y="4315526"/>
                  <a:pt x="1748370" y="4319333"/>
                  <a:pt x="1752174" y="4319333"/>
                </a:cubicBezTo>
                <a:cubicBezTo>
                  <a:pt x="1720784" y="4310766"/>
                  <a:pt x="1697954" y="4306007"/>
                  <a:pt x="1677978" y="4301248"/>
                </a:cubicBezTo>
                <a:cubicBezTo>
                  <a:pt x="1658002" y="4296489"/>
                  <a:pt x="1640880" y="4291730"/>
                  <a:pt x="1618050" y="4286971"/>
                </a:cubicBezTo>
                <a:lnTo>
                  <a:pt x="1623758" y="4288875"/>
                </a:lnTo>
                <a:cubicBezTo>
                  <a:pt x="1584758" y="4280309"/>
                  <a:pt x="1573342" y="4276501"/>
                  <a:pt x="1565734" y="4271742"/>
                </a:cubicBezTo>
                <a:cubicBezTo>
                  <a:pt x="1559074" y="4267935"/>
                  <a:pt x="1555270" y="4264128"/>
                  <a:pt x="1533390" y="4255561"/>
                </a:cubicBezTo>
                <a:cubicBezTo>
                  <a:pt x="1523878" y="4252706"/>
                  <a:pt x="1503902" y="4246043"/>
                  <a:pt x="1487732" y="4241284"/>
                </a:cubicBezTo>
                <a:cubicBezTo>
                  <a:pt x="1470610" y="4236525"/>
                  <a:pt x="1457292" y="4231766"/>
                  <a:pt x="1462048" y="4235573"/>
                </a:cubicBezTo>
                <a:cubicBezTo>
                  <a:pt x="1435414" y="4224152"/>
                  <a:pt x="1408778" y="4213681"/>
                  <a:pt x="1383096" y="4202260"/>
                </a:cubicBezTo>
                <a:lnTo>
                  <a:pt x="1384998" y="4208922"/>
                </a:lnTo>
                <a:cubicBezTo>
                  <a:pt x="1340290" y="4190838"/>
                  <a:pt x="1331730" y="4184175"/>
                  <a:pt x="1289875" y="4170850"/>
                </a:cubicBezTo>
                <a:lnTo>
                  <a:pt x="1286070" y="4174657"/>
                </a:lnTo>
                <a:cubicBezTo>
                  <a:pt x="1304142" y="4182271"/>
                  <a:pt x="1323168" y="4189886"/>
                  <a:pt x="1341242" y="4197501"/>
                </a:cubicBezTo>
                <a:cubicBezTo>
                  <a:pt x="1359314" y="4205115"/>
                  <a:pt x="1377388" y="4213681"/>
                  <a:pt x="1396414" y="4220344"/>
                </a:cubicBezTo>
                <a:cubicBezTo>
                  <a:pt x="1339338" y="4200356"/>
                  <a:pt x="1379290" y="4219393"/>
                  <a:pt x="1316510" y="4195597"/>
                </a:cubicBezTo>
                <a:cubicBezTo>
                  <a:pt x="1388802" y="4218441"/>
                  <a:pt x="1268948" y="4174657"/>
                  <a:pt x="1264191" y="4166091"/>
                </a:cubicBezTo>
                <a:lnTo>
                  <a:pt x="1217581" y="4148958"/>
                </a:lnTo>
                <a:lnTo>
                  <a:pt x="1229947" y="4152765"/>
                </a:lnTo>
                <a:cubicBezTo>
                  <a:pt x="1195703" y="4134681"/>
                  <a:pt x="1187141" y="4135633"/>
                  <a:pt x="1147190" y="4115644"/>
                </a:cubicBezTo>
                <a:cubicBezTo>
                  <a:pt x="1170019" y="4128018"/>
                  <a:pt x="1189044" y="4140392"/>
                  <a:pt x="1210922" y="4149910"/>
                </a:cubicBezTo>
                <a:cubicBezTo>
                  <a:pt x="1232801" y="4160380"/>
                  <a:pt x="1256582" y="4170850"/>
                  <a:pt x="1287972" y="4182271"/>
                </a:cubicBezTo>
                <a:cubicBezTo>
                  <a:pt x="1265143" y="4173705"/>
                  <a:pt x="1230898" y="4160380"/>
                  <a:pt x="1199507" y="4148006"/>
                </a:cubicBezTo>
                <a:cubicBezTo>
                  <a:pt x="1169068" y="4134681"/>
                  <a:pt x="1140531" y="4122307"/>
                  <a:pt x="1130067" y="4117548"/>
                </a:cubicBezTo>
                <a:cubicBezTo>
                  <a:pt x="1106286" y="4107078"/>
                  <a:pt x="1087262" y="4096608"/>
                  <a:pt x="1068237" y="4086138"/>
                </a:cubicBezTo>
                <a:cubicBezTo>
                  <a:pt x="1050164" y="4075668"/>
                  <a:pt x="1031139" y="4065198"/>
                  <a:pt x="1010212" y="4053777"/>
                </a:cubicBezTo>
                <a:cubicBezTo>
                  <a:pt x="1052066" y="4074717"/>
                  <a:pt x="1046359" y="4067102"/>
                  <a:pt x="1051115" y="4066150"/>
                </a:cubicBezTo>
                <a:cubicBezTo>
                  <a:pt x="1053968" y="4065198"/>
                  <a:pt x="1058725" y="4066150"/>
                  <a:pt x="1072993" y="4072813"/>
                </a:cubicBezTo>
                <a:cubicBezTo>
                  <a:pt x="1087262" y="4079476"/>
                  <a:pt x="1111043" y="4092801"/>
                  <a:pt x="1152897" y="4112789"/>
                </a:cubicBezTo>
                <a:cubicBezTo>
                  <a:pt x="1149092" y="4111837"/>
                  <a:pt x="1135775" y="4105175"/>
                  <a:pt x="1131019" y="4102319"/>
                </a:cubicBezTo>
                <a:cubicBezTo>
                  <a:pt x="1141482" y="4109934"/>
                  <a:pt x="1166214" y="4122307"/>
                  <a:pt x="1193800" y="4133729"/>
                </a:cubicBezTo>
                <a:cubicBezTo>
                  <a:pt x="1221386" y="4145151"/>
                  <a:pt x="1251825" y="4155621"/>
                  <a:pt x="1270850" y="4162284"/>
                </a:cubicBezTo>
                <a:cubicBezTo>
                  <a:pt x="1263240" y="4154669"/>
                  <a:pt x="1302242" y="4170850"/>
                  <a:pt x="1237557" y="4140392"/>
                </a:cubicBezTo>
                <a:cubicBezTo>
                  <a:pt x="1247069" y="4146103"/>
                  <a:pt x="1232801" y="4142295"/>
                  <a:pt x="1208069" y="4132777"/>
                </a:cubicBezTo>
                <a:cubicBezTo>
                  <a:pt x="1183337" y="4122307"/>
                  <a:pt x="1149092" y="4107078"/>
                  <a:pt x="1118652" y="4090897"/>
                </a:cubicBezTo>
                <a:lnTo>
                  <a:pt x="1132921" y="4088994"/>
                </a:lnTo>
                <a:cubicBezTo>
                  <a:pt x="1117701" y="4081379"/>
                  <a:pt x="1103433" y="4073765"/>
                  <a:pt x="1089164" y="4066150"/>
                </a:cubicBezTo>
                <a:lnTo>
                  <a:pt x="1045407" y="4043307"/>
                </a:lnTo>
                <a:lnTo>
                  <a:pt x="1053968" y="4047114"/>
                </a:lnTo>
                <a:cubicBezTo>
                  <a:pt x="1023529" y="4026174"/>
                  <a:pt x="961699" y="3998571"/>
                  <a:pt x="904625" y="3960499"/>
                </a:cubicBezTo>
                <a:lnTo>
                  <a:pt x="902304" y="3959178"/>
                </a:lnTo>
                <a:lnTo>
                  <a:pt x="900641" y="3958729"/>
                </a:lnTo>
                <a:cubicBezTo>
                  <a:pt x="902425" y="3960915"/>
                  <a:pt x="916515" y="3970731"/>
                  <a:pt x="923649" y="3975728"/>
                </a:cubicBezTo>
                <a:cubicBezTo>
                  <a:pt x="893685" y="3959309"/>
                  <a:pt x="886729" y="3952528"/>
                  <a:pt x="893150" y="3954580"/>
                </a:cubicBezTo>
                <a:lnTo>
                  <a:pt x="899457" y="3957557"/>
                </a:lnTo>
                <a:lnTo>
                  <a:pt x="883936" y="3948720"/>
                </a:lnTo>
                <a:cubicBezTo>
                  <a:pt x="875612" y="3943842"/>
                  <a:pt x="866100" y="3938131"/>
                  <a:pt x="856112" y="3931944"/>
                </a:cubicBezTo>
                <a:cubicBezTo>
                  <a:pt x="836136" y="3919571"/>
                  <a:pt x="815208" y="3905294"/>
                  <a:pt x="797135" y="3893872"/>
                </a:cubicBezTo>
                <a:cubicBezTo>
                  <a:pt x="760988" y="3870076"/>
                  <a:pt x="739110" y="3854847"/>
                  <a:pt x="769549" y="3882450"/>
                </a:cubicBezTo>
                <a:cubicBezTo>
                  <a:pt x="722939" y="3843426"/>
                  <a:pt x="676328" y="3815823"/>
                  <a:pt x="624010" y="3772991"/>
                </a:cubicBezTo>
                <a:cubicBezTo>
                  <a:pt x="634474" y="3782509"/>
                  <a:pt x="644937" y="3791076"/>
                  <a:pt x="655401" y="3800594"/>
                </a:cubicBezTo>
                <a:cubicBezTo>
                  <a:pt x="665865" y="3810112"/>
                  <a:pt x="676328" y="3819630"/>
                  <a:pt x="686792" y="3828197"/>
                </a:cubicBezTo>
                <a:cubicBezTo>
                  <a:pt x="645889" y="3799642"/>
                  <a:pt x="632571" y="3789172"/>
                  <a:pt x="620205" y="3779654"/>
                </a:cubicBezTo>
                <a:cubicBezTo>
                  <a:pt x="608790" y="3770136"/>
                  <a:pt x="597376" y="3763473"/>
                  <a:pt x="565034" y="3739678"/>
                </a:cubicBezTo>
                <a:cubicBezTo>
                  <a:pt x="560277" y="3732063"/>
                  <a:pt x="548863" y="3718738"/>
                  <a:pt x="562180" y="3728256"/>
                </a:cubicBezTo>
                <a:cubicBezTo>
                  <a:pt x="512716" y="3683521"/>
                  <a:pt x="456593" y="3623557"/>
                  <a:pt x="409982" y="3565496"/>
                </a:cubicBezTo>
                <a:cubicBezTo>
                  <a:pt x="362421" y="3507435"/>
                  <a:pt x="323420" y="3451278"/>
                  <a:pt x="300590" y="3418917"/>
                </a:cubicBezTo>
                <a:cubicBezTo>
                  <a:pt x="275858" y="3377988"/>
                  <a:pt x="265395" y="3352290"/>
                  <a:pt x="252077" y="3322783"/>
                </a:cubicBezTo>
                <a:cubicBezTo>
                  <a:pt x="238760" y="3293277"/>
                  <a:pt x="223540" y="3259012"/>
                  <a:pt x="196906" y="3199047"/>
                </a:cubicBezTo>
                <a:cubicBezTo>
                  <a:pt x="191198" y="3185722"/>
                  <a:pt x="191198" y="3191433"/>
                  <a:pt x="189296" y="3190481"/>
                </a:cubicBezTo>
                <a:cubicBezTo>
                  <a:pt x="187393" y="3188577"/>
                  <a:pt x="182637" y="3180011"/>
                  <a:pt x="168369" y="3139083"/>
                </a:cubicBezTo>
                <a:cubicBezTo>
                  <a:pt x="166466" y="3133372"/>
                  <a:pt x="203564" y="3215228"/>
                  <a:pt x="168369" y="3124806"/>
                </a:cubicBezTo>
                <a:cubicBezTo>
                  <a:pt x="138880" y="3061034"/>
                  <a:pt x="119856" y="2969660"/>
                  <a:pt x="91319" y="2885901"/>
                </a:cubicBezTo>
                <a:cubicBezTo>
                  <a:pt x="80855" y="2840213"/>
                  <a:pt x="60879" y="2761213"/>
                  <a:pt x="69440" y="2776442"/>
                </a:cubicBezTo>
                <a:cubicBezTo>
                  <a:pt x="85611" y="2849731"/>
                  <a:pt x="116051" y="2950624"/>
                  <a:pt x="122709" y="2964901"/>
                </a:cubicBezTo>
                <a:cubicBezTo>
                  <a:pt x="117002" y="2956335"/>
                  <a:pt x="135075" y="3017251"/>
                  <a:pt x="117002" y="2964901"/>
                </a:cubicBezTo>
                <a:cubicBezTo>
                  <a:pt x="131270" y="3019155"/>
                  <a:pt x="138880" y="3036287"/>
                  <a:pt x="144588" y="3052468"/>
                </a:cubicBezTo>
                <a:cubicBezTo>
                  <a:pt x="147441" y="3060082"/>
                  <a:pt x="150295" y="3067697"/>
                  <a:pt x="155051" y="3079119"/>
                </a:cubicBezTo>
                <a:cubicBezTo>
                  <a:pt x="159808" y="3090541"/>
                  <a:pt x="164564" y="3106721"/>
                  <a:pt x="173125" y="3130517"/>
                </a:cubicBezTo>
                <a:cubicBezTo>
                  <a:pt x="175978" y="3133372"/>
                  <a:pt x="172174" y="3120999"/>
                  <a:pt x="167417" y="3104818"/>
                </a:cubicBezTo>
                <a:cubicBezTo>
                  <a:pt x="162661" y="3088637"/>
                  <a:pt x="156003" y="3069601"/>
                  <a:pt x="152198" y="3059131"/>
                </a:cubicBezTo>
                <a:cubicBezTo>
                  <a:pt x="155051" y="3058179"/>
                  <a:pt x="172174" y="3104818"/>
                  <a:pt x="186442" y="3140987"/>
                </a:cubicBezTo>
                <a:cubicBezTo>
                  <a:pt x="201662" y="3177156"/>
                  <a:pt x="213077" y="3201903"/>
                  <a:pt x="199759" y="3159071"/>
                </a:cubicBezTo>
                <a:cubicBezTo>
                  <a:pt x="180735" y="3108625"/>
                  <a:pt x="165515" y="3076263"/>
                  <a:pt x="153149" y="3045805"/>
                </a:cubicBezTo>
                <a:cubicBezTo>
                  <a:pt x="140783" y="3015347"/>
                  <a:pt x="129368" y="2985841"/>
                  <a:pt x="119856" y="2940154"/>
                </a:cubicBezTo>
                <a:cubicBezTo>
                  <a:pt x="134124" y="2974419"/>
                  <a:pt x="148393" y="3031528"/>
                  <a:pt x="170271" y="3074360"/>
                </a:cubicBezTo>
                <a:cubicBezTo>
                  <a:pt x="162661" y="3050564"/>
                  <a:pt x="155051" y="3025817"/>
                  <a:pt x="148393" y="3001070"/>
                </a:cubicBezTo>
                <a:cubicBezTo>
                  <a:pt x="140783" y="2983937"/>
                  <a:pt x="134124" y="2966805"/>
                  <a:pt x="127466" y="2949672"/>
                </a:cubicBezTo>
                <a:lnTo>
                  <a:pt x="129368" y="2952528"/>
                </a:lnTo>
                <a:cubicBezTo>
                  <a:pt x="113197" y="2886852"/>
                  <a:pt x="103685" y="2857346"/>
                  <a:pt x="93221" y="2829744"/>
                </a:cubicBezTo>
                <a:cubicBezTo>
                  <a:pt x="82757" y="2802141"/>
                  <a:pt x="72294" y="2776442"/>
                  <a:pt x="57074" y="2717429"/>
                </a:cubicBezTo>
                <a:cubicBezTo>
                  <a:pt x="68489" y="2786912"/>
                  <a:pt x="41854" y="2704104"/>
                  <a:pt x="51367" y="2756454"/>
                </a:cubicBezTo>
                <a:cubicBezTo>
                  <a:pt x="31391" y="2676501"/>
                  <a:pt x="21878" y="2617489"/>
                  <a:pt x="28537" y="2615585"/>
                </a:cubicBezTo>
                <a:cubicBezTo>
                  <a:pt x="36147" y="2652706"/>
                  <a:pt x="41854" y="2671742"/>
                  <a:pt x="44708" y="2681261"/>
                </a:cubicBezTo>
                <a:cubicBezTo>
                  <a:pt x="47562" y="2690779"/>
                  <a:pt x="48513" y="2691731"/>
                  <a:pt x="49464" y="2691731"/>
                </a:cubicBezTo>
                <a:cubicBezTo>
                  <a:pt x="52318" y="2691731"/>
                  <a:pt x="53269" y="2690779"/>
                  <a:pt x="72294" y="2758358"/>
                </a:cubicBezTo>
                <a:cubicBezTo>
                  <a:pt x="69440" y="2735514"/>
                  <a:pt x="89416" y="2788815"/>
                  <a:pt x="71343" y="2706959"/>
                </a:cubicBezTo>
                <a:cubicBezTo>
                  <a:pt x="47562" y="2615585"/>
                  <a:pt x="71343" y="2735514"/>
                  <a:pt x="50415" y="2644140"/>
                </a:cubicBezTo>
                <a:cubicBezTo>
                  <a:pt x="50415" y="2638429"/>
                  <a:pt x="49464" y="2632718"/>
                  <a:pt x="51367" y="2635573"/>
                </a:cubicBezTo>
                <a:cubicBezTo>
                  <a:pt x="39952" y="2593693"/>
                  <a:pt x="42806" y="2586079"/>
                  <a:pt x="31391" y="2534681"/>
                </a:cubicBezTo>
                <a:lnTo>
                  <a:pt x="34244" y="2547055"/>
                </a:lnTo>
                <a:cubicBezTo>
                  <a:pt x="31391" y="2514693"/>
                  <a:pt x="27586" y="2497560"/>
                  <a:pt x="24732" y="2481380"/>
                </a:cubicBezTo>
                <a:cubicBezTo>
                  <a:pt x="20927" y="2464247"/>
                  <a:pt x="19025" y="2449018"/>
                  <a:pt x="18073" y="2421415"/>
                </a:cubicBezTo>
                <a:cubicBezTo>
                  <a:pt x="15220" y="2444259"/>
                  <a:pt x="10464" y="2384294"/>
                  <a:pt x="5707" y="2350029"/>
                </a:cubicBezTo>
                <a:cubicBezTo>
                  <a:pt x="6659" y="2377632"/>
                  <a:pt x="5707" y="2400475"/>
                  <a:pt x="6659" y="2429030"/>
                </a:cubicBezTo>
                <a:cubicBezTo>
                  <a:pt x="7610" y="2457584"/>
                  <a:pt x="9512" y="2493753"/>
                  <a:pt x="18073" y="2548958"/>
                </a:cubicBezTo>
                <a:cubicBezTo>
                  <a:pt x="23781" y="2562284"/>
                  <a:pt x="24732" y="2553717"/>
                  <a:pt x="34244" y="2598453"/>
                </a:cubicBezTo>
                <a:cubicBezTo>
                  <a:pt x="29488" y="2574657"/>
                  <a:pt x="25683" y="2550862"/>
                  <a:pt x="21878" y="2527066"/>
                </a:cubicBezTo>
                <a:cubicBezTo>
                  <a:pt x="24732" y="2542296"/>
                  <a:pt x="27586" y="2553717"/>
                  <a:pt x="30440" y="2567995"/>
                </a:cubicBezTo>
                <a:cubicBezTo>
                  <a:pt x="34244" y="2590838"/>
                  <a:pt x="37098" y="2613682"/>
                  <a:pt x="40903" y="2636525"/>
                </a:cubicBezTo>
                <a:cubicBezTo>
                  <a:pt x="21878" y="2549910"/>
                  <a:pt x="25683" y="2589886"/>
                  <a:pt x="15220" y="2553717"/>
                </a:cubicBezTo>
                <a:cubicBezTo>
                  <a:pt x="9512" y="2513741"/>
                  <a:pt x="7610" y="2497560"/>
                  <a:pt x="5707" y="2484235"/>
                </a:cubicBezTo>
                <a:cubicBezTo>
                  <a:pt x="3805" y="2471861"/>
                  <a:pt x="1902" y="2462343"/>
                  <a:pt x="0" y="2436644"/>
                </a:cubicBezTo>
                <a:cubicBezTo>
                  <a:pt x="2854" y="2439500"/>
                  <a:pt x="951" y="2399523"/>
                  <a:pt x="951" y="2348126"/>
                </a:cubicBezTo>
                <a:cubicBezTo>
                  <a:pt x="951" y="2322426"/>
                  <a:pt x="951" y="2293872"/>
                  <a:pt x="1902" y="2265318"/>
                </a:cubicBezTo>
                <a:cubicBezTo>
                  <a:pt x="3805" y="2237715"/>
                  <a:pt x="5707" y="2210112"/>
                  <a:pt x="7610" y="2186317"/>
                </a:cubicBezTo>
                <a:cubicBezTo>
                  <a:pt x="6659" y="2201546"/>
                  <a:pt x="5707" y="2219631"/>
                  <a:pt x="5707" y="2230100"/>
                </a:cubicBezTo>
                <a:cubicBezTo>
                  <a:pt x="6659" y="2298631"/>
                  <a:pt x="11415" y="2183462"/>
                  <a:pt x="13317" y="2181558"/>
                </a:cubicBezTo>
                <a:cubicBezTo>
                  <a:pt x="13317" y="2167281"/>
                  <a:pt x="14269" y="2153004"/>
                  <a:pt x="14269" y="2137775"/>
                </a:cubicBezTo>
                <a:cubicBezTo>
                  <a:pt x="14269" y="2145389"/>
                  <a:pt x="15220" y="2151100"/>
                  <a:pt x="17122" y="2133967"/>
                </a:cubicBezTo>
                <a:cubicBezTo>
                  <a:pt x="18073" y="2117786"/>
                  <a:pt x="19025" y="2105413"/>
                  <a:pt x="19025" y="2094943"/>
                </a:cubicBezTo>
                <a:cubicBezTo>
                  <a:pt x="19025" y="2085425"/>
                  <a:pt x="19976" y="2076858"/>
                  <a:pt x="19976" y="2069244"/>
                </a:cubicBezTo>
                <a:cubicBezTo>
                  <a:pt x="20927" y="2054015"/>
                  <a:pt x="20927" y="2037834"/>
                  <a:pt x="25683" y="2004520"/>
                </a:cubicBezTo>
                <a:cubicBezTo>
                  <a:pt x="28537" y="1999761"/>
                  <a:pt x="25683" y="2056870"/>
                  <a:pt x="33293" y="2015942"/>
                </a:cubicBezTo>
                <a:cubicBezTo>
                  <a:pt x="36147" y="2009280"/>
                  <a:pt x="41854" y="1995002"/>
                  <a:pt x="47562" y="1971207"/>
                </a:cubicBezTo>
                <a:cubicBezTo>
                  <a:pt x="51367" y="1959785"/>
                  <a:pt x="54220" y="1945508"/>
                  <a:pt x="58025" y="1929327"/>
                </a:cubicBezTo>
                <a:cubicBezTo>
                  <a:pt x="62782" y="1912195"/>
                  <a:pt x="66586" y="1894110"/>
                  <a:pt x="71343" y="1872218"/>
                </a:cubicBezTo>
                <a:cubicBezTo>
                  <a:pt x="71343" y="1869363"/>
                  <a:pt x="72294" y="1861748"/>
                  <a:pt x="74196" y="1852230"/>
                </a:cubicBezTo>
                <a:cubicBezTo>
                  <a:pt x="76099" y="1842712"/>
                  <a:pt x="79904" y="1830338"/>
                  <a:pt x="82757" y="1817965"/>
                </a:cubicBezTo>
                <a:cubicBezTo>
                  <a:pt x="81806" y="1821772"/>
                  <a:pt x="80855" y="1825579"/>
                  <a:pt x="80855" y="1827483"/>
                </a:cubicBezTo>
                <a:lnTo>
                  <a:pt x="99880" y="1772278"/>
                </a:lnTo>
                <a:cubicBezTo>
                  <a:pt x="95124" y="1796073"/>
                  <a:pt x="88465" y="1820820"/>
                  <a:pt x="80855" y="1844616"/>
                </a:cubicBezTo>
                <a:cubicBezTo>
                  <a:pt x="74196" y="1868411"/>
                  <a:pt x="67538" y="1893158"/>
                  <a:pt x="64684" y="1917905"/>
                </a:cubicBezTo>
                <a:lnTo>
                  <a:pt x="68489" y="1922664"/>
                </a:lnTo>
                <a:cubicBezTo>
                  <a:pt x="63733" y="1941701"/>
                  <a:pt x="60879" y="1964544"/>
                  <a:pt x="58025" y="1985484"/>
                </a:cubicBezTo>
                <a:cubicBezTo>
                  <a:pt x="57074" y="1995954"/>
                  <a:pt x="55172" y="2006424"/>
                  <a:pt x="54220" y="2014990"/>
                </a:cubicBezTo>
                <a:cubicBezTo>
                  <a:pt x="54220" y="2023557"/>
                  <a:pt x="53269" y="2032123"/>
                  <a:pt x="53269" y="2037834"/>
                </a:cubicBezTo>
                <a:cubicBezTo>
                  <a:pt x="54220" y="2030219"/>
                  <a:pt x="55172" y="2023557"/>
                  <a:pt x="56123" y="2017846"/>
                </a:cubicBezTo>
                <a:cubicBezTo>
                  <a:pt x="57074" y="2012135"/>
                  <a:pt x="58025" y="2006424"/>
                  <a:pt x="58977" y="2001665"/>
                </a:cubicBezTo>
                <a:cubicBezTo>
                  <a:pt x="60879" y="1991195"/>
                  <a:pt x="61830" y="1982629"/>
                  <a:pt x="63733" y="1973111"/>
                </a:cubicBezTo>
                <a:cubicBezTo>
                  <a:pt x="66586" y="1954074"/>
                  <a:pt x="69440" y="1935038"/>
                  <a:pt x="77050" y="1902676"/>
                </a:cubicBezTo>
                <a:cubicBezTo>
                  <a:pt x="82757" y="1894110"/>
                  <a:pt x="73245" y="1939797"/>
                  <a:pt x="73245" y="1946460"/>
                </a:cubicBezTo>
                <a:lnTo>
                  <a:pt x="72294" y="1935990"/>
                </a:lnTo>
                <a:cubicBezTo>
                  <a:pt x="67538" y="1955026"/>
                  <a:pt x="64684" y="1972159"/>
                  <a:pt x="61830" y="1988340"/>
                </a:cubicBezTo>
                <a:cubicBezTo>
                  <a:pt x="58977" y="2003569"/>
                  <a:pt x="57074" y="2018798"/>
                  <a:pt x="56123" y="2034978"/>
                </a:cubicBezTo>
                <a:cubicBezTo>
                  <a:pt x="54220" y="2050208"/>
                  <a:pt x="53269" y="2067340"/>
                  <a:pt x="51367" y="2085425"/>
                </a:cubicBezTo>
                <a:cubicBezTo>
                  <a:pt x="49464" y="2094943"/>
                  <a:pt x="49464" y="2104461"/>
                  <a:pt x="48513" y="2114931"/>
                </a:cubicBezTo>
                <a:cubicBezTo>
                  <a:pt x="47562" y="2125401"/>
                  <a:pt x="46611" y="2136823"/>
                  <a:pt x="45659" y="2149196"/>
                </a:cubicBezTo>
                <a:cubicBezTo>
                  <a:pt x="43757" y="2163473"/>
                  <a:pt x="44708" y="2154907"/>
                  <a:pt x="43757" y="2151100"/>
                </a:cubicBezTo>
                <a:cubicBezTo>
                  <a:pt x="43757" y="2160618"/>
                  <a:pt x="42806" y="2171088"/>
                  <a:pt x="42806" y="2180606"/>
                </a:cubicBezTo>
                <a:cubicBezTo>
                  <a:pt x="42806" y="2190124"/>
                  <a:pt x="42806" y="2200594"/>
                  <a:pt x="42806" y="2210112"/>
                </a:cubicBezTo>
                <a:cubicBezTo>
                  <a:pt x="42806" y="2229149"/>
                  <a:pt x="40903" y="2249137"/>
                  <a:pt x="40903" y="2268173"/>
                </a:cubicBezTo>
                <a:cubicBezTo>
                  <a:pt x="40903" y="2303390"/>
                  <a:pt x="41854" y="2338607"/>
                  <a:pt x="46611" y="2373824"/>
                </a:cubicBezTo>
                <a:cubicBezTo>
                  <a:pt x="43757" y="2335752"/>
                  <a:pt x="42806" y="2298631"/>
                  <a:pt x="42806" y="2261510"/>
                </a:cubicBezTo>
                <a:cubicBezTo>
                  <a:pt x="45659" y="1819869"/>
                  <a:pt x="241614" y="1401070"/>
                  <a:pt x="474666" y="1025104"/>
                </a:cubicBezTo>
                <a:lnTo>
                  <a:pt x="440422" y="1131707"/>
                </a:lnTo>
                <a:cubicBezTo>
                  <a:pt x="466105" y="1088875"/>
                  <a:pt x="493691" y="1050803"/>
                  <a:pt x="514618" y="1020344"/>
                </a:cubicBezTo>
                <a:cubicBezTo>
                  <a:pt x="525082" y="1005115"/>
                  <a:pt x="507008" y="1034622"/>
                  <a:pt x="506057" y="1037477"/>
                </a:cubicBezTo>
                <a:cubicBezTo>
                  <a:pt x="534594" y="998453"/>
                  <a:pt x="553619" y="977513"/>
                  <a:pt x="590717" y="929922"/>
                </a:cubicBezTo>
                <a:cubicBezTo>
                  <a:pt x="610693" y="898512"/>
                  <a:pt x="569790" y="949910"/>
                  <a:pt x="551716" y="972754"/>
                </a:cubicBezTo>
                <a:cubicBezTo>
                  <a:pt x="551716" y="967995"/>
                  <a:pt x="560277" y="955621"/>
                  <a:pt x="581205" y="929922"/>
                </a:cubicBezTo>
                <a:cubicBezTo>
                  <a:pt x="585010" y="928970"/>
                  <a:pt x="614498" y="893753"/>
                  <a:pt x="646840" y="856632"/>
                </a:cubicBezTo>
                <a:cubicBezTo>
                  <a:pt x="679182" y="819512"/>
                  <a:pt x="715329" y="779536"/>
                  <a:pt x="731500" y="765258"/>
                </a:cubicBezTo>
                <a:cubicBezTo>
                  <a:pt x="788574" y="698631"/>
                  <a:pt x="782866" y="702439"/>
                  <a:pt x="775257" y="706246"/>
                </a:cubicBezTo>
                <a:cubicBezTo>
                  <a:pt x="768598" y="710053"/>
                  <a:pt x="760988" y="714812"/>
                  <a:pt x="819965" y="651992"/>
                </a:cubicBezTo>
                <a:cubicBezTo>
                  <a:pt x="832331" y="640571"/>
                  <a:pt x="845648" y="630101"/>
                  <a:pt x="858965" y="618679"/>
                </a:cubicBezTo>
                <a:cubicBezTo>
                  <a:pt x="892258" y="580606"/>
                  <a:pt x="931259" y="538726"/>
                  <a:pt x="974065" y="497798"/>
                </a:cubicBezTo>
                <a:cubicBezTo>
                  <a:pt x="995468" y="477334"/>
                  <a:pt x="1017584" y="457108"/>
                  <a:pt x="1040057" y="437715"/>
                </a:cubicBezTo>
                <a:lnTo>
                  <a:pt x="1088919" y="398209"/>
                </a:lnTo>
                <a:lnTo>
                  <a:pt x="1085998" y="402394"/>
                </a:lnTo>
                <a:cubicBezTo>
                  <a:pt x="1087559" y="402796"/>
                  <a:pt x="1101293" y="392623"/>
                  <a:pt x="1109140" y="388340"/>
                </a:cubicBezTo>
                <a:cubicBezTo>
                  <a:pt x="1178580" y="337894"/>
                  <a:pt x="1240411" y="291255"/>
                  <a:pt x="1288924" y="270315"/>
                </a:cubicBezTo>
                <a:cubicBezTo>
                  <a:pt x="1299386" y="263652"/>
                  <a:pt x="1310802" y="256989"/>
                  <a:pt x="1323168" y="249375"/>
                </a:cubicBezTo>
                <a:cubicBezTo>
                  <a:pt x="1329826" y="245568"/>
                  <a:pt x="1335534" y="241760"/>
                  <a:pt x="1342194" y="237953"/>
                </a:cubicBezTo>
                <a:cubicBezTo>
                  <a:pt x="1348850" y="235098"/>
                  <a:pt x="1355510" y="231290"/>
                  <a:pt x="1362170" y="227483"/>
                </a:cubicBezTo>
                <a:cubicBezTo>
                  <a:pt x="1376438" y="220821"/>
                  <a:pt x="1390706" y="213206"/>
                  <a:pt x="1404974" y="205591"/>
                </a:cubicBezTo>
                <a:cubicBezTo>
                  <a:pt x="1420194" y="197977"/>
                  <a:pt x="1435414" y="191314"/>
                  <a:pt x="1450634" y="184652"/>
                </a:cubicBezTo>
                <a:cubicBezTo>
                  <a:pt x="1481074" y="170374"/>
                  <a:pt x="1513414" y="158953"/>
                  <a:pt x="1543854" y="146579"/>
                </a:cubicBezTo>
                <a:cubicBezTo>
                  <a:pt x="1559074" y="140868"/>
                  <a:pt x="1575246" y="136109"/>
                  <a:pt x="1589514" y="131350"/>
                </a:cubicBezTo>
                <a:cubicBezTo>
                  <a:pt x="1603782" y="126591"/>
                  <a:pt x="1618050" y="120880"/>
                  <a:pt x="1631368" y="117073"/>
                </a:cubicBezTo>
                <a:cubicBezTo>
                  <a:pt x="1638978" y="117073"/>
                  <a:pt x="1634222" y="118976"/>
                  <a:pt x="1621856" y="123735"/>
                </a:cubicBezTo>
                <a:cubicBezTo>
                  <a:pt x="1609490" y="128495"/>
                  <a:pt x="1589514" y="135157"/>
                  <a:pt x="1567634" y="142772"/>
                </a:cubicBezTo>
                <a:cubicBezTo>
                  <a:pt x="1524830" y="158001"/>
                  <a:pt x="1472512" y="177989"/>
                  <a:pt x="1451586" y="189411"/>
                </a:cubicBezTo>
                <a:cubicBezTo>
                  <a:pt x="1482976" y="175133"/>
                  <a:pt x="1515318" y="164663"/>
                  <a:pt x="1547660" y="153242"/>
                </a:cubicBezTo>
                <a:cubicBezTo>
                  <a:pt x="1518170" y="164663"/>
                  <a:pt x="1497244" y="172278"/>
                  <a:pt x="1480122" y="179892"/>
                </a:cubicBezTo>
                <a:cubicBezTo>
                  <a:pt x="1463000" y="188459"/>
                  <a:pt x="1449682" y="196073"/>
                  <a:pt x="1432560" y="204640"/>
                </a:cubicBezTo>
                <a:cubicBezTo>
                  <a:pt x="1453486" y="197025"/>
                  <a:pt x="1470610" y="189411"/>
                  <a:pt x="1485830" y="182748"/>
                </a:cubicBezTo>
                <a:cubicBezTo>
                  <a:pt x="1502000" y="177037"/>
                  <a:pt x="1515318" y="171326"/>
                  <a:pt x="1528634" y="165615"/>
                </a:cubicBezTo>
                <a:cubicBezTo>
                  <a:pt x="1555270" y="153242"/>
                  <a:pt x="1582854" y="143724"/>
                  <a:pt x="1622806" y="130398"/>
                </a:cubicBezTo>
                <a:cubicBezTo>
                  <a:pt x="1619954" y="132302"/>
                  <a:pt x="1620906" y="133254"/>
                  <a:pt x="1627562" y="131350"/>
                </a:cubicBezTo>
                <a:cubicBezTo>
                  <a:pt x="1634222" y="129446"/>
                  <a:pt x="1646588" y="126591"/>
                  <a:pt x="1665614" y="121832"/>
                </a:cubicBezTo>
                <a:lnTo>
                  <a:pt x="1675126" y="114217"/>
                </a:lnTo>
                <a:cubicBezTo>
                  <a:pt x="1676076" y="114217"/>
                  <a:pt x="1680832" y="113265"/>
                  <a:pt x="1692246" y="110410"/>
                </a:cubicBezTo>
                <a:cubicBezTo>
                  <a:pt x="1716978" y="103747"/>
                  <a:pt x="1740760" y="98036"/>
                  <a:pt x="1765492" y="92326"/>
                </a:cubicBezTo>
                <a:cubicBezTo>
                  <a:pt x="1790226" y="86615"/>
                  <a:pt x="1814958" y="81856"/>
                  <a:pt x="1839690" y="77097"/>
                </a:cubicBezTo>
                <a:cubicBezTo>
                  <a:pt x="1808298" y="80904"/>
                  <a:pt x="1805444" y="77097"/>
                  <a:pt x="1767394" y="84711"/>
                </a:cubicBezTo>
                <a:cubicBezTo>
                  <a:pt x="1781662" y="83759"/>
                  <a:pt x="1749322" y="91374"/>
                  <a:pt x="1711272" y="99940"/>
                </a:cubicBezTo>
                <a:cubicBezTo>
                  <a:pt x="1727442" y="95181"/>
                  <a:pt x="1717930" y="96133"/>
                  <a:pt x="1704614" y="98988"/>
                </a:cubicBezTo>
                <a:cubicBezTo>
                  <a:pt x="1691296" y="101844"/>
                  <a:pt x="1674174" y="105651"/>
                  <a:pt x="1674174" y="104699"/>
                </a:cubicBezTo>
                <a:cubicBezTo>
                  <a:pt x="1750274" y="85663"/>
                  <a:pt x="1845396" y="66627"/>
                  <a:pt x="1895812" y="59012"/>
                </a:cubicBezTo>
                <a:lnTo>
                  <a:pt x="1912934" y="60916"/>
                </a:lnTo>
                <a:cubicBezTo>
                  <a:pt x="1987130" y="51398"/>
                  <a:pt x="2065130" y="41879"/>
                  <a:pt x="2115546" y="39976"/>
                </a:cubicBezTo>
                <a:lnTo>
                  <a:pt x="2100326" y="43783"/>
                </a:lnTo>
                <a:cubicBezTo>
                  <a:pt x="2188792" y="38072"/>
                  <a:pt x="2276306" y="33313"/>
                  <a:pt x="2355258" y="36169"/>
                </a:cubicBezTo>
                <a:cubicBezTo>
                  <a:pt x="2434210" y="30458"/>
                  <a:pt x="2534090" y="26650"/>
                  <a:pt x="2598774" y="23795"/>
                </a:cubicBezTo>
                <a:cubicBezTo>
                  <a:pt x="2603054" y="23319"/>
                  <a:pt x="2609892" y="23140"/>
                  <a:pt x="2618764" y="23245"/>
                </a:cubicBezTo>
                <a:close/>
                <a:moveTo>
                  <a:pt x="2069888" y="21891"/>
                </a:moveTo>
                <a:lnTo>
                  <a:pt x="2071790" y="21891"/>
                </a:lnTo>
                <a:cubicBezTo>
                  <a:pt x="2053718" y="22843"/>
                  <a:pt x="2036594" y="24746"/>
                  <a:pt x="2016618" y="25698"/>
                </a:cubicBezTo>
                <a:close/>
                <a:moveTo>
                  <a:pt x="2190694" y="15229"/>
                </a:moveTo>
                <a:lnTo>
                  <a:pt x="2157402" y="20940"/>
                </a:lnTo>
                <a:cubicBezTo>
                  <a:pt x="2149792" y="19988"/>
                  <a:pt x="2146938" y="19036"/>
                  <a:pt x="2143134" y="17133"/>
                </a:cubicBezTo>
                <a:cubicBezTo>
                  <a:pt x="2158354" y="16181"/>
                  <a:pt x="2174524" y="16181"/>
                  <a:pt x="2190694" y="15229"/>
                </a:cubicBezTo>
                <a:close/>
                <a:moveTo>
                  <a:pt x="2122206" y="13325"/>
                </a:moveTo>
                <a:cubicBezTo>
                  <a:pt x="2134572" y="14277"/>
                  <a:pt x="2139328" y="15229"/>
                  <a:pt x="2143134" y="17132"/>
                </a:cubicBezTo>
                <a:cubicBezTo>
                  <a:pt x="2118402" y="19036"/>
                  <a:pt x="2094620" y="19988"/>
                  <a:pt x="2069888" y="21891"/>
                </a:cubicBezTo>
                <a:lnTo>
                  <a:pt x="2055618" y="17132"/>
                </a:lnTo>
                <a:cubicBezTo>
                  <a:pt x="2090814" y="13325"/>
                  <a:pt x="2109838" y="13325"/>
                  <a:pt x="2122206" y="13325"/>
                </a:cubicBezTo>
                <a:close/>
                <a:moveTo>
                  <a:pt x="2210670" y="11421"/>
                </a:moveTo>
                <a:lnTo>
                  <a:pt x="2239208" y="13325"/>
                </a:lnTo>
                <a:lnTo>
                  <a:pt x="2190694" y="15228"/>
                </a:lnTo>
                <a:close/>
                <a:moveTo>
                  <a:pt x="2614946" y="0"/>
                </a:moveTo>
                <a:cubicBezTo>
                  <a:pt x="2695800" y="2855"/>
                  <a:pt x="2776654" y="6663"/>
                  <a:pt x="2858462" y="16181"/>
                </a:cubicBezTo>
                <a:cubicBezTo>
                  <a:pt x="2862266" y="16181"/>
                  <a:pt x="2867974" y="17133"/>
                  <a:pt x="2880340" y="18084"/>
                </a:cubicBezTo>
                <a:lnTo>
                  <a:pt x="2868926" y="18084"/>
                </a:lnTo>
                <a:cubicBezTo>
                  <a:pt x="2916486" y="23795"/>
                  <a:pt x="2965000" y="31410"/>
                  <a:pt x="3013514" y="40928"/>
                </a:cubicBezTo>
                <a:cubicBezTo>
                  <a:pt x="3060124" y="52350"/>
                  <a:pt x="3061074" y="55205"/>
                  <a:pt x="3066782" y="58061"/>
                </a:cubicBezTo>
                <a:cubicBezTo>
                  <a:pt x="3072490" y="60916"/>
                  <a:pt x="3082002" y="62820"/>
                  <a:pt x="3145734" y="81856"/>
                </a:cubicBezTo>
                <a:cubicBezTo>
                  <a:pt x="3150490" y="79952"/>
                  <a:pt x="3136222" y="75193"/>
                  <a:pt x="3117198" y="66627"/>
                </a:cubicBezTo>
                <a:cubicBezTo>
                  <a:pt x="3133370" y="70434"/>
                  <a:pt x="3148588" y="75193"/>
                  <a:pt x="3164758" y="79952"/>
                </a:cubicBezTo>
                <a:cubicBezTo>
                  <a:pt x="3180930" y="84711"/>
                  <a:pt x="3196150" y="90422"/>
                  <a:pt x="3212322" y="95181"/>
                </a:cubicBezTo>
                <a:lnTo>
                  <a:pt x="3204710" y="95181"/>
                </a:lnTo>
                <a:cubicBezTo>
                  <a:pt x="3230394" y="102796"/>
                  <a:pt x="3256078" y="113266"/>
                  <a:pt x="3281762" y="121832"/>
                </a:cubicBezTo>
                <a:cubicBezTo>
                  <a:pt x="3302690" y="134206"/>
                  <a:pt x="3255126" y="117073"/>
                  <a:pt x="3219930" y="104700"/>
                </a:cubicBezTo>
                <a:cubicBezTo>
                  <a:pt x="3201858" y="98989"/>
                  <a:pt x="3187590" y="95181"/>
                  <a:pt x="3185686" y="95181"/>
                </a:cubicBezTo>
                <a:cubicBezTo>
                  <a:pt x="3184734" y="96133"/>
                  <a:pt x="3187590" y="97085"/>
                  <a:pt x="3194248" y="99940"/>
                </a:cubicBezTo>
                <a:cubicBezTo>
                  <a:pt x="3201858" y="102796"/>
                  <a:pt x="3213272" y="107555"/>
                  <a:pt x="3230394" y="115170"/>
                </a:cubicBezTo>
                <a:cubicBezTo>
                  <a:pt x="3185686" y="98989"/>
                  <a:pt x="3140978" y="86615"/>
                  <a:pt x="3098174" y="76145"/>
                </a:cubicBezTo>
                <a:cubicBezTo>
                  <a:pt x="3055366" y="65675"/>
                  <a:pt x="3012562" y="57109"/>
                  <a:pt x="2969756" y="49494"/>
                </a:cubicBezTo>
                <a:cubicBezTo>
                  <a:pt x="2926950" y="41880"/>
                  <a:pt x="2884146" y="36169"/>
                  <a:pt x="2841340" y="31410"/>
                </a:cubicBezTo>
                <a:cubicBezTo>
                  <a:pt x="2798534" y="26651"/>
                  <a:pt x="2754778" y="22844"/>
                  <a:pt x="2710070" y="20940"/>
                </a:cubicBezTo>
                <a:cubicBezTo>
                  <a:pt x="2744314" y="21892"/>
                  <a:pt x="2716728" y="17133"/>
                  <a:pt x="2710070" y="15229"/>
                </a:cubicBezTo>
                <a:cubicBezTo>
                  <a:pt x="2786168" y="21892"/>
                  <a:pt x="2810900" y="24747"/>
                  <a:pt x="2829926" y="24747"/>
                </a:cubicBezTo>
                <a:cubicBezTo>
                  <a:pt x="2839438" y="24747"/>
                  <a:pt x="2847998" y="24747"/>
                  <a:pt x="2860364" y="25699"/>
                </a:cubicBezTo>
                <a:cubicBezTo>
                  <a:pt x="2872730" y="26651"/>
                  <a:pt x="2889854" y="27603"/>
                  <a:pt x="2917438" y="31410"/>
                </a:cubicBezTo>
                <a:cubicBezTo>
                  <a:pt x="2900316" y="27603"/>
                  <a:pt x="2843242" y="18084"/>
                  <a:pt x="2783314" y="13325"/>
                </a:cubicBezTo>
                <a:cubicBezTo>
                  <a:pt x="2723386" y="8566"/>
                  <a:pt x="2659654" y="6663"/>
                  <a:pt x="2630166" y="8566"/>
                </a:cubicBezTo>
                <a:cubicBezTo>
                  <a:pt x="2649190" y="10470"/>
                  <a:pt x="2667262" y="11422"/>
                  <a:pt x="2686288" y="13325"/>
                </a:cubicBezTo>
                <a:cubicBezTo>
                  <a:pt x="2667262" y="14277"/>
                  <a:pt x="2647288" y="15229"/>
                  <a:pt x="2627312" y="16181"/>
                </a:cubicBezTo>
                <a:cubicBezTo>
                  <a:pt x="2613042" y="15229"/>
                  <a:pt x="2611142" y="14277"/>
                  <a:pt x="2613042" y="13325"/>
                </a:cubicBezTo>
                <a:cubicBezTo>
                  <a:pt x="2601628" y="15229"/>
                  <a:pt x="2565482" y="15229"/>
                  <a:pt x="2520774" y="14277"/>
                </a:cubicBezTo>
                <a:cubicBezTo>
                  <a:pt x="2495090" y="14277"/>
                  <a:pt x="2466554" y="13325"/>
                  <a:pt x="2438016" y="13325"/>
                </a:cubicBezTo>
                <a:cubicBezTo>
                  <a:pt x="2409478" y="13325"/>
                  <a:pt x="2380942" y="12374"/>
                  <a:pt x="2355258" y="13325"/>
                </a:cubicBezTo>
                <a:cubicBezTo>
                  <a:pt x="2419942" y="7615"/>
                  <a:pt x="2283916" y="5711"/>
                  <a:pt x="2371430" y="1904"/>
                </a:cubicBezTo>
                <a:cubicBezTo>
                  <a:pt x="2452284" y="952"/>
                  <a:pt x="2532188" y="952"/>
                  <a:pt x="2614946"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900" b="0" i="0" dirty="0">
                <a:solidFill>
                  <a:schemeClr val="tx1"/>
                </a:solidFill>
                <a:latin typeface="Bellota Text Light" pitchFamily="2" charset="77"/>
                <a:ea typeface="+mn-ea"/>
                <a:cs typeface="Heebo Light" pitchFamily="2" charset="-79"/>
              </a:defRPr>
            </a:lvl1pPr>
          </a:lstStyle>
          <a:p>
            <a:pPr marL="0" lvl="0" algn="ctr"/>
            <a:endParaRPr lang="en-US" dirty="0"/>
          </a:p>
        </p:txBody>
      </p:sp>
      <p:sp>
        <p:nvSpPr>
          <p:cNvPr id="4" name="Picture Placeholder 3">
            <a:extLst>
              <a:ext uri="{FF2B5EF4-FFF2-40B4-BE49-F238E27FC236}">
                <a16:creationId xmlns:a16="http://schemas.microsoft.com/office/drawing/2014/main" id="{84EE7ADD-8980-622F-038C-1D2C1EA4CB2E}"/>
              </a:ext>
            </a:extLst>
          </p:cNvPr>
          <p:cNvSpPr>
            <a:spLocks noGrp="1"/>
          </p:cNvSpPr>
          <p:nvPr>
            <p:ph type="pic" sz="quarter" idx="12"/>
          </p:nvPr>
        </p:nvSpPr>
        <p:spPr>
          <a:xfrm>
            <a:off x="6228892" y="1344784"/>
            <a:ext cx="1979765" cy="1829704"/>
          </a:xfrm>
          <a:custGeom>
            <a:avLst/>
            <a:gdLst>
              <a:gd name="connsiteX0" fmla="*/ 1989034 w 4771624"/>
              <a:gd name="connsiteY0" fmla="*/ 4368827 h 4411096"/>
              <a:gd name="connsiteX1" fmla="*/ 1989120 w 4771624"/>
              <a:gd name="connsiteY1" fmla="*/ 4368840 h 4411096"/>
              <a:gd name="connsiteX2" fmla="*/ 1988082 w 4771624"/>
              <a:gd name="connsiteY2" fmla="*/ 4368946 h 4411096"/>
              <a:gd name="connsiteX3" fmla="*/ 1987612 w 4771624"/>
              <a:gd name="connsiteY3" fmla="*/ 4368915 h 4411096"/>
              <a:gd name="connsiteX4" fmla="*/ 2321014 w 4771624"/>
              <a:gd name="connsiteY4" fmla="*/ 4341225 h 4411096"/>
              <a:gd name="connsiteX5" fmla="*/ 2295330 w 4771624"/>
              <a:gd name="connsiteY5" fmla="*/ 4343129 h 4411096"/>
              <a:gd name="connsiteX6" fmla="*/ 2321014 w 4771624"/>
              <a:gd name="connsiteY6" fmla="*/ 4341225 h 4411096"/>
              <a:gd name="connsiteX7" fmla="*/ 2905072 w 4771624"/>
              <a:gd name="connsiteY7" fmla="*/ 4325995 h 4411096"/>
              <a:gd name="connsiteX8" fmla="*/ 2859414 w 4771624"/>
              <a:gd name="connsiteY8" fmla="*/ 4340272 h 4411096"/>
              <a:gd name="connsiteX9" fmla="*/ 2913634 w 4771624"/>
              <a:gd name="connsiteY9" fmla="*/ 4323140 h 4411096"/>
              <a:gd name="connsiteX10" fmla="*/ 2905072 w 4771624"/>
              <a:gd name="connsiteY10" fmla="*/ 4325995 h 4411096"/>
              <a:gd name="connsiteX11" fmla="*/ 2910778 w 4771624"/>
              <a:gd name="connsiteY11" fmla="*/ 4324092 h 4411096"/>
              <a:gd name="connsiteX12" fmla="*/ 2913634 w 4771624"/>
              <a:gd name="connsiteY12" fmla="*/ 4323140 h 4411096"/>
              <a:gd name="connsiteX13" fmla="*/ 1728394 w 4771624"/>
              <a:gd name="connsiteY13" fmla="*/ 4323140 h 4411096"/>
              <a:gd name="connsiteX14" fmla="*/ 1782614 w 4771624"/>
              <a:gd name="connsiteY14" fmla="*/ 4333610 h 4411096"/>
              <a:gd name="connsiteX15" fmla="*/ 1787370 w 4771624"/>
              <a:gd name="connsiteY15" fmla="*/ 4335513 h 4411096"/>
              <a:gd name="connsiteX16" fmla="*/ 1733150 w 4771624"/>
              <a:gd name="connsiteY16" fmla="*/ 4325043 h 4411096"/>
              <a:gd name="connsiteX17" fmla="*/ 1478218 w 4771624"/>
              <a:gd name="connsiteY17" fmla="*/ 4247947 h 4411096"/>
              <a:gd name="connsiteX18" fmla="*/ 1560978 w 4771624"/>
              <a:gd name="connsiteY18" fmla="*/ 4274598 h 4411096"/>
              <a:gd name="connsiteX19" fmla="*/ 1658002 w 4771624"/>
              <a:gd name="connsiteY19" fmla="*/ 4301248 h 4411096"/>
              <a:gd name="connsiteX20" fmla="*/ 1617100 w 4771624"/>
              <a:gd name="connsiteY20" fmla="*/ 4294586 h 4411096"/>
              <a:gd name="connsiteX21" fmla="*/ 1570490 w 4771624"/>
              <a:gd name="connsiteY21" fmla="*/ 4283164 h 4411096"/>
              <a:gd name="connsiteX22" fmla="*/ 1521026 w 4771624"/>
              <a:gd name="connsiteY22" fmla="*/ 4267935 h 4411096"/>
              <a:gd name="connsiteX23" fmla="*/ 1686540 w 4771624"/>
              <a:gd name="connsiteY23" fmla="*/ 4320285 h 4411096"/>
              <a:gd name="connsiteX24" fmla="*/ 1776906 w 4771624"/>
              <a:gd name="connsiteY24" fmla="*/ 4341225 h 4411096"/>
              <a:gd name="connsiteX25" fmla="*/ 1827322 w 4771624"/>
              <a:gd name="connsiteY25" fmla="*/ 4347887 h 4411096"/>
              <a:gd name="connsiteX26" fmla="*/ 1872982 w 4771624"/>
              <a:gd name="connsiteY26" fmla="*/ 4354550 h 4411096"/>
              <a:gd name="connsiteX27" fmla="*/ 1950032 w 4771624"/>
              <a:gd name="connsiteY27" fmla="*/ 4367875 h 4411096"/>
              <a:gd name="connsiteX28" fmla="*/ 1971910 w 4771624"/>
              <a:gd name="connsiteY28" fmla="*/ 4367875 h 4411096"/>
              <a:gd name="connsiteX29" fmla="*/ 1987612 w 4771624"/>
              <a:gd name="connsiteY29" fmla="*/ 4368915 h 4411096"/>
              <a:gd name="connsiteX30" fmla="*/ 1974334 w 4771624"/>
              <a:gd name="connsiteY30" fmla="*/ 4369735 h 4411096"/>
              <a:gd name="connsiteX31" fmla="*/ 1972862 w 4771624"/>
              <a:gd name="connsiteY31" fmla="*/ 4375490 h 4411096"/>
              <a:gd name="connsiteX32" fmla="*/ 2052766 w 4771624"/>
              <a:gd name="connsiteY32" fmla="*/ 4382153 h 4411096"/>
              <a:gd name="connsiteX33" fmla="*/ 1983326 w 4771624"/>
              <a:gd name="connsiteY33" fmla="*/ 4380249 h 4411096"/>
              <a:gd name="connsiteX34" fmla="*/ 1977618 w 4771624"/>
              <a:gd name="connsiteY34" fmla="*/ 4379297 h 4411096"/>
              <a:gd name="connsiteX35" fmla="*/ 1935762 w 4771624"/>
              <a:gd name="connsiteY35" fmla="*/ 4378345 h 4411096"/>
              <a:gd name="connsiteX36" fmla="*/ 1858714 w 4771624"/>
              <a:gd name="connsiteY36" fmla="*/ 4359309 h 4411096"/>
              <a:gd name="connsiteX37" fmla="*/ 1872982 w 4771624"/>
              <a:gd name="connsiteY37" fmla="*/ 4368827 h 4411096"/>
              <a:gd name="connsiteX38" fmla="*/ 1765492 w 4771624"/>
              <a:gd name="connsiteY38" fmla="*/ 4345984 h 4411096"/>
              <a:gd name="connsiteX39" fmla="*/ 1656100 w 4771624"/>
              <a:gd name="connsiteY39" fmla="*/ 4316477 h 4411096"/>
              <a:gd name="connsiteX40" fmla="*/ 1603782 w 4771624"/>
              <a:gd name="connsiteY40" fmla="*/ 4301248 h 4411096"/>
              <a:gd name="connsiteX41" fmla="*/ 1555270 w 4771624"/>
              <a:gd name="connsiteY41" fmla="*/ 4286020 h 4411096"/>
              <a:gd name="connsiteX42" fmla="*/ 1472512 w 4771624"/>
              <a:gd name="connsiteY42" fmla="*/ 4260320 h 4411096"/>
              <a:gd name="connsiteX43" fmla="*/ 1478218 w 4771624"/>
              <a:gd name="connsiteY43" fmla="*/ 4247947 h 4411096"/>
              <a:gd name="connsiteX44" fmla="*/ 2965000 w 4771624"/>
              <a:gd name="connsiteY44" fmla="*/ 4242236 h 4411096"/>
              <a:gd name="connsiteX45" fmla="*/ 2892706 w 4771624"/>
              <a:gd name="connsiteY45" fmla="*/ 4261272 h 4411096"/>
              <a:gd name="connsiteX46" fmla="*/ 2965000 w 4771624"/>
              <a:gd name="connsiteY46" fmla="*/ 4242236 h 4411096"/>
              <a:gd name="connsiteX47" fmla="*/ 3168564 w 4771624"/>
              <a:gd name="connsiteY47" fmla="*/ 4240332 h 4411096"/>
              <a:gd name="connsiteX48" fmla="*/ 3063928 w 4771624"/>
              <a:gd name="connsiteY48" fmla="*/ 4280308 h 4411096"/>
              <a:gd name="connsiteX49" fmla="*/ 3022074 w 4771624"/>
              <a:gd name="connsiteY49" fmla="*/ 4293634 h 4411096"/>
              <a:gd name="connsiteX50" fmla="*/ 2969756 w 4771624"/>
              <a:gd name="connsiteY50" fmla="*/ 4310766 h 4411096"/>
              <a:gd name="connsiteX51" fmla="*/ 3010658 w 4771624"/>
              <a:gd name="connsiteY51" fmla="*/ 4293634 h 4411096"/>
              <a:gd name="connsiteX52" fmla="*/ 3032538 w 4771624"/>
              <a:gd name="connsiteY52" fmla="*/ 4284116 h 4411096"/>
              <a:gd name="connsiteX53" fmla="*/ 3073442 w 4771624"/>
              <a:gd name="connsiteY53" fmla="*/ 4269838 h 4411096"/>
              <a:gd name="connsiteX54" fmla="*/ 3090562 w 4771624"/>
              <a:gd name="connsiteY54" fmla="*/ 4267935 h 4411096"/>
              <a:gd name="connsiteX55" fmla="*/ 3121002 w 4771624"/>
              <a:gd name="connsiteY55" fmla="*/ 4257465 h 4411096"/>
              <a:gd name="connsiteX56" fmla="*/ 3168564 w 4771624"/>
              <a:gd name="connsiteY56" fmla="*/ 4240332 h 4411096"/>
              <a:gd name="connsiteX57" fmla="*/ 1459194 w 4771624"/>
              <a:gd name="connsiteY57" fmla="*/ 4235573 h 4411096"/>
              <a:gd name="connsiteX58" fmla="*/ 1482976 w 4771624"/>
              <a:gd name="connsiteY58" fmla="*/ 4246043 h 4411096"/>
              <a:gd name="connsiteX59" fmla="*/ 1459194 w 4771624"/>
              <a:gd name="connsiteY59" fmla="*/ 4235573 h 4411096"/>
              <a:gd name="connsiteX60" fmla="*/ 1390706 w 4771624"/>
              <a:gd name="connsiteY60" fmla="*/ 4220344 h 4411096"/>
              <a:gd name="connsiteX61" fmla="*/ 1402122 w 4771624"/>
              <a:gd name="connsiteY61" fmla="*/ 4224151 h 4411096"/>
              <a:gd name="connsiteX62" fmla="*/ 1443024 w 4771624"/>
              <a:gd name="connsiteY62" fmla="*/ 4241284 h 4411096"/>
              <a:gd name="connsiteX63" fmla="*/ 3191674 w 4771624"/>
              <a:gd name="connsiteY63" fmla="*/ 4200261 h 4411096"/>
              <a:gd name="connsiteX64" fmla="*/ 3158100 w 4771624"/>
              <a:gd name="connsiteY64" fmla="*/ 4217489 h 4411096"/>
              <a:gd name="connsiteX65" fmla="*/ 3056318 w 4771624"/>
              <a:gd name="connsiteY65" fmla="*/ 4249850 h 4411096"/>
              <a:gd name="connsiteX66" fmla="*/ 3055440 w 4771624"/>
              <a:gd name="connsiteY66" fmla="*/ 4251608 h 4411096"/>
              <a:gd name="connsiteX67" fmla="*/ 3057270 w 4771624"/>
              <a:gd name="connsiteY67" fmla="*/ 4250803 h 4411096"/>
              <a:gd name="connsiteX68" fmla="*/ 3117198 w 4771624"/>
              <a:gd name="connsiteY68" fmla="*/ 4242236 h 4411096"/>
              <a:gd name="connsiteX69" fmla="*/ 3181674 w 4771624"/>
              <a:gd name="connsiteY69" fmla="*/ 4207570 h 4411096"/>
              <a:gd name="connsiteX70" fmla="*/ 3101978 w 4771624"/>
              <a:gd name="connsiteY70" fmla="*/ 4195597 h 4411096"/>
              <a:gd name="connsiteX71" fmla="*/ 3041098 w 4771624"/>
              <a:gd name="connsiteY71" fmla="*/ 4219392 h 4411096"/>
              <a:gd name="connsiteX72" fmla="*/ 3090562 w 4771624"/>
              <a:gd name="connsiteY72" fmla="*/ 4198452 h 4411096"/>
              <a:gd name="connsiteX73" fmla="*/ 3101978 w 4771624"/>
              <a:gd name="connsiteY73" fmla="*/ 4195597 h 4411096"/>
              <a:gd name="connsiteX74" fmla="*/ 3278908 w 4771624"/>
              <a:gd name="connsiteY74" fmla="*/ 4193693 h 4411096"/>
              <a:gd name="connsiteX75" fmla="*/ 3231346 w 4771624"/>
              <a:gd name="connsiteY75" fmla="*/ 4213682 h 4411096"/>
              <a:gd name="connsiteX76" fmla="*/ 3278908 w 4771624"/>
              <a:gd name="connsiteY76" fmla="*/ 4193693 h 4411096"/>
              <a:gd name="connsiteX77" fmla="*/ 3205662 w 4771624"/>
              <a:gd name="connsiteY77" fmla="*/ 4163235 h 4411096"/>
              <a:gd name="connsiteX78" fmla="*/ 3110538 w 4771624"/>
              <a:gd name="connsiteY78" fmla="*/ 4187982 h 4411096"/>
              <a:gd name="connsiteX79" fmla="*/ 2571190 w 4771624"/>
              <a:gd name="connsiteY79" fmla="*/ 4324092 h 4411096"/>
              <a:gd name="connsiteX80" fmla="*/ 2525530 w 4771624"/>
              <a:gd name="connsiteY80" fmla="*/ 4328851 h 4411096"/>
              <a:gd name="connsiteX81" fmla="*/ 2517918 w 4771624"/>
              <a:gd name="connsiteY81" fmla="*/ 4330755 h 4411096"/>
              <a:gd name="connsiteX82" fmla="*/ 2600678 w 4771624"/>
              <a:gd name="connsiteY82" fmla="*/ 4322188 h 4411096"/>
              <a:gd name="connsiteX83" fmla="*/ 2506504 w 4771624"/>
              <a:gd name="connsiteY83" fmla="*/ 4332658 h 4411096"/>
              <a:gd name="connsiteX84" fmla="*/ 2496042 w 4771624"/>
              <a:gd name="connsiteY84" fmla="*/ 4330755 h 4411096"/>
              <a:gd name="connsiteX85" fmla="*/ 2421846 w 4771624"/>
              <a:gd name="connsiteY85" fmla="*/ 4335514 h 4411096"/>
              <a:gd name="connsiteX86" fmla="*/ 2441822 w 4771624"/>
              <a:gd name="connsiteY86" fmla="*/ 4338369 h 4411096"/>
              <a:gd name="connsiteX87" fmla="*/ 2387600 w 4771624"/>
              <a:gd name="connsiteY87" fmla="*/ 4340273 h 4411096"/>
              <a:gd name="connsiteX88" fmla="*/ 2319110 w 4771624"/>
              <a:gd name="connsiteY88" fmla="*/ 4341225 h 4411096"/>
              <a:gd name="connsiteX89" fmla="*/ 2311502 w 4771624"/>
              <a:gd name="connsiteY89" fmla="*/ 4338369 h 4411096"/>
              <a:gd name="connsiteX90" fmla="*/ 2130766 w 4771624"/>
              <a:gd name="connsiteY90" fmla="*/ 4331707 h 4411096"/>
              <a:gd name="connsiteX91" fmla="*/ 2176426 w 4771624"/>
              <a:gd name="connsiteY91" fmla="*/ 4337417 h 4411096"/>
              <a:gd name="connsiteX92" fmla="*/ 2117450 w 4771624"/>
              <a:gd name="connsiteY92" fmla="*/ 4332658 h 4411096"/>
              <a:gd name="connsiteX93" fmla="*/ 2058474 w 4771624"/>
              <a:gd name="connsiteY93" fmla="*/ 4327899 h 4411096"/>
              <a:gd name="connsiteX94" fmla="*/ 2061326 w 4771624"/>
              <a:gd name="connsiteY94" fmla="*/ 4333610 h 4411096"/>
              <a:gd name="connsiteX95" fmla="*/ 2080350 w 4771624"/>
              <a:gd name="connsiteY95" fmla="*/ 4338369 h 4411096"/>
              <a:gd name="connsiteX96" fmla="*/ 2115546 w 4771624"/>
              <a:gd name="connsiteY96" fmla="*/ 4343128 h 4411096"/>
              <a:gd name="connsiteX97" fmla="*/ 2110790 w 4771624"/>
              <a:gd name="connsiteY97" fmla="*/ 4345984 h 4411096"/>
              <a:gd name="connsiteX98" fmla="*/ 2161206 w 4771624"/>
              <a:gd name="connsiteY98" fmla="*/ 4344080 h 4411096"/>
              <a:gd name="connsiteX99" fmla="*/ 2206866 w 4771624"/>
              <a:gd name="connsiteY99" fmla="*/ 4345984 h 4411096"/>
              <a:gd name="connsiteX100" fmla="*/ 2258232 w 4771624"/>
              <a:gd name="connsiteY100" fmla="*/ 4348839 h 4411096"/>
              <a:gd name="connsiteX101" fmla="*/ 2314354 w 4771624"/>
              <a:gd name="connsiteY101" fmla="*/ 4349791 h 4411096"/>
              <a:gd name="connsiteX102" fmla="*/ 2374282 w 4771624"/>
              <a:gd name="connsiteY102" fmla="*/ 4350743 h 4411096"/>
              <a:gd name="connsiteX103" fmla="*/ 2611140 w 4771624"/>
              <a:gd name="connsiteY103" fmla="*/ 4330755 h 4411096"/>
              <a:gd name="connsiteX104" fmla="*/ 2593066 w 4771624"/>
              <a:gd name="connsiteY104" fmla="*/ 4339321 h 4411096"/>
              <a:gd name="connsiteX105" fmla="*/ 2648238 w 4771624"/>
              <a:gd name="connsiteY105" fmla="*/ 4333610 h 4411096"/>
              <a:gd name="connsiteX106" fmla="*/ 2682482 w 4771624"/>
              <a:gd name="connsiteY106" fmla="*/ 4325996 h 4411096"/>
              <a:gd name="connsiteX107" fmla="*/ 2770948 w 4771624"/>
              <a:gd name="connsiteY107" fmla="*/ 4305056 h 4411096"/>
              <a:gd name="connsiteX108" fmla="*/ 2696750 w 4771624"/>
              <a:gd name="connsiteY108" fmla="*/ 4323140 h 4411096"/>
              <a:gd name="connsiteX109" fmla="*/ 2908878 w 4771624"/>
              <a:gd name="connsiteY109" fmla="*/ 4270790 h 4411096"/>
              <a:gd name="connsiteX110" fmla="*/ 3110538 w 4771624"/>
              <a:gd name="connsiteY110" fmla="*/ 4199404 h 4411096"/>
              <a:gd name="connsiteX111" fmla="*/ 3118150 w 4771624"/>
              <a:gd name="connsiteY111" fmla="*/ 4201308 h 4411096"/>
              <a:gd name="connsiteX112" fmla="*/ 3161906 w 4771624"/>
              <a:gd name="connsiteY112" fmla="*/ 4183223 h 4411096"/>
              <a:gd name="connsiteX113" fmla="*/ 3205662 w 4771624"/>
              <a:gd name="connsiteY113" fmla="*/ 4163235 h 4411096"/>
              <a:gd name="connsiteX114" fmla="*/ 1176678 w 4771624"/>
              <a:gd name="connsiteY114" fmla="*/ 4077572 h 4411096"/>
              <a:gd name="connsiteX115" fmla="*/ 1315558 w 4771624"/>
              <a:gd name="connsiteY115" fmla="*/ 4142295 h 4411096"/>
              <a:gd name="connsiteX116" fmla="*/ 1435414 w 4771624"/>
              <a:gd name="connsiteY116" fmla="*/ 4187031 h 4411096"/>
              <a:gd name="connsiteX117" fmla="*/ 1420194 w 4771624"/>
              <a:gd name="connsiteY117" fmla="*/ 4184175 h 4411096"/>
              <a:gd name="connsiteX118" fmla="*/ 1677978 w 4771624"/>
              <a:gd name="connsiteY118" fmla="*/ 4266031 h 4411096"/>
              <a:gd name="connsiteX119" fmla="*/ 1695102 w 4771624"/>
              <a:gd name="connsiteY119" fmla="*/ 4276501 h 4411096"/>
              <a:gd name="connsiteX120" fmla="*/ 1769298 w 4771624"/>
              <a:gd name="connsiteY120" fmla="*/ 4289827 h 4411096"/>
              <a:gd name="connsiteX121" fmla="*/ 1753126 w 4771624"/>
              <a:gd name="connsiteY121" fmla="*/ 4288875 h 4411096"/>
              <a:gd name="connsiteX122" fmla="*/ 1784518 w 4771624"/>
              <a:gd name="connsiteY122" fmla="*/ 4295538 h 4411096"/>
              <a:gd name="connsiteX123" fmla="*/ 1815908 w 4771624"/>
              <a:gd name="connsiteY123" fmla="*/ 4301248 h 4411096"/>
              <a:gd name="connsiteX124" fmla="*/ 1878690 w 4771624"/>
              <a:gd name="connsiteY124" fmla="*/ 4313622 h 4411096"/>
              <a:gd name="connsiteX125" fmla="*/ 1874884 w 4771624"/>
              <a:gd name="connsiteY125" fmla="*/ 4313622 h 4411096"/>
              <a:gd name="connsiteX126" fmla="*/ 2021374 w 4771624"/>
              <a:gd name="connsiteY126" fmla="*/ 4324092 h 4411096"/>
              <a:gd name="connsiteX127" fmla="*/ 2024228 w 4771624"/>
              <a:gd name="connsiteY127" fmla="*/ 4322188 h 4411096"/>
              <a:gd name="connsiteX128" fmla="*/ 1807346 w 4771624"/>
              <a:gd name="connsiteY128" fmla="*/ 4286020 h 4411096"/>
              <a:gd name="connsiteX129" fmla="*/ 1781662 w 4771624"/>
              <a:gd name="connsiteY129" fmla="*/ 4281260 h 4411096"/>
              <a:gd name="connsiteX130" fmla="*/ 1751224 w 4771624"/>
              <a:gd name="connsiteY130" fmla="*/ 4274598 h 4411096"/>
              <a:gd name="connsiteX131" fmla="*/ 1690346 w 4771624"/>
              <a:gd name="connsiteY131" fmla="*/ 4261272 h 4411096"/>
              <a:gd name="connsiteX132" fmla="*/ 1630418 w 4771624"/>
              <a:gd name="connsiteY132" fmla="*/ 4245091 h 4411096"/>
              <a:gd name="connsiteX133" fmla="*/ 1570490 w 4771624"/>
              <a:gd name="connsiteY133" fmla="*/ 4227959 h 4411096"/>
              <a:gd name="connsiteX134" fmla="*/ 1600930 w 4771624"/>
              <a:gd name="connsiteY134" fmla="*/ 4234621 h 4411096"/>
              <a:gd name="connsiteX135" fmla="*/ 1416390 w 4771624"/>
              <a:gd name="connsiteY135" fmla="*/ 4172753 h 4411096"/>
              <a:gd name="connsiteX136" fmla="*/ 1411634 w 4771624"/>
              <a:gd name="connsiteY136" fmla="*/ 4170850 h 4411096"/>
              <a:gd name="connsiteX137" fmla="*/ 1361218 w 4771624"/>
              <a:gd name="connsiteY137" fmla="*/ 4153717 h 4411096"/>
              <a:gd name="connsiteX138" fmla="*/ 1345998 w 4771624"/>
              <a:gd name="connsiteY138" fmla="*/ 4145151 h 4411096"/>
              <a:gd name="connsiteX139" fmla="*/ 1228045 w 4771624"/>
              <a:gd name="connsiteY139" fmla="*/ 4094705 h 4411096"/>
              <a:gd name="connsiteX140" fmla="*/ 1179532 w 4771624"/>
              <a:gd name="connsiteY140" fmla="*/ 4077572 h 4411096"/>
              <a:gd name="connsiteX141" fmla="*/ 3478666 w 4771624"/>
              <a:gd name="connsiteY141" fmla="*/ 4070909 h 4411096"/>
              <a:gd name="connsiteX142" fmla="*/ 3451082 w 4771624"/>
              <a:gd name="connsiteY142" fmla="*/ 4080427 h 4411096"/>
              <a:gd name="connsiteX143" fmla="*/ 3478666 w 4771624"/>
              <a:gd name="connsiteY143" fmla="*/ 4070909 h 4411096"/>
              <a:gd name="connsiteX144" fmla="*/ 909381 w 4771624"/>
              <a:gd name="connsiteY144" fmla="*/ 3987149 h 4411096"/>
              <a:gd name="connsiteX145" fmla="*/ 953138 w 4771624"/>
              <a:gd name="connsiteY145" fmla="*/ 4010944 h 4411096"/>
              <a:gd name="connsiteX146" fmla="*/ 1002602 w 4771624"/>
              <a:gd name="connsiteY146" fmla="*/ 4034740 h 4411096"/>
              <a:gd name="connsiteX147" fmla="*/ 968358 w 4771624"/>
              <a:gd name="connsiteY147" fmla="*/ 4021414 h 4411096"/>
              <a:gd name="connsiteX148" fmla="*/ 935064 w 4771624"/>
              <a:gd name="connsiteY148" fmla="*/ 4009041 h 4411096"/>
              <a:gd name="connsiteX149" fmla="*/ 909381 w 4771624"/>
              <a:gd name="connsiteY149" fmla="*/ 3987149 h 4411096"/>
              <a:gd name="connsiteX150" fmla="*/ 3621352 w 4771624"/>
              <a:gd name="connsiteY150" fmla="*/ 3910053 h 4411096"/>
              <a:gd name="connsiteX151" fmla="*/ 3587108 w 4771624"/>
              <a:gd name="connsiteY151" fmla="*/ 3931944 h 4411096"/>
              <a:gd name="connsiteX152" fmla="*/ 3566180 w 4771624"/>
              <a:gd name="connsiteY152" fmla="*/ 3947173 h 4411096"/>
              <a:gd name="connsiteX153" fmla="*/ 3485326 w 4771624"/>
              <a:gd name="connsiteY153" fmla="*/ 4000475 h 4411096"/>
              <a:gd name="connsiteX154" fmla="*/ 3486278 w 4771624"/>
              <a:gd name="connsiteY154" fmla="*/ 4000475 h 4411096"/>
              <a:gd name="connsiteX155" fmla="*/ 3485326 w 4771624"/>
              <a:gd name="connsiteY155" fmla="*/ 4001427 h 4411096"/>
              <a:gd name="connsiteX156" fmla="*/ 3473910 w 4771624"/>
              <a:gd name="connsiteY156" fmla="*/ 4008090 h 4411096"/>
              <a:gd name="connsiteX157" fmla="*/ 3480570 w 4771624"/>
              <a:gd name="connsiteY157" fmla="*/ 4012849 h 4411096"/>
              <a:gd name="connsiteX158" fmla="*/ 3518618 w 4771624"/>
              <a:gd name="connsiteY158" fmla="*/ 3988101 h 4411096"/>
              <a:gd name="connsiteX159" fmla="*/ 3556668 w 4771624"/>
              <a:gd name="connsiteY159" fmla="*/ 3961451 h 4411096"/>
              <a:gd name="connsiteX160" fmla="*/ 3549058 w 4771624"/>
              <a:gd name="connsiteY160" fmla="*/ 3966210 h 4411096"/>
              <a:gd name="connsiteX161" fmla="*/ 3567132 w 4771624"/>
              <a:gd name="connsiteY161" fmla="*/ 3952884 h 4411096"/>
              <a:gd name="connsiteX162" fmla="*/ 3585206 w 4771624"/>
              <a:gd name="connsiteY162" fmla="*/ 3938607 h 4411096"/>
              <a:gd name="connsiteX163" fmla="*/ 741964 w 4771624"/>
              <a:gd name="connsiteY163" fmla="*/ 3868173 h 4411096"/>
              <a:gd name="connsiteX164" fmla="*/ 775257 w 4771624"/>
              <a:gd name="connsiteY164" fmla="*/ 3891017 h 4411096"/>
              <a:gd name="connsiteX165" fmla="*/ 805697 w 4771624"/>
              <a:gd name="connsiteY165" fmla="*/ 3910053 h 4411096"/>
              <a:gd name="connsiteX166" fmla="*/ 860868 w 4771624"/>
              <a:gd name="connsiteY166" fmla="*/ 3942415 h 4411096"/>
              <a:gd name="connsiteX167" fmla="*/ 981675 w 4771624"/>
              <a:gd name="connsiteY167" fmla="*/ 4008090 h 4411096"/>
              <a:gd name="connsiteX168" fmla="*/ 1020676 w 4771624"/>
              <a:gd name="connsiteY168" fmla="*/ 4036644 h 4411096"/>
              <a:gd name="connsiteX169" fmla="*/ 948382 w 4771624"/>
              <a:gd name="connsiteY169" fmla="*/ 3995716 h 4411096"/>
              <a:gd name="connsiteX170" fmla="*/ 886552 w 4771624"/>
              <a:gd name="connsiteY170" fmla="*/ 3962403 h 4411096"/>
              <a:gd name="connsiteX171" fmla="*/ 741964 w 4771624"/>
              <a:gd name="connsiteY171" fmla="*/ 3868173 h 4411096"/>
              <a:gd name="connsiteX172" fmla="*/ 3708866 w 4771624"/>
              <a:gd name="connsiteY172" fmla="*/ 3838667 h 4411096"/>
              <a:gd name="connsiteX173" fmla="*/ 3627060 w 4771624"/>
              <a:gd name="connsiteY173" fmla="*/ 3902438 h 4411096"/>
              <a:gd name="connsiteX174" fmla="*/ 3708866 w 4771624"/>
              <a:gd name="connsiteY174" fmla="*/ 3838667 h 4411096"/>
              <a:gd name="connsiteX175" fmla="*/ 468959 w 4771624"/>
              <a:gd name="connsiteY175" fmla="*/ 3570255 h 4411096"/>
              <a:gd name="connsiteX176" fmla="*/ 490837 w 4771624"/>
              <a:gd name="connsiteY176" fmla="*/ 3595002 h 4411096"/>
              <a:gd name="connsiteX177" fmla="*/ 487032 w 4771624"/>
              <a:gd name="connsiteY177" fmla="*/ 3591195 h 4411096"/>
              <a:gd name="connsiteX178" fmla="*/ 4154506 w 4771624"/>
              <a:gd name="connsiteY178" fmla="*/ 3483789 h 4411096"/>
              <a:gd name="connsiteX179" fmla="*/ 4157850 w 4771624"/>
              <a:gd name="connsiteY179" fmla="*/ 3484592 h 4411096"/>
              <a:gd name="connsiteX180" fmla="*/ 4125506 w 4771624"/>
              <a:gd name="connsiteY180" fmla="*/ 3523616 h 4411096"/>
              <a:gd name="connsiteX181" fmla="*/ 4149288 w 4771624"/>
              <a:gd name="connsiteY181" fmla="*/ 3491255 h 4411096"/>
              <a:gd name="connsiteX182" fmla="*/ 4154506 w 4771624"/>
              <a:gd name="connsiteY182" fmla="*/ 3483789 h 4411096"/>
              <a:gd name="connsiteX183" fmla="*/ 351957 w 4771624"/>
              <a:gd name="connsiteY183" fmla="*/ 3408447 h 4411096"/>
              <a:gd name="connsiteX184" fmla="*/ 407129 w 4771624"/>
              <a:gd name="connsiteY184" fmla="*/ 3489351 h 4411096"/>
              <a:gd name="connsiteX185" fmla="*/ 436617 w 4771624"/>
              <a:gd name="connsiteY185" fmla="*/ 3531231 h 4411096"/>
              <a:gd name="connsiteX186" fmla="*/ 428056 w 4771624"/>
              <a:gd name="connsiteY186" fmla="*/ 3525520 h 4411096"/>
              <a:gd name="connsiteX187" fmla="*/ 456593 w 4771624"/>
              <a:gd name="connsiteY187" fmla="*/ 3561689 h 4411096"/>
              <a:gd name="connsiteX188" fmla="*/ 486081 w 4771624"/>
              <a:gd name="connsiteY188" fmla="*/ 3591195 h 4411096"/>
              <a:gd name="connsiteX189" fmla="*/ 519374 w 4771624"/>
              <a:gd name="connsiteY189" fmla="*/ 3626412 h 4411096"/>
              <a:gd name="connsiteX190" fmla="*/ 535545 w 4771624"/>
              <a:gd name="connsiteY190" fmla="*/ 3642593 h 4411096"/>
              <a:gd name="connsiteX191" fmla="*/ 550765 w 4771624"/>
              <a:gd name="connsiteY191" fmla="*/ 3656870 h 4411096"/>
              <a:gd name="connsiteX192" fmla="*/ 575497 w 4771624"/>
              <a:gd name="connsiteY192" fmla="*/ 3680665 h 4411096"/>
              <a:gd name="connsiteX193" fmla="*/ 588815 w 4771624"/>
              <a:gd name="connsiteY193" fmla="*/ 3694943 h 4411096"/>
              <a:gd name="connsiteX194" fmla="*/ 568839 w 4771624"/>
              <a:gd name="connsiteY194" fmla="*/ 3679714 h 4411096"/>
              <a:gd name="connsiteX195" fmla="*/ 634474 w 4771624"/>
              <a:gd name="connsiteY195" fmla="*/ 3737774 h 4411096"/>
              <a:gd name="connsiteX196" fmla="*/ 714378 w 4771624"/>
              <a:gd name="connsiteY196" fmla="*/ 3802498 h 4411096"/>
              <a:gd name="connsiteX197" fmla="*/ 703914 w 4771624"/>
              <a:gd name="connsiteY197" fmla="*/ 3795835 h 4411096"/>
              <a:gd name="connsiteX198" fmla="*/ 854209 w 4771624"/>
              <a:gd name="connsiteY198" fmla="*/ 3893872 h 4411096"/>
              <a:gd name="connsiteX199" fmla="*/ 365274 w 4771624"/>
              <a:gd name="connsiteY199" fmla="*/ 3425579 h 4411096"/>
              <a:gd name="connsiteX200" fmla="*/ 351957 w 4771624"/>
              <a:gd name="connsiteY200" fmla="*/ 3408447 h 4411096"/>
              <a:gd name="connsiteX201" fmla="*/ 4241556 w 4771624"/>
              <a:gd name="connsiteY201" fmla="*/ 3359904 h 4411096"/>
              <a:gd name="connsiteX202" fmla="*/ 4239654 w 4771624"/>
              <a:gd name="connsiteY202" fmla="*/ 3363711 h 4411096"/>
              <a:gd name="connsiteX203" fmla="*/ 4237752 w 4771624"/>
              <a:gd name="connsiteY203" fmla="*/ 3364663 h 4411096"/>
              <a:gd name="connsiteX204" fmla="*/ 4241556 w 4771624"/>
              <a:gd name="connsiteY204" fmla="*/ 3359904 h 4411096"/>
              <a:gd name="connsiteX205" fmla="*/ 4337632 w 4771624"/>
              <a:gd name="connsiteY205" fmla="*/ 3131469 h 4411096"/>
              <a:gd name="connsiteX206" fmla="*/ 4296730 w 4771624"/>
              <a:gd name="connsiteY206" fmla="*/ 3186674 h 4411096"/>
              <a:gd name="connsiteX207" fmla="*/ 4260582 w 4771624"/>
              <a:gd name="connsiteY207" fmla="*/ 3233313 h 4411096"/>
              <a:gd name="connsiteX208" fmla="*/ 4216826 w 4771624"/>
              <a:gd name="connsiteY208" fmla="*/ 3285663 h 4411096"/>
              <a:gd name="connsiteX209" fmla="*/ 4181630 w 4771624"/>
              <a:gd name="connsiteY209" fmla="*/ 3334205 h 4411096"/>
              <a:gd name="connsiteX210" fmla="*/ 4155946 w 4771624"/>
              <a:gd name="connsiteY210" fmla="*/ 3375133 h 4411096"/>
              <a:gd name="connsiteX211" fmla="*/ 4119798 w 4771624"/>
              <a:gd name="connsiteY211" fmla="*/ 3431290 h 4411096"/>
              <a:gd name="connsiteX212" fmla="*/ 4105530 w 4771624"/>
              <a:gd name="connsiteY212" fmla="*/ 3455085 h 4411096"/>
              <a:gd name="connsiteX213" fmla="*/ 4157850 w 4771624"/>
              <a:gd name="connsiteY213" fmla="*/ 3390362 h 4411096"/>
              <a:gd name="connsiteX214" fmla="*/ 4147386 w 4771624"/>
              <a:gd name="connsiteY214" fmla="*/ 3399880 h 4411096"/>
              <a:gd name="connsiteX215" fmla="*/ 4337632 w 4771624"/>
              <a:gd name="connsiteY215" fmla="*/ 3131469 h 4411096"/>
              <a:gd name="connsiteX216" fmla="*/ 4485074 w 4771624"/>
              <a:gd name="connsiteY216" fmla="*/ 2962998 h 4411096"/>
              <a:gd name="connsiteX217" fmla="*/ 4465098 w 4771624"/>
              <a:gd name="connsiteY217" fmla="*/ 3001071 h 4411096"/>
              <a:gd name="connsiteX218" fmla="*/ 4485074 w 4771624"/>
              <a:gd name="connsiteY218" fmla="*/ 2962998 h 4411096"/>
              <a:gd name="connsiteX219" fmla="*/ 107490 w 4771624"/>
              <a:gd name="connsiteY219" fmla="*/ 2962998 h 4411096"/>
              <a:gd name="connsiteX220" fmla="*/ 125564 w 4771624"/>
              <a:gd name="connsiteY220" fmla="*/ 3018203 h 4411096"/>
              <a:gd name="connsiteX221" fmla="*/ 107490 w 4771624"/>
              <a:gd name="connsiteY221" fmla="*/ 2962998 h 4411096"/>
              <a:gd name="connsiteX222" fmla="*/ 4514562 w 4771624"/>
              <a:gd name="connsiteY222" fmla="*/ 2941106 h 4411096"/>
              <a:gd name="connsiteX223" fmla="*/ 4489830 w 4771624"/>
              <a:gd name="connsiteY223" fmla="*/ 2990600 h 4411096"/>
              <a:gd name="connsiteX224" fmla="*/ 4483170 w 4771624"/>
              <a:gd name="connsiteY224" fmla="*/ 3000119 h 4411096"/>
              <a:gd name="connsiteX225" fmla="*/ 4507902 w 4771624"/>
              <a:gd name="connsiteY225" fmla="*/ 2950624 h 4411096"/>
              <a:gd name="connsiteX226" fmla="*/ 30440 w 4771624"/>
              <a:gd name="connsiteY226" fmla="*/ 2566091 h 4411096"/>
              <a:gd name="connsiteX227" fmla="*/ 32342 w 4771624"/>
              <a:gd name="connsiteY227" fmla="*/ 2575609 h 4411096"/>
              <a:gd name="connsiteX228" fmla="*/ 30440 w 4771624"/>
              <a:gd name="connsiteY228" fmla="*/ 2567995 h 4411096"/>
              <a:gd name="connsiteX229" fmla="*/ 4698150 w 4771624"/>
              <a:gd name="connsiteY229" fmla="*/ 2462343 h 4411096"/>
              <a:gd name="connsiteX230" fmla="*/ 4685784 w 4771624"/>
              <a:gd name="connsiteY230" fmla="*/ 2517548 h 4411096"/>
              <a:gd name="connsiteX231" fmla="*/ 4681028 w 4771624"/>
              <a:gd name="connsiteY231" fmla="*/ 2542295 h 4411096"/>
              <a:gd name="connsiteX232" fmla="*/ 4672466 w 4771624"/>
              <a:gd name="connsiteY232" fmla="*/ 2591790 h 4411096"/>
              <a:gd name="connsiteX233" fmla="*/ 4681028 w 4771624"/>
              <a:gd name="connsiteY233" fmla="*/ 2567994 h 4411096"/>
              <a:gd name="connsiteX234" fmla="*/ 4669614 w 4771624"/>
              <a:gd name="connsiteY234" fmla="*/ 2607019 h 4411096"/>
              <a:gd name="connsiteX235" fmla="*/ 4660100 w 4771624"/>
              <a:gd name="connsiteY235" fmla="*/ 2621296 h 4411096"/>
              <a:gd name="connsiteX236" fmla="*/ 4640126 w 4771624"/>
              <a:gd name="connsiteY236" fmla="*/ 2678405 h 4411096"/>
              <a:gd name="connsiteX237" fmla="*/ 4629662 w 4771624"/>
              <a:gd name="connsiteY237" fmla="*/ 2706959 h 4411096"/>
              <a:gd name="connsiteX238" fmla="*/ 4618246 w 4771624"/>
              <a:gd name="connsiteY238" fmla="*/ 2735514 h 4411096"/>
              <a:gd name="connsiteX239" fmla="*/ 4623954 w 4771624"/>
              <a:gd name="connsiteY239" fmla="*/ 2712670 h 4411096"/>
              <a:gd name="connsiteX240" fmla="*/ 4638222 w 4771624"/>
              <a:gd name="connsiteY240" fmla="*/ 2665079 h 4411096"/>
              <a:gd name="connsiteX241" fmla="*/ 4652490 w 4771624"/>
              <a:gd name="connsiteY241" fmla="*/ 2616537 h 4411096"/>
              <a:gd name="connsiteX242" fmla="*/ 4662002 w 4771624"/>
              <a:gd name="connsiteY242" fmla="*/ 2586079 h 4411096"/>
              <a:gd name="connsiteX243" fmla="*/ 4675320 w 4771624"/>
              <a:gd name="connsiteY243" fmla="*/ 2534681 h 4411096"/>
              <a:gd name="connsiteX244" fmla="*/ 4684832 w 4771624"/>
              <a:gd name="connsiteY244" fmla="*/ 2503271 h 4411096"/>
              <a:gd name="connsiteX245" fmla="*/ 4698150 w 4771624"/>
              <a:gd name="connsiteY245" fmla="*/ 2462343 h 4411096"/>
              <a:gd name="connsiteX246" fmla="*/ 4658198 w 4771624"/>
              <a:gd name="connsiteY246" fmla="*/ 2407138 h 4411096"/>
              <a:gd name="connsiteX247" fmla="*/ 4654394 w 4771624"/>
              <a:gd name="connsiteY247" fmla="*/ 2420345 h 4411096"/>
              <a:gd name="connsiteX248" fmla="*/ 4649164 w 4771624"/>
              <a:gd name="connsiteY248" fmla="*/ 2439126 h 4411096"/>
              <a:gd name="connsiteX249" fmla="*/ 4645832 w 4771624"/>
              <a:gd name="connsiteY249" fmla="*/ 2450921 h 4411096"/>
              <a:gd name="connsiteX250" fmla="*/ 4647734 w 4771624"/>
              <a:gd name="connsiteY250" fmla="*/ 2444259 h 4411096"/>
              <a:gd name="connsiteX251" fmla="*/ 4649164 w 4771624"/>
              <a:gd name="connsiteY251" fmla="*/ 2439126 h 4411096"/>
              <a:gd name="connsiteX252" fmla="*/ 42806 w 4771624"/>
              <a:gd name="connsiteY252" fmla="*/ 2358595 h 4411096"/>
              <a:gd name="connsiteX253" fmla="*/ 48513 w 4771624"/>
              <a:gd name="connsiteY253" fmla="*/ 2407138 h 4411096"/>
              <a:gd name="connsiteX254" fmla="*/ 46611 w 4771624"/>
              <a:gd name="connsiteY254" fmla="*/ 2377632 h 4411096"/>
              <a:gd name="connsiteX255" fmla="*/ 42806 w 4771624"/>
              <a:gd name="connsiteY255" fmla="*/ 2358595 h 4411096"/>
              <a:gd name="connsiteX256" fmla="*/ 4760756 w 4771624"/>
              <a:gd name="connsiteY256" fmla="*/ 2159562 h 4411096"/>
              <a:gd name="connsiteX257" fmla="*/ 4757126 w 4771624"/>
              <a:gd name="connsiteY257" fmla="*/ 2196787 h 4411096"/>
              <a:gd name="connsiteX258" fmla="*/ 4746662 w 4771624"/>
              <a:gd name="connsiteY258" fmla="*/ 2258655 h 4411096"/>
              <a:gd name="connsiteX259" fmla="*/ 4746890 w 4771624"/>
              <a:gd name="connsiteY259" fmla="*/ 2255230 h 4411096"/>
              <a:gd name="connsiteX260" fmla="*/ 4755224 w 4771624"/>
              <a:gd name="connsiteY260" fmla="*/ 2206305 h 4411096"/>
              <a:gd name="connsiteX261" fmla="*/ 4698150 w 4771624"/>
              <a:gd name="connsiteY261" fmla="*/ 2034027 h 4411096"/>
              <a:gd name="connsiteX262" fmla="*/ 4699102 w 4771624"/>
              <a:gd name="connsiteY262" fmla="*/ 2076858 h 4411096"/>
              <a:gd name="connsiteX263" fmla="*/ 4698150 w 4771624"/>
              <a:gd name="connsiteY263" fmla="*/ 2111124 h 4411096"/>
              <a:gd name="connsiteX264" fmla="*/ 4697198 w 4771624"/>
              <a:gd name="connsiteY264" fmla="*/ 2145389 h 4411096"/>
              <a:gd name="connsiteX265" fmla="*/ 4698150 w 4771624"/>
              <a:gd name="connsiteY265" fmla="*/ 2086377 h 4411096"/>
              <a:gd name="connsiteX266" fmla="*/ 4695298 w 4771624"/>
              <a:gd name="connsiteY266" fmla="*/ 2045449 h 4411096"/>
              <a:gd name="connsiteX267" fmla="*/ 4687686 w 4771624"/>
              <a:gd name="connsiteY267" fmla="*/ 2235811 h 4411096"/>
              <a:gd name="connsiteX268" fmla="*/ 4691492 w 4771624"/>
              <a:gd name="connsiteY268" fmla="*/ 2217727 h 4411096"/>
              <a:gd name="connsiteX269" fmla="*/ 4679126 w 4771624"/>
              <a:gd name="connsiteY269" fmla="*/ 2313860 h 4411096"/>
              <a:gd name="connsiteX270" fmla="*/ 4701004 w 4771624"/>
              <a:gd name="connsiteY270" fmla="*/ 2054967 h 4411096"/>
              <a:gd name="connsiteX271" fmla="*/ 4732394 w 4771624"/>
              <a:gd name="connsiteY271" fmla="*/ 1985484 h 4411096"/>
              <a:gd name="connsiteX272" fmla="*/ 4737150 w 4771624"/>
              <a:gd name="connsiteY272" fmla="*/ 2010231 h 4411096"/>
              <a:gd name="connsiteX273" fmla="*/ 4732394 w 4771624"/>
              <a:gd name="connsiteY273" fmla="*/ 1986436 h 4411096"/>
              <a:gd name="connsiteX274" fmla="*/ 4732394 w 4771624"/>
              <a:gd name="connsiteY274" fmla="*/ 1985484 h 4411096"/>
              <a:gd name="connsiteX275" fmla="*/ 4762760 w 4771624"/>
              <a:gd name="connsiteY275" fmla="*/ 1954253 h 4411096"/>
              <a:gd name="connsiteX276" fmla="*/ 4763666 w 4771624"/>
              <a:gd name="connsiteY276" fmla="*/ 1961451 h 4411096"/>
              <a:gd name="connsiteX277" fmla="*/ 4764008 w 4771624"/>
              <a:gd name="connsiteY277" fmla="*/ 1964874 h 4411096"/>
              <a:gd name="connsiteX278" fmla="*/ 4762834 w 4771624"/>
              <a:gd name="connsiteY278" fmla="*/ 1955978 h 4411096"/>
              <a:gd name="connsiteX279" fmla="*/ 4762760 w 4771624"/>
              <a:gd name="connsiteY279" fmla="*/ 1954253 h 4411096"/>
              <a:gd name="connsiteX280" fmla="*/ 69440 w 4771624"/>
              <a:gd name="connsiteY280" fmla="*/ 1918857 h 4411096"/>
              <a:gd name="connsiteX281" fmla="*/ 69440 w 4771624"/>
              <a:gd name="connsiteY281" fmla="*/ 1922664 h 4411096"/>
              <a:gd name="connsiteX282" fmla="*/ 68489 w 4771624"/>
              <a:gd name="connsiteY282" fmla="*/ 1921712 h 4411096"/>
              <a:gd name="connsiteX283" fmla="*/ 69440 w 4771624"/>
              <a:gd name="connsiteY283" fmla="*/ 1918857 h 4411096"/>
              <a:gd name="connsiteX284" fmla="*/ 91319 w 4771624"/>
              <a:gd name="connsiteY284" fmla="*/ 1812254 h 4411096"/>
              <a:gd name="connsiteX285" fmla="*/ 79904 w 4771624"/>
              <a:gd name="connsiteY285" fmla="*/ 1876025 h 4411096"/>
              <a:gd name="connsiteX286" fmla="*/ 81807 w 4771624"/>
              <a:gd name="connsiteY286" fmla="*/ 1855085 h 4411096"/>
              <a:gd name="connsiteX287" fmla="*/ 91319 w 4771624"/>
              <a:gd name="connsiteY287" fmla="*/ 1812254 h 4411096"/>
              <a:gd name="connsiteX288" fmla="*/ 101783 w 4771624"/>
              <a:gd name="connsiteY288" fmla="*/ 1798929 h 4411096"/>
              <a:gd name="connsiteX289" fmla="*/ 99880 w 4771624"/>
              <a:gd name="connsiteY289" fmla="*/ 1815110 h 4411096"/>
              <a:gd name="connsiteX290" fmla="*/ 87514 w 4771624"/>
              <a:gd name="connsiteY290" fmla="*/ 1854134 h 4411096"/>
              <a:gd name="connsiteX291" fmla="*/ 136979 w 4771624"/>
              <a:gd name="connsiteY291" fmla="*/ 1577126 h 4411096"/>
              <a:gd name="connsiteX292" fmla="*/ 136979 w 4771624"/>
              <a:gd name="connsiteY292" fmla="*/ 1592385 h 4411096"/>
              <a:gd name="connsiteX293" fmla="*/ 117003 w 4771624"/>
              <a:gd name="connsiteY293" fmla="*/ 1657108 h 4411096"/>
              <a:gd name="connsiteX294" fmla="*/ 139832 w 4771624"/>
              <a:gd name="connsiteY294" fmla="*/ 1590481 h 4411096"/>
              <a:gd name="connsiteX295" fmla="*/ 143637 w 4771624"/>
              <a:gd name="connsiteY295" fmla="*/ 1597144 h 4411096"/>
              <a:gd name="connsiteX296" fmla="*/ 117954 w 4771624"/>
              <a:gd name="connsiteY296" fmla="*/ 1666626 h 4411096"/>
              <a:gd name="connsiteX297" fmla="*/ 107490 w 4771624"/>
              <a:gd name="connsiteY297" fmla="*/ 1698988 h 4411096"/>
              <a:gd name="connsiteX298" fmla="*/ 105588 w 4771624"/>
              <a:gd name="connsiteY298" fmla="*/ 1716121 h 4411096"/>
              <a:gd name="connsiteX299" fmla="*/ 124613 w 4771624"/>
              <a:gd name="connsiteY299" fmla="*/ 1665675 h 4411096"/>
              <a:gd name="connsiteX300" fmla="*/ 120808 w 4771624"/>
              <a:gd name="connsiteY300" fmla="*/ 1681856 h 4411096"/>
              <a:gd name="connsiteX301" fmla="*/ 99880 w 4771624"/>
              <a:gd name="connsiteY301" fmla="*/ 1750386 h 4411096"/>
              <a:gd name="connsiteX302" fmla="*/ 92271 w 4771624"/>
              <a:gd name="connsiteY302" fmla="*/ 1771326 h 4411096"/>
              <a:gd name="connsiteX303" fmla="*/ 94173 w 4771624"/>
              <a:gd name="connsiteY303" fmla="*/ 1745627 h 4411096"/>
              <a:gd name="connsiteX304" fmla="*/ 71343 w 4771624"/>
              <a:gd name="connsiteY304" fmla="*/ 1819869 h 4411096"/>
              <a:gd name="connsiteX305" fmla="*/ 51367 w 4771624"/>
              <a:gd name="connsiteY305" fmla="*/ 1895062 h 4411096"/>
              <a:gd name="connsiteX306" fmla="*/ 61831 w 4771624"/>
              <a:gd name="connsiteY306" fmla="*/ 1848423 h 4411096"/>
              <a:gd name="connsiteX307" fmla="*/ 73246 w 4771624"/>
              <a:gd name="connsiteY307" fmla="*/ 1806543 h 4411096"/>
              <a:gd name="connsiteX308" fmla="*/ 85612 w 4771624"/>
              <a:gd name="connsiteY308" fmla="*/ 1764663 h 4411096"/>
              <a:gd name="connsiteX309" fmla="*/ 102734 w 4771624"/>
              <a:gd name="connsiteY309" fmla="*/ 1718976 h 4411096"/>
              <a:gd name="connsiteX310" fmla="*/ 105588 w 4771624"/>
              <a:gd name="connsiteY310" fmla="*/ 1692325 h 4411096"/>
              <a:gd name="connsiteX311" fmla="*/ 89417 w 4771624"/>
              <a:gd name="connsiteY311" fmla="*/ 1739916 h 4411096"/>
              <a:gd name="connsiteX312" fmla="*/ 80856 w 4771624"/>
              <a:gd name="connsiteY312" fmla="*/ 1766567 h 4411096"/>
              <a:gd name="connsiteX313" fmla="*/ 73246 w 4771624"/>
              <a:gd name="connsiteY313" fmla="*/ 1794170 h 4411096"/>
              <a:gd name="connsiteX314" fmla="*/ 58026 w 4771624"/>
              <a:gd name="connsiteY314" fmla="*/ 1851278 h 4411096"/>
              <a:gd name="connsiteX315" fmla="*/ 45660 w 4771624"/>
              <a:gd name="connsiteY315" fmla="*/ 1908387 h 4411096"/>
              <a:gd name="connsiteX316" fmla="*/ 127466 w 4771624"/>
              <a:gd name="connsiteY316" fmla="*/ 1596192 h 4411096"/>
              <a:gd name="connsiteX317" fmla="*/ 136979 w 4771624"/>
              <a:gd name="connsiteY317" fmla="*/ 1577126 h 4411096"/>
              <a:gd name="connsiteX318" fmla="*/ 261590 w 4771624"/>
              <a:gd name="connsiteY318" fmla="*/ 1328732 h 4411096"/>
              <a:gd name="connsiteX319" fmla="*/ 240663 w 4771624"/>
              <a:gd name="connsiteY319" fmla="*/ 1380130 h 4411096"/>
              <a:gd name="connsiteX320" fmla="*/ 220687 w 4771624"/>
              <a:gd name="connsiteY320" fmla="*/ 1432480 h 4411096"/>
              <a:gd name="connsiteX321" fmla="*/ 248273 w 4771624"/>
              <a:gd name="connsiteY321" fmla="*/ 1372516 h 4411096"/>
              <a:gd name="connsiteX322" fmla="*/ 256834 w 4771624"/>
              <a:gd name="connsiteY322" fmla="*/ 1373467 h 4411096"/>
              <a:gd name="connsiteX323" fmla="*/ 264444 w 4771624"/>
              <a:gd name="connsiteY323" fmla="*/ 1357286 h 4411096"/>
              <a:gd name="connsiteX324" fmla="*/ 246370 w 4771624"/>
              <a:gd name="connsiteY324" fmla="*/ 1403925 h 4411096"/>
              <a:gd name="connsiteX325" fmla="*/ 217833 w 4771624"/>
              <a:gd name="connsiteY325" fmla="*/ 1458179 h 4411096"/>
              <a:gd name="connsiteX326" fmla="*/ 180735 w 4771624"/>
              <a:gd name="connsiteY326" fmla="*/ 1539083 h 4411096"/>
              <a:gd name="connsiteX327" fmla="*/ 136978 w 4771624"/>
              <a:gd name="connsiteY327" fmla="*/ 1664722 h 4411096"/>
              <a:gd name="connsiteX328" fmla="*/ 144588 w 4771624"/>
              <a:gd name="connsiteY328" fmla="*/ 1630457 h 4411096"/>
              <a:gd name="connsiteX329" fmla="*/ 151247 w 4771624"/>
              <a:gd name="connsiteY329" fmla="*/ 1611421 h 4411096"/>
              <a:gd name="connsiteX330" fmla="*/ 157905 w 4771624"/>
              <a:gd name="connsiteY330" fmla="*/ 1593336 h 4411096"/>
              <a:gd name="connsiteX331" fmla="*/ 164564 w 4771624"/>
              <a:gd name="connsiteY331" fmla="*/ 1570493 h 4411096"/>
              <a:gd name="connsiteX332" fmla="*/ 149344 w 4771624"/>
              <a:gd name="connsiteY332" fmla="*/ 1609517 h 4411096"/>
              <a:gd name="connsiteX333" fmla="*/ 144588 w 4771624"/>
              <a:gd name="connsiteY333" fmla="*/ 1614276 h 4411096"/>
              <a:gd name="connsiteX334" fmla="*/ 152198 w 4771624"/>
              <a:gd name="connsiteY334" fmla="*/ 1585722 h 4411096"/>
              <a:gd name="connsiteX335" fmla="*/ 191199 w 4771624"/>
              <a:gd name="connsiteY335" fmla="*/ 1499107 h 4411096"/>
              <a:gd name="connsiteX336" fmla="*/ 208321 w 4771624"/>
              <a:gd name="connsiteY336" fmla="*/ 1443902 h 4411096"/>
              <a:gd name="connsiteX337" fmla="*/ 174076 w 4771624"/>
              <a:gd name="connsiteY337" fmla="*/ 1497203 h 4411096"/>
              <a:gd name="connsiteX338" fmla="*/ 261590 w 4771624"/>
              <a:gd name="connsiteY338" fmla="*/ 1328732 h 4411096"/>
              <a:gd name="connsiteX339" fmla="*/ 4424194 w 4771624"/>
              <a:gd name="connsiteY339" fmla="*/ 1204997 h 4411096"/>
              <a:gd name="connsiteX340" fmla="*/ 4447976 w 4771624"/>
              <a:gd name="connsiteY340" fmla="*/ 1231648 h 4411096"/>
              <a:gd name="connsiteX341" fmla="*/ 4464622 w 4771624"/>
              <a:gd name="connsiteY341" fmla="*/ 1258180 h 4411096"/>
              <a:gd name="connsiteX342" fmla="*/ 4466814 w 4771624"/>
              <a:gd name="connsiteY342" fmla="*/ 1266182 h 4411096"/>
              <a:gd name="connsiteX343" fmla="*/ 4467952 w 4771624"/>
              <a:gd name="connsiteY343" fmla="*/ 1266864 h 4411096"/>
              <a:gd name="connsiteX344" fmla="*/ 4506002 w 4771624"/>
              <a:gd name="connsiteY344" fmla="*/ 1323973 h 4411096"/>
              <a:gd name="connsiteX345" fmla="*/ 4543098 w 4771624"/>
              <a:gd name="connsiteY345" fmla="*/ 1382986 h 4411096"/>
              <a:gd name="connsiteX346" fmla="*/ 4519318 w 4771624"/>
              <a:gd name="connsiteY346" fmla="*/ 1355383 h 4411096"/>
              <a:gd name="connsiteX347" fmla="*/ 4504098 w 4771624"/>
              <a:gd name="connsiteY347" fmla="*/ 1331588 h 4411096"/>
              <a:gd name="connsiteX348" fmla="*/ 4488878 w 4771624"/>
              <a:gd name="connsiteY348" fmla="*/ 1307792 h 4411096"/>
              <a:gd name="connsiteX349" fmla="*/ 4457488 w 4771624"/>
              <a:gd name="connsiteY349" fmla="*/ 1261153 h 4411096"/>
              <a:gd name="connsiteX350" fmla="*/ 4462006 w 4771624"/>
              <a:gd name="connsiteY350" fmla="*/ 1263295 h 4411096"/>
              <a:gd name="connsiteX351" fmla="*/ 4466326 w 4771624"/>
              <a:gd name="connsiteY351" fmla="*/ 1265888 h 4411096"/>
              <a:gd name="connsiteX352" fmla="*/ 4371878 w 4771624"/>
              <a:gd name="connsiteY352" fmla="*/ 1169779 h 4411096"/>
              <a:gd name="connsiteX353" fmla="*/ 4421342 w 4771624"/>
              <a:gd name="connsiteY353" fmla="*/ 1227840 h 4411096"/>
              <a:gd name="connsiteX354" fmla="*/ 4486026 w 4771624"/>
              <a:gd name="connsiteY354" fmla="*/ 1318262 h 4411096"/>
              <a:gd name="connsiteX355" fmla="*/ 4461294 w 4771624"/>
              <a:gd name="connsiteY355" fmla="*/ 1277334 h 4411096"/>
              <a:gd name="connsiteX356" fmla="*/ 4508854 w 4771624"/>
              <a:gd name="connsiteY356" fmla="*/ 1345865 h 4411096"/>
              <a:gd name="connsiteX357" fmla="*/ 4538342 w 4771624"/>
              <a:gd name="connsiteY357" fmla="*/ 1393456 h 4411096"/>
              <a:gd name="connsiteX358" fmla="*/ 4563074 w 4771624"/>
              <a:gd name="connsiteY358" fmla="*/ 1436287 h 4411096"/>
              <a:gd name="connsiteX359" fmla="*/ 4556416 w 4771624"/>
              <a:gd name="connsiteY359" fmla="*/ 1431528 h 4411096"/>
              <a:gd name="connsiteX360" fmla="*/ 4579246 w 4771624"/>
              <a:gd name="connsiteY360" fmla="*/ 1473408 h 4411096"/>
              <a:gd name="connsiteX361" fmla="*/ 4598270 w 4771624"/>
              <a:gd name="connsiteY361" fmla="*/ 1512433 h 4411096"/>
              <a:gd name="connsiteX362" fmla="*/ 4595418 w 4771624"/>
              <a:gd name="connsiteY362" fmla="*/ 1498155 h 4411096"/>
              <a:gd name="connsiteX363" fmla="*/ 4612538 w 4771624"/>
              <a:gd name="connsiteY363" fmla="*/ 1524806 h 4411096"/>
              <a:gd name="connsiteX364" fmla="*/ 4579246 w 4771624"/>
              <a:gd name="connsiteY364" fmla="*/ 1461986 h 4411096"/>
              <a:gd name="connsiteX365" fmla="*/ 4538342 w 4771624"/>
              <a:gd name="connsiteY365" fmla="*/ 1388697 h 4411096"/>
              <a:gd name="connsiteX366" fmla="*/ 4567830 w 4771624"/>
              <a:gd name="connsiteY366" fmla="*/ 1438191 h 4411096"/>
              <a:gd name="connsiteX367" fmla="*/ 4590662 w 4771624"/>
              <a:gd name="connsiteY367" fmla="*/ 1476264 h 4411096"/>
              <a:gd name="connsiteX368" fmla="*/ 4624906 w 4771624"/>
              <a:gd name="connsiteY368" fmla="*/ 1530517 h 4411096"/>
              <a:gd name="connsiteX369" fmla="*/ 4640126 w 4771624"/>
              <a:gd name="connsiteY369" fmla="*/ 1554312 h 4411096"/>
              <a:gd name="connsiteX370" fmla="*/ 4655346 w 4771624"/>
              <a:gd name="connsiteY370" fmla="*/ 1581915 h 4411096"/>
              <a:gd name="connsiteX371" fmla="*/ 4672466 w 4771624"/>
              <a:gd name="connsiteY371" fmla="*/ 1617132 h 4411096"/>
              <a:gd name="connsiteX372" fmla="*/ 4691492 w 4771624"/>
              <a:gd name="connsiteY372" fmla="*/ 1665675 h 4411096"/>
              <a:gd name="connsiteX373" fmla="*/ 4695298 w 4771624"/>
              <a:gd name="connsiteY373" fmla="*/ 1700892 h 4411096"/>
              <a:gd name="connsiteX374" fmla="*/ 4717174 w 4771624"/>
              <a:gd name="connsiteY374" fmla="*/ 1765615 h 4411096"/>
              <a:gd name="connsiteX375" fmla="*/ 4727638 w 4771624"/>
              <a:gd name="connsiteY375" fmla="*/ 1799880 h 4411096"/>
              <a:gd name="connsiteX376" fmla="*/ 4735248 w 4771624"/>
              <a:gd name="connsiteY376" fmla="*/ 1826531 h 4411096"/>
              <a:gd name="connsiteX377" fmla="*/ 4735248 w 4771624"/>
              <a:gd name="connsiteY377" fmla="*/ 1799880 h 4411096"/>
              <a:gd name="connsiteX378" fmla="*/ 4748566 w 4771624"/>
              <a:gd name="connsiteY378" fmla="*/ 1858893 h 4411096"/>
              <a:gd name="connsiteX379" fmla="*/ 4754274 w 4771624"/>
              <a:gd name="connsiteY379" fmla="*/ 1909339 h 4411096"/>
              <a:gd name="connsiteX380" fmla="*/ 4757126 w 4771624"/>
              <a:gd name="connsiteY380" fmla="*/ 1935038 h 4411096"/>
              <a:gd name="connsiteX381" fmla="*/ 4759030 w 4771624"/>
              <a:gd name="connsiteY381" fmla="*/ 1962641 h 4411096"/>
              <a:gd name="connsiteX382" fmla="*/ 4762834 w 4771624"/>
              <a:gd name="connsiteY382" fmla="*/ 1994050 h 4411096"/>
              <a:gd name="connsiteX383" fmla="*/ 4766638 w 4771624"/>
              <a:gd name="connsiteY383" fmla="*/ 2031171 h 4411096"/>
              <a:gd name="connsiteX384" fmla="*/ 4768542 w 4771624"/>
              <a:gd name="connsiteY384" fmla="*/ 2022605 h 4411096"/>
              <a:gd name="connsiteX385" fmla="*/ 4768542 w 4771624"/>
              <a:gd name="connsiteY385" fmla="*/ 2008328 h 4411096"/>
              <a:gd name="connsiteX386" fmla="*/ 4766638 w 4771624"/>
              <a:gd name="connsiteY386" fmla="*/ 1991195 h 4411096"/>
              <a:gd name="connsiteX387" fmla="*/ 4764008 w 4771624"/>
              <a:gd name="connsiteY387" fmla="*/ 1964874 h 4411096"/>
              <a:gd name="connsiteX388" fmla="*/ 4769494 w 4771624"/>
              <a:gd name="connsiteY388" fmla="*/ 2006424 h 4411096"/>
              <a:gd name="connsiteX389" fmla="*/ 4771394 w 4771624"/>
              <a:gd name="connsiteY389" fmla="*/ 2051159 h 4411096"/>
              <a:gd name="connsiteX390" fmla="*/ 4763786 w 4771624"/>
              <a:gd name="connsiteY390" fmla="*/ 2133967 h 4411096"/>
              <a:gd name="connsiteX391" fmla="*/ 4760756 w 4771624"/>
              <a:gd name="connsiteY391" fmla="*/ 2159562 h 4411096"/>
              <a:gd name="connsiteX392" fmla="*/ 4760932 w 4771624"/>
              <a:gd name="connsiteY392" fmla="*/ 2157763 h 4411096"/>
              <a:gd name="connsiteX393" fmla="*/ 4762834 w 4771624"/>
              <a:gd name="connsiteY393" fmla="*/ 2113979 h 4411096"/>
              <a:gd name="connsiteX394" fmla="*/ 4761882 w 4771624"/>
              <a:gd name="connsiteY394" fmla="*/ 2019750 h 4411096"/>
              <a:gd name="connsiteX395" fmla="*/ 4759980 w 4771624"/>
              <a:gd name="connsiteY395" fmla="*/ 1995002 h 4411096"/>
              <a:gd name="connsiteX396" fmla="*/ 4757126 w 4771624"/>
              <a:gd name="connsiteY396" fmla="*/ 1970255 h 4411096"/>
              <a:gd name="connsiteX397" fmla="*/ 4750468 w 4771624"/>
              <a:gd name="connsiteY397" fmla="*/ 1922664 h 4411096"/>
              <a:gd name="connsiteX398" fmla="*/ 4752370 w 4771624"/>
              <a:gd name="connsiteY398" fmla="*/ 1936942 h 4411096"/>
              <a:gd name="connsiteX399" fmla="*/ 4753322 w 4771624"/>
              <a:gd name="connsiteY399" fmla="*/ 1951219 h 4411096"/>
              <a:gd name="connsiteX400" fmla="*/ 4755224 w 4771624"/>
              <a:gd name="connsiteY400" fmla="*/ 1978822 h 4411096"/>
              <a:gd name="connsiteX401" fmla="*/ 4746662 w 4771624"/>
              <a:gd name="connsiteY401" fmla="*/ 1913146 h 4411096"/>
              <a:gd name="connsiteX402" fmla="*/ 4750468 w 4771624"/>
              <a:gd name="connsiteY402" fmla="*/ 1976918 h 4411096"/>
              <a:gd name="connsiteX403" fmla="*/ 4745712 w 4771624"/>
              <a:gd name="connsiteY403" fmla="*/ 1932183 h 4411096"/>
              <a:gd name="connsiteX404" fmla="*/ 4738102 w 4771624"/>
              <a:gd name="connsiteY404" fmla="*/ 1889351 h 4411096"/>
              <a:gd name="connsiteX405" fmla="*/ 4734298 w 4771624"/>
              <a:gd name="connsiteY405" fmla="*/ 1868411 h 4411096"/>
              <a:gd name="connsiteX406" fmla="*/ 4729542 w 4771624"/>
              <a:gd name="connsiteY406" fmla="*/ 1848423 h 4411096"/>
              <a:gd name="connsiteX407" fmla="*/ 4720030 w 4771624"/>
              <a:gd name="connsiteY407" fmla="*/ 1807495 h 4411096"/>
              <a:gd name="connsiteX408" fmla="*/ 4732394 w 4771624"/>
              <a:gd name="connsiteY408" fmla="*/ 1872218 h 4411096"/>
              <a:gd name="connsiteX409" fmla="*/ 4727638 w 4771624"/>
              <a:gd name="connsiteY409" fmla="*/ 1861748 h 4411096"/>
              <a:gd name="connsiteX410" fmla="*/ 4710516 w 4771624"/>
              <a:gd name="connsiteY410" fmla="*/ 1791314 h 4411096"/>
              <a:gd name="connsiteX411" fmla="*/ 4690540 w 4771624"/>
              <a:gd name="connsiteY411" fmla="*/ 1735157 h 4411096"/>
              <a:gd name="connsiteX412" fmla="*/ 4701004 w 4771624"/>
              <a:gd name="connsiteY412" fmla="*/ 1778941 h 4411096"/>
              <a:gd name="connsiteX413" fmla="*/ 4691492 w 4771624"/>
              <a:gd name="connsiteY413" fmla="*/ 1742772 h 4411096"/>
              <a:gd name="connsiteX414" fmla="*/ 4681978 w 4771624"/>
              <a:gd name="connsiteY414" fmla="*/ 1712314 h 4411096"/>
              <a:gd name="connsiteX415" fmla="*/ 4673418 w 4771624"/>
              <a:gd name="connsiteY415" fmla="*/ 1685663 h 4411096"/>
              <a:gd name="connsiteX416" fmla="*/ 4664858 w 4771624"/>
              <a:gd name="connsiteY416" fmla="*/ 1661867 h 4411096"/>
              <a:gd name="connsiteX417" fmla="*/ 4646782 w 4771624"/>
              <a:gd name="connsiteY417" fmla="*/ 1614277 h 4411096"/>
              <a:gd name="connsiteX418" fmla="*/ 4623002 w 4771624"/>
              <a:gd name="connsiteY418" fmla="*/ 1555264 h 4411096"/>
              <a:gd name="connsiteX419" fmla="*/ 4593514 w 4771624"/>
              <a:gd name="connsiteY419" fmla="*/ 1504818 h 4411096"/>
              <a:gd name="connsiteX420" fmla="*/ 4552610 w 4771624"/>
              <a:gd name="connsiteY420" fmla="*/ 1437239 h 4411096"/>
              <a:gd name="connsiteX421" fmla="*/ 4574490 w 4771624"/>
              <a:gd name="connsiteY421" fmla="*/ 1477215 h 4411096"/>
              <a:gd name="connsiteX422" fmla="*/ 4523122 w 4771624"/>
              <a:gd name="connsiteY422" fmla="*/ 1396311 h 4411096"/>
              <a:gd name="connsiteX423" fmla="*/ 4502196 w 4771624"/>
              <a:gd name="connsiteY423" fmla="*/ 1343010 h 4411096"/>
              <a:gd name="connsiteX424" fmla="*/ 4461294 w 4771624"/>
              <a:gd name="connsiteY424" fmla="*/ 1283045 h 4411096"/>
              <a:gd name="connsiteX425" fmla="*/ 4432756 w 4771624"/>
              <a:gd name="connsiteY425" fmla="*/ 1246876 h 4411096"/>
              <a:gd name="connsiteX426" fmla="*/ 4371878 w 4771624"/>
              <a:gd name="connsiteY426" fmla="*/ 1169779 h 4411096"/>
              <a:gd name="connsiteX427" fmla="*/ 452788 w 4771624"/>
              <a:gd name="connsiteY427" fmla="*/ 1012730 h 4411096"/>
              <a:gd name="connsiteX428" fmla="*/ 416641 w 4771624"/>
              <a:gd name="connsiteY428" fmla="*/ 1075550 h 4411096"/>
              <a:gd name="connsiteX429" fmla="*/ 382396 w 4771624"/>
              <a:gd name="connsiteY429" fmla="*/ 1136466 h 4411096"/>
              <a:gd name="connsiteX430" fmla="*/ 422348 w 4771624"/>
              <a:gd name="connsiteY430" fmla="*/ 1073646 h 4411096"/>
              <a:gd name="connsiteX431" fmla="*/ 391909 w 4771624"/>
              <a:gd name="connsiteY431" fmla="*/ 1127900 h 4411096"/>
              <a:gd name="connsiteX432" fmla="*/ 362420 w 4771624"/>
              <a:gd name="connsiteY432" fmla="*/ 1182153 h 4411096"/>
              <a:gd name="connsiteX433" fmla="*/ 338640 w 4771624"/>
              <a:gd name="connsiteY433" fmla="*/ 1214515 h 4411096"/>
              <a:gd name="connsiteX434" fmla="*/ 307249 w 4771624"/>
              <a:gd name="connsiteY434" fmla="*/ 1284949 h 4411096"/>
              <a:gd name="connsiteX435" fmla="*/ 301541 w 4771624"/>
              <a:gd name="connsiteY435" fmla="*/ 1290660 h 4411096"/>
              <a:gd name="connsiteX436" fmla="*/ 279663 w 4771624"/>
              <a:gd name="connsiteY436" fmla="*/ 1325877 h 4411096"/>
              <a:gd name="connsiteX437" fmla="*/ 263492 w 4771624"/>
              <a:gd name="connsiteY437" fmla="*/ 1355383 h 4411096"/>
              <a:gd name="connsiteX438" fmla="*/ 293932 w 4771624"/>
              <a:gd name="connsiteY438" fmla="*/ 1282093 h 4411096"/>
              <a:gd name="connsiteX439" fmla="*/ 301541 w 4771624"/>
              <a:gd name="connsiteY439" fmla="*/ 1261153 h 4411096"/>
              <a:gd name="connsiteX440" fmla="*/ 338640 w 4771624"/>
              <a:gd name="connsiteY440" fmla="*/ 1192623 h 4411096"/>
              <a:gd name="connsiteX441" fmla="*/ 328176 w 4771624"/>
              <a:gd name="connsiteY441" fmla="*/ 1215466 h 4411096"/>
              <a:gd name="connsiteX442" fmla="*/ 384299 w 4771624"/>
              <a:gd name="connsiteY442" fmla="*/ 1120285 h 4411096"/>
              <a:gd name="connsiteX443" fmla="*/ 382396 w 4771624"/>
              <a:gd name="connsiteY443" fmla="*/ 1126948 h 4411096"/>
              <a:gd name="connsiteX444" fmla="*/ 452788 w 4771624"/>
              <a:gd name="connsiteY444" fmla="*/ 1012730 h 4411096"/>
              <a:gd name="connsiteX445" fmla="*/ 673474 w 4771624"/>
              <a:gd name="connsiteY445" fmla="*/ 790006 h 4411096"/>
              <a:gd name="connsiteX446" fmla="*/ 651596 w 4771624"/>
              <a:gd name="connsiteY446" fmla="*/ 812850 h 4411096"/>
              <a:gd name="connsiteX447" fmla="*/ 1108189 w 4771624"/>
              <a:gd name="connsiteY447" fmla="*/ 382629 h 4411096"/>
              <a:gd name="connsiteX448" fmla="*/ 1088919 w 4771624"/>
              <a:gd name="connsiteY448" fmla="*/ 398209 h 4411096"/>
              <a:gd name="connsiteX449" fmla="*/ 1089164 w 4771624"/>
              <a:gd name="connsiteY449" fmla="*/ 397858 h 4411096"/>
              <a:gd name="connsiteX450" fmla="*/ 1108189 w 4771624"/>
              <a:gd name="connsiteY450" fmla="*/ 382629 h 4411096"/>
              <a:gd name="connsiteX451" fmla="*/ 1228997 w 4771624"/>
              <a:gd name="connsiteY451" fmla="*/ 273170 h 4411096"/>
              <a:gd name="connsiteX452" fmla="*/ 1194752 w 4771624"/>
              <a:gd name="connsiteY452" fmla="*/ 295062 h 4411096"/>
              <a:gd name="connsiteX453" fmla="*/ 1218533 w 4771624"/>
              <a:gd name="connsiteY453" fmla="*/ 279833 h 4411096"/>
              <a:gd name="connsiteX454" fmla="*/ 1228997 w 4771624"/>
              <a:gd name="connsiteY454" fmla="*/ 273170 h 4411096"/>
              <a:gd name="connsiteX455" fmla="*/ 1269899 w 4771624"/>
              <a:gd name="connsiteY455" fmla="*/ 249375 h 4411096"/>
              <a:gd name="connsiteX456" fmla="*/ 1255630 w 4771624"/>
              <a:gd name="connsiteY456" fmla="*/ 257941 h 4411096"/>
              <a:gd name="connsiteX457" fmla="*/ 1264191 w 4771624"/>
              <a:gd name="connsiteY457" fmla="*/ 252230 h 4411096"/>
              <a:gd name="connsiteX458" fmla="*/ 1269899 w 4771624"/>
              <a:gd name="connsiteY458" fmla="*/ 249375 h 4411096"/>
              <a:gd name="connsiteX459" fmla="*/ 1395462 w 4771624"/>
              <a:gd name="connsiteY459" fmla="*/ 183700 h 4411096"/>
              <a:gd name="connsiteX460" fmla="*/ 1269899 w 4771624"/>
              <a:gd name="connsiteY460" fmla="*/ 249375 h 4411096"/>
              <a:gd name="connsiteX461" fmla="*/ 1313656 w 4771624"/>
              <a:gd name="connsiteY461" fmla="*/ 224628 h 4411096"/>
              <a:gd name="connsiteX462" fmla="*/ 1340290 w 4771624"/>
              <a:gd name="connsiteY462" fmla="*/ 210351 h 4411096"/>
              <a:gd name="connsiteX463" fmla="*/ 1368828 w 4771624"/>
              <a:gd name="connsiteY463" fmla="*/ 196074 h 4411096"/>
              <a:gd name="connsiteX464" fmla="*/ 1395462 w 4771624"/>
              <a:gd name="connsiteY464" fmla="*/ 183700 h 4411096"/>
              <a:gd name="connsiteX465" fmla="*/ 3318384 w 4771624"/>
              <a:gd name="connsiteY465" fmla="*/ 170096 h 4411096"/>
              <a:gd name="connsiteX466" fmla="*/ 3340738 w 4771624"/>
              <a:gd name="connsiteY466" fmla="*/ 177037 h 4411096"/>
              <a:gd name="connsiteX467" fmla="*/ 3325876 w 4771624"/>
              <a:gd name="connsiteY467" fmla="*/ 172873 h 4411096"/>
              <a:gd name="connsiteX468" fmla="*/ 3315042 w 4771624"/>
              <a:gd name="connsiteY468" fmla="*/ 169058 h 4411096"/>
              <a:gd name="connsiteX469" fmla="*/ 3316224 w 4771624"/>
              <a:gd name="connsiteY469" fmla="*/ 169294 h 4411096"/>
              <a:gd name="connsiteX470" fmla="*/ 3318384 w 4771624"/>
              <a:gd name="connsiteY470" fmla="*/ 170096 h 4411096"/>
              <a:gd name="connsiteX471" fmla="*/ 1598074 w 4771624"/>
              <a:gd name="connsiteY471" fmla="*/ 107555 h 4411096"/>
              <a:gd name="connsiteX472" fmla="*/ 1557172 w 4771624"/>
              <a:gd name="connsiteY472" fmla="*/ 123736 h 4411096"/>
              <a:gd name="connsiteX473" fmla="*/ 1516270 w 4771624"/>
              <a:gd name="connsiteY473" fmla="*/ 141820 h 4411096"/>
              <a:gd name="connsiteX474" fmla="*/ 1533390 w 4771624"/>
              <a:gd name="connsiteY474" fmla="*/ 132302 h 4411096"/>
              <a:gd name="connsiteX475" fmla="*/ 1460146 w 4771624"/>
              <a:gd name="connsiteY475" fmla="*/ 161808 h 4411096"/>
              <a:gd name="connsiteX476" fmla="*/ 1467756 w 4771624"/>
              <a:gd name="connsiteY476" fmla="*/ 153242 h 4411096"/>
              <a:gd name="connsiteX477" fmla="*/ 1598074 w 4771624"/>
              <a:gd name="connsiteY477" fmla="*/ 107555 h 4411096"/>
              <a:gd name="connsiteX478" fmla="*/ 3240858 w 4771624"/>
              <a:gd name="connsiteY478" fmla="*/ 103747 h 4411096"/>
              <a:gd name="connsiteX479" fmla="*/ 3295078 w 4771624"/>
              <a:gd name="connsiteY479" fmla="*/ 124687 h 4411096"/>
              <a:gd name="connsiteX480" fmla="*/ 3347396 w 4771624"/>
              <a:gd name="connsiteY480" fmla="*/ 148482 h 4411096"/>
              <a:gd name="connsiteX481" fmla="*/ 3450130 w 4771624"/>
              <a:gd name="connsiteY481" fmla="*/ 201784 h 4411096"/>
              <a:gd name="connsiteX482" fmla="*/ 3474862 w 4771624"/>
              <a:gd name="connsiteY482" fmla="*/ 216061 h 4411096"/>
              <a:gd name="connsiteX483" fmla="*/ 3499594 w 4771624"/>
              <a:gd name="connsiteY483" fmla="*/ 231290 h 4411096"/>
              <a:gd name="connsiteX484" fmla="*/ 3524326 w 4771624"/>
              <a:gd name="connsiteY484" fmla="*/ 246519 h 4411096"/>
              <a:gd name="connsiteX485" fmla="*/ 3548106 w 4771624"/>
              <a:gd name="connsiteY485" fmla="*/ 261748 h 4411096"/>
              <a:gd name="connsiteX486" fmla="*/ 3641328 w 4771624"/>
              <a:gd name="connsiteY486" fmla="*/ 328375 h 4411096"/>
              <a:gd name="connsiteX487" fmla="*/ 3686986 w 4771624"/>
              <a:gd name="connsiteY487" fmla="*/ 363592 h 4411096"/>
              <a:gd name="connsiteX488" fmla="*/ 3730744 w 4771624"/>
              <a:gd name="connsiteY488" fmla="*/ 399761 h 4411096"/>
              <a:gd name="connsiteX489" fmla="*/ 3752622 w 4771624"/>
              <a:gd name="connsiteY489" fmla="*/ 417846 h 4411096"/>
              <a:gd name="connsiteX490" fmla="*/ 3773550 w 4771624"/>
              <a:gd name="connsiteY490" fmla="*/ 436882 h 4411096"/>
              <a:gd name="connsiteX491" fmla="*/ 3815404 w 4771624"/>
              <a:gd name="connsiteY491" fmla="*/ 474955 h 4411096"/>
              <a:gd name="connsiteX492" fmla="*/ 3973310 w 4771624"/>
              <a:gd name="connsiteY492" fmla="*/ 636763 h 4411096"/>
              <a:gd name="connsiteX493" fmla="*/ 3979016 w 4771624"/>
              <a:gd name="connsiteY493" fmla="*/ 641522 h 4411096"/>
              <a:gd name="connsiteX494" fmla="*/ 3989480 w 4771624"/>
              <a:gd name="connsiteY494" fmla="*/ 655799 h 4411096"/>
              <a:gd name="connsiteX495" fmla="*/ 4057970 w 4771624"/>
              <a:gd name="connsiteY495" fmla="*/ 732896 h 4411096"/>
              <a:gd name="connsiteX496" fmla="*/ 4123604 w 4771624"/>
              <a:gd name="connsiteY496" fmla="*/ 811897 h 4411096"/>
              <a:gd name="connsiteX497" fmla="*/ 4194946 w 4771624"/>
              <a:gd name="connsiteY497" fmla="*/ 893753 h 4411096"/>
              <a:gd name="connsiteX498" fmla="*/ 4170214 w 4771624"/>
              <a:gd name="connsiteY498" fmla="*/ 869958 h 4411096"/>
              <a:gd name="connsiteX499" fmla="*/ 4183532 w 4771624"/>
              <a:gd name="connsiteY499" fmla="*/ 886138 h 4411096"/>
              <a:gd name="connsiteX500" fmla="*/ 4218728 w 4771624"/>
              <a:gd name="connsiteY500" fmla="*/ 929922 h 4411096"/>
              <a:gd name="connsiteX501" fmla="*/ 4332876 w 4771624"/>
              <a:gd name="connsiteY501" fmla="*/ 1069839 h 4411096"/>
              <a:gd name="connsiteX502" fmla="*/ 4417536 w 4771624"/>
              <a:gd name="connsiteY502" fmla="*/ 1188815 h 4411096"/>
              <a:gd name="connsiteX503" fmla="*/ 4420390 w 4771624"/>
              <a:gd name="connsiteY503" fmla="*/ 1196430 h 4411096"/>
              <a:gd name="connsiteX504" fmla="*/ 4425146 w 4771624"/>
              <a:gd name="connsiteY504" fmla="*/ 1203093 h 4411096"/>
              <a:gd name="connsiteX505" fmla="*/ 4417536 w 4771624"/>
              <a:gd name="connsiteY505" fmla="*/ 1194526 h 4411096"/>
              <a:gd name="connsiteX506" fmla="*/ 4408974 w 4771624"/>
              <a:gd name="connsiteY506" fmla="*/ 1184056 h 4411096"/>
              <a:gd name="connsiteX507" fmla="*/ 4395658 w 4771624"/>
              <a:gd name="connsiteY507" fmla="*/ 1176442 h 4411096"/>
              <a:gd name="connsiteX508" fmla="*/ 4291974 w 4771624"/>
              <a:gd name="connsiteY508" fmla="*/ 1043188 h 4411096"/>
              <a:gd name="connsiteX509" fmla="*/ 4330022 w 4771624"/>
              <a:gd name="connsiteY509" fmla="*/ 1100297 h 4411096"/>
              <a:gd name="connsiteX510" fmla="*/ 4180678 w 4771624"/>
              <a:gd name="connsiteY510" fmla="*/ 913741 h 4411096"/>
              <a:gd name="connsiteX511" fmla="*/ 4268192 w 4771624"/>
              <a:gd name="connsiteY511" fmla="*/ 1003212 h 4411096"/>
              <a:gd name="connsiteX512" fmla="*/ 4215874 w 4771624"/>
              <a:gd name="connsiteY512" fmla="*/ 948958 h 4411096"/>
              <a:gd name="connsiteX513" fmla="*/ 4238704 w 4771624"/>
              <a:gd name="connsiteY513" fmla="*/ 970850 h 4411096"/>
              <a:gd name="connsiteX514" fmla="*/ 4166410 w 4771624"/>
              <a:gd name="connsiteY514" fmla="*/ 876620 h 4411096"/>
              <a:gd name="connsiteX515" fmla="*/ 4173068 w 4771624"/>
              <a:gd name="connsiteY515" fmla="*/ 894705 h 4411096"/>
              <a:gd name="connsiteX516" fmla="*/ 4100774 w 4771624"/>
              <a:gd name="connsiteY516" fmla="*/ 812849 h 4411096"/>
              <a:gd name="connsiteX517" fmla="*/ 4032286 w 4771624"/>
              <a:gd name="connsiteY517" fmla="*/ 738607 h 4411096"/>
              <a:gd name="connsiteX518" fmla="*/ 4053214 w 4771624"/>
              <a:gd name="connsiteY518" fmla="*/ 755740 h 4411096"/>
              <a:gd name="connsiteX519" fmla="*/ 4016114 w 4771624"/>
              <a:gd name="connsiteY519" fmla="*/ 716715 h 4411096"/>
              <a:gd name="connsiteX520" fmla="*/ 3970454 w 4771624"/>
              <a:gd name="connsiteY520" fmla="*/ 667221 h 4411096"/>
              <a:gd name="connsiteX521" fmla="*/ 4030382 w 4771624"/>
              <a:gd name="connsiteY521" fmla="*/ 726234 h 4411096"/>
              <a:gd name="connsiteX522" fmla="*/ 3992334 w 4771624"/>
              <a:gd name="connsiteY522" fmla="*/ 683402 h 4411096"/>
              <a:gd name="connsiteX523" fmla="*/ 3965698 w 4771624"/>
              <a:gd name="connsiteY523" fmla="*/ 654847 h 4411096"/>
              <a:gd name="connsiteX524" fmla="*/ 3934308 w 4771624"/>
              <a:gd name="connsiteY524" fmla="*/ 619630 h 4411096"/>
              <a:gd name="connsiteX525" fmla="*/ 3903870 w 4771624"/>
              <a:gd name="connsiteY525" fmla="*/ 588220 h 4411096"/>
              <a:gd name="connsiteX526" fmla="*/ 3842038 w 4771624"/>
              <a:gd name="connsiteY526" fmla="*/ 529208 h 4411096"/>
              <a:gd name="connsiteX527" fmla="*/ 3844892 w 4771624"/>
              <a:gd name="connsiteY527" fmla="*/ 531112 h 4411096"/>
              <a:gd name="connsiteX528" fmla="*/ 3683182 w 4771624"/>
              <a:gd name="connsiteY528" fmla="*/ 391195 h 4411096"/>
              <a:gd name="connsiteX529" fmla="*/ 3687938 w 4771624"/>
              <a:gd name="connsiteY529" fmla="*/ 388339 h 4411096"/>
              <a:gd name="connsiteX530" fmla="*/ 3654646 w 4771624"/>
              <a:gd name="connsiteY530" fmla="*/ 365496 h 4411096"/>
              <a:gd name="connsiteX531" fmla="*/ 3634670 w 4771624"/>
              <a:gd name="connsiteY531" fmla="*/ 349315 h 4411096"/>
              <a:gd name="connsiteX532" fmla="*/ 3555718 w 4771624"/>
              <a:gd name="connsiteY532" fmla="*/ 290303 h 4411096"/>
              <a:gd name="connsiteX533" fmla="*/ 3571888 w 4771624"/>
              <a:gd name="connsiteY533" fmla="*/ 300773 h 4411096"/>
              <a:gd name="connsiteX534" fmla="*/ 3547156 w 4771624"/>
              <a:gd name="connsiteY534" fmla="*/ 276025 h 4411096"/>
              <a:gd name="connsiteX535" fmla="*/ 3530986 w 4771624"/>
              <a:gd name="connsiteY535" fmla="*/ 264604 h 4411096"/>
              <a:gd name="connsiteX536" fmla="*/ 3515766 w 4771624"/>
              <a:gd name="connsiteY536" fmla="*/ 255085 h 4411096"/>
              <a:gd name="connsiteX537" fmla="*/ 3488178 w 4771624"/>
              <a:gd name="connsiteY537" fmla="*/ 238905 h 4411096"/>
              <a:gd name="connsiteX538" fmla="*/ 3464398 w 4771624"/>
              <a:gd name="connsiteY538" fmla="*/ 226531 h 4411096"/>
              <a:gd name="connsiteX539" fmla="*/ 3441570 w 4771624"/>
              <a:gd name="connsiteY539" fmla="*/ 216061 h 4411096"/>
              <a:gd name="connsiteX540" fmla="*/ 3394006 w 4771624"/>
              <a:gd name="connsiteY540" fmla="*/ 194169 h 4411096"/>
              <a:gd name="connsiteX541" fmla="*/ 3365470 w 4771624"/>
              <a:gd name="connsiteY541" fmla="*/ 179892 h 4411096"/>
              <a:gd name="connsiteX542" fmla="*/ 3330274 w 4771624"/>
              <a:gd name="connsiteY542" fmla="*/ 162759 h 4411096"/>
              <a:gd name="connsiteX543" fmla="*/ 3312202 w 4771624"/>
              <a:gd name="connsiteY543" fmla="*/ 144675 h 4411096"/>
              <a:gd name="connsiteX544" fmla="*/ 3406374 w 4771624"/>
              <a:gd name="connsiteY544" fmla="*/ 191314 h 4411096"/>
              <a:gd name="connsiteX545" fmla="*/ 3398762 w 4771624"/>
              <a:gd name="connsiteY545" fmla="*/ 184651 h 4411096"/>
              <a:gd name="connsiteX546" fmla="*/ 3366422 w 4771624"/>
              <a:gd name="connsiteY546" fmla="*/ 167519 h 4411096"/>
              <a:gd name="connsiteX547" fmla="*/ 3359762 w 4771624"/>
              <a:gd name="connsiteY547" fmla="*/ 159904 h 4411096"/>
              <a:gd name="connsiteX548" fmla="*/ 3301738 w 4771624"/>
              <a:gd name="connsiteY548" fmla="*/ 129446 h 4411096"/>
              <a:gd name="connsiteX549" fmla="*/ 3240858 w 4771624"/>
              <a:gd name="connsiteY549" fmla="*/ 103747 h 4411096"/>
              <a:gd name="connsiteX550" fmla="*/ 3178078 w 4771624"/>
              <a:gd name="connsiteY550" fmla="*/ 82808 h 4411096"/>
              <a:gd name="connsiteX551" fmla="*/ 3210418 w 4771624"/>
              <a:gd name="connsiteY551" fmla="*/ 93278 h 4411096"/>
              <a:gd name="connsiteX552" fmla="*/ 3239906 w 4771624"/>
              <a:gd name="connsiteY552" fmla="*/ 104700 h 4411096"/>
              <a:gd name="connsiteX553" fmla="*/ 3209468 w 4771624"/>
              <a:gd name="connsiteY553" fmla="*/ 93278 h 4411096"/>
              <a:gd name="connsiteX554" fmla="*/ 1697004 w 4771624"/>
              <a:gd name="connsiteY554" fmla="*/ 76145 h 4411096"/>
              <a:gd name="connsiteX555" fmla="*/ 1692248 w 4771624"/>
              <a:gd name="connsiteY555" fmla="*/ 88519 h 4411096"/>
              <a:gd name="connsiteX556" fmla="*/ 1638028 w 4771624"/>
              <a:gd name="connsiteY556" fmla="*/ 103748 h 4411096"/>
              <a:gd name="connsiteX557" fmla="*/ 1595222 w 4771624"/>
              <a:gd name="connsiteY557" fmla="*/ 114218 h 4411096"/>
              <a:gd name="connsiteX558" fmla="*/ 1671322 w 4771624"/>
              <a:gd name="connsiteY558" fmla="*/ 93278 h 4411096"/>
              <a:gd name="connsiteX559" fmla="*/ 1697004 w 4771624"/>
              <a:gd name="connsiteY559" fmla="*/ 76145 h 4411096"/>
              <a:gd name="connsiteX560" fmla="*/ 2750140 w 4771624"/>
              <a:gd name="connsiteY560" fmla="*/ 72337 h 4411096"/>
              <a:gd name="connsiteX561" fmla="*/ 2736702 w 4771624"/>
              <a:gd name="connsiteY561" fmla="*/ 75193 h 4411096"/>
              <a:gd name="connsiteX562" fmla="*/ 2787118 w 4771624"/>
              <a:gd name="connsiteY562" fmla="*/ 79000 h 4411096"/>
              <a:gd name="connsiteX563" fmla="*/ 2807094 w 4771624"/>
              <a:gd name="connsiteY563" fmla="*/ 78048 h 4411096"/>
              <a:gd name="connsiteX564" fmla="*/ 2750140 w 4771624"/>
              <a:gd name="connsiteY564" fmla="*/ 72337 h 4411096"/>
              <a:gd name="connsiteX565" fmla="*/ 2661556 w 4771624"/>
              <a:gd name="connsiteY565" fmla="*/ 70434 h 4411096"/>
              <a:gd name="connsiteX566" fmla="*/ 2706264 w 4771624"/>
              <a:gd name="connsiteY566" fmla="*/ 72337 h 4411096"/>
              <a:gd name="connsiteX567" fmla="*/ 2694850 w 4771624"/>
              <a:gd name="connsiteY567" fmla="*/ 70434 h 4411096"/>
              <a:gd name="connsiteX568" fmla="*/ 2661556 w 4771624"/>
              <a:gd name="connsiteY568" fmla="*/ 70434 h 4411096"/>
              <a:gd name="connsiteX569" fmla="*/ 1812430 w 4771624"/>
              <a:gd name="connsiteY569" fmla="*/ 51962 h 4411096"/>
              <a:gd name="connsiteX570" fmla="*/ 1817810 w 4771624"/>
              <a:gd name="connsiteY570" fmla="*/ 52349 h 4411096"/>
              <a:gd name="connsiteX571" fmla="*/ 1764542 w 4771624"/>
              <a:gd name="connsiteY571" fmla="*/ 61867 h 4411096"/>
              <a:gd name="connsiteX572" fmla="*/ 1812430 w 4771624"/>
              <a:gd name="connsiteY572" fmla="*/ 51962 h 4411096"/>
              <a:gd name="connsiteX573" fmla="*/ 2618764 w 4771624"/>
              <a:gd name="connsiteY573" fmla="*/ 23245 h 4411096"/>
              <a:gd name="connsiteX574" fmla="*/ 2739558 w 4771624"/>
              <a:gd name="connsiteY574" fmla="*/ 31409 h 4411096"/>
              <a:gd name="connsiteX575" fmla="*/ 2922194 w 4771624"/>
              <a:gd name="connsiteY575" fmla="*/ 50446 h 4411096"/>
              <a:gd name="connsiteX576" fmla="*/ 2889852 w 4771624"/>
              <a:gd name="connsiteY576" fmla="*/ 48542 h 4411096"/>
              <a:gd name="connsiteX577" fmla="*/ 2829924 w 4771624"/>
              <a:gd name="connsiteY577" fmla="*/ 44735 h 4411096"/>
              <a:gd name="connsiteX578" fmla="*/ 2955488 w 4771624"/>
              <a:gd name="connsiteY578" fmla="*/ 61868 h 4411096"/>
              <a:gd name="connsiteX579" fmla="*/ 2899366 w 4771624"/>
              <a:gd name="connsiteY579" fmla="*/ 53301 h 4411096"/>
              <a:gd name="connsiteX580" fmla="*/ 2901266 w 4771624"/>
              <a:gd name="connsiteY580" fmla="*/ 55205 h 4411096"/>
              <a:gd name="connsiteX581" fmla="*/ 2901266 w 4771624"/>
              <a:gd name="connsiteY581" fmla="*/ 59964 h 4411096"/>
              <a:gd name="connsiteX582" fmla="*/ 3060122 w 4771624"/>
              <a:gd name="connsiteY582" fmla="*/ 86615 h 4411096"/>
              <a:gd name="connsiteX583" fmla="*/ 3028732 w 4771624"/>
              <a:gd name="connsiteY583" fmla="*/ 75193 h 4411096"/>
              <a:gd name="connsiteX584" fmla="*/ 3034440 w 4771624"/>
              <a:gd name="connsiteY584" fmla="*/ 74241 h 4411096"/>
              <a:gd name="connsiteX585" fmla="*/ 2995438 w 4771624"/>
              <a:gd name="connsiteY585" fmla="*/ 66627 h 4411096"/>
              <a:gd name="connsiteX586" fmla="*/ 3272250 w 4771624"/>
              <a:gd name="connsiteY586" fmla="*/ 144675 h 4411096"/>
              <a:gd name="connsiteX587" fmla="*/ 3279858 w 4771624"/>
              <a:gd name="connsiteY587" fmla="*/ 151338 h 4411096"/>
              <a:gd name="connsiteX588" fmla="*/ 3313152 w 4771624"/>
              <a:gd name="connsiteY588" fmla="*/ 168471 h 4411096"/>
              <a:gd name="connsiteX589" fmla="*/ 3315042 w 4771624"/>
              <a:gd name="connsiteY589" fmla="*/ 169058 h 4411096"/>
              <a:gd name="connsiteX590" fmla="*/ 3312780 w 4771624"/>
              <a:gd name="connsiteY590" fmla="*/ 168605 h 4411096"/>
              <a:gd name="connsiteX591" fmla="*/ 3341690 w 4771624"/>
              <a:gd name="connsiteY591" fmla="*/ 183700 h 4411096"/>
              <a:gd name="connsiteX592" fmla="*/ 3499594 w 4771624"/>
              <a:gd name="connsiteY592" fmla="*/ 270315 h 4411096"/>
              <a:gd name="connsiteX593" fmla="*/ 3618498 w 4771624"/>
              <a:gd name="connsiteY593" fmla="*/ 346460 h 4411096"/>
              <a:gd name="connsiteX594" fmla="*/ 3593766 w 4771624"/>
              <a:gd name="connsiteY594" fmla="*/ 333135 h 4411096"/>
              <a:gd name="connsiteX595" fmla="*/ 3567132 w 4771624"/>
              <a:gd name="connsiteY595" fmla="*/ 316954 h 4411096"/>
              <a:gd name="connsiteX596" fmla="*/ 3589962 w 4771624"/>
              <a:gd name="connsiteY596" fmla="*/ 337894 h 4411096"/>
              <a:gd name="connsiteX597" fmla="*/ 3548106 w 4771624"/>
              <a:gd name="connsiteY597" fmla="*/ 311243 h 4411096"/>
              <a:gd name="connsiteX598" fmla="*/ 3507204 w 4771624"/>
              <a:gd name="connsiteY598" fmla="*/ 282688 h 4411096"/>
              <a:gd name="connsiteX599" fmla="*/ 3447276 w 4771624"/>
              <a:gd name="connsiteY599" fmla="*/ 249375 h 4411096"/>
              <a:gd name="connsiteX600" fmla="*/ 3496740 w 4771624"/>
              <a:gd name="connsiteY600" fmla="*/ 285544 h 4411096"/>
              <a:gd name="connsiteX601" fmla="*/ 3554766 w 4771624"/>
              <a:gd name="connsiteY601" fmla="*/ 320761 h 4411096"/>
              <a:gd name="connsiteX602" fmla="*/ 3542398 w 4771624"/>
              <a:gd name="connsiteY602" fmla="*/ 312195 h 4411096"/>
              <a:gd name="connsiteX603" fmla="*/ 3580450 w 4771624"/>
              <a:gd name="connsiteY603" fmla="*/ 336942 h 4411096"/>
              <a:gd name="connsiteX604" fmla="*/ 3621352 w 4771624"/>
              <a:gd name="connsiteY604" fmla="*/ 366448 h 4411096"/>
              <a:gd name="connsiteX605" fmla="*/ 3707914 w 4771624"/>
              <a:gd name="connsiteY605" fmla="*/ 435931 h 4411096"/>
              <a:gd name="connsiteX606" fmla="*/ 3751670 w 4771624"/>
              <a:gd name="connsiteY606" fmla="*/ 474955 h 4411096"/>
              <a:gd name="connsiteX607" fmla="*/ 3794478 w 4771624"/>
              <a:gd name="connsiteY607" fmla="*/ 514931 h 4411096"/>
              <a:gd name="connsiteX608" fmla="*/ 3874382 w 4771624"/>
              <a:gd name="connsiteY608" fmla="*/ 594884 h 4411096"/>
              <a:gd name="connsiteX609" fmla="*/ 3906722 w 4771624"/>
              <a:gd name="connsiteY609" fmla="*/ 625342 h 4411096"/>
              <a:gd name="connsiteX610" fmla="*/ 3936210 w 4771624"/>
              <a:gd name="connsiteY610" fmla="*/ 654848 h 4411096"/>
              <a:gd name="connsiteX611" fmla="*/ 3993286 w 4771624"/>
              <a:gd name="connsiteY611" fmla="*/ 711957 h 4411096"/>
              <a:gd name="connsiteX612" fmla="*/ 4115994 w 4771624"/>
              <a:gd name="connsiteY612" fmla="*/ 850922 h 4411096"/>
              <a:gd name="connsiteX613" fmla="*/ 4127410 w 4771624"/>
              <a:gd name="connsiteY613" fmla="*/ 879476 h 4411096"/>
              <a:gd name="connsiteX614" fmla="*/ 4213020 w 4771624"/>
              <a:gd name="connsiteY614" fmla="*/ 983224 h 4411096"/>
              <a:gd name="connsiteX615" fmla="*/ 4171166 w 4771624"/>
              <a:gd name="connsiteY615" fmla="*/ 926115 h 4411096"/>
              <a:gd name="connsiteX616" fmla="*/ 4259630 w 4771624"/>
              <a:gd name="connsiteY616" fmla="*/ 1038429 h 4411096"/>
              <a:gd name="connsiteX617" fmla="*/ 4251070 w 4771624"/>
              <a:gd name="connsiteY617" fmla="*/ 1029863 h 4411096"/>
              <a:gd name="connsiteX618" fmla="*/ 4306242 w 4771624"/>
              <a:gd name="connsiteY618" fmla="*/ 1094586 h 4411096"/>
              <a:gd name="connsiteX619" fmla="*/ 4398510 w 4771624"/>
              <a:gd name="connsiteY619" fmla="*/ 1225936 h 4411096"/>
              <a:gd name="connsiteX620" fmla="*/ 4442268 w 4771624"/>
              <a:gd name="connsiteY620" fmla="*/ 1278286 h 4411096"/>
              <a:gd name="connsiteX621" fmla="*/ 4450830 w 4771624"/>
              <a:gd name="connsiteY621" fmla="*/ 1296371 h 4411096"/>
              <a:gd name="connsiteX622" fmla="*/ 4479366 w 4771624"/>
              <a:gd name="connsiteY622" fmla="*/ 1344913 h 4411096"/>
              <a:gd name="connsiteX623" fmla="*/ 4569734 w 4771624"/>
              <a:gd name="connsiteY623" fmla="*/ 1483878 h 4411096"/>
              <a:gd name="connsiteX624" fmla="*/ 4578294 w 4771624"/>
              <a:gd name="connsiteY624" fmla="*/ 1504818 h 4411096"/>
              <a:gd name="connsiteX625" fmla="*/ 4595418 w 4771624"/>
              <a:gd name="connsiteY625" fmla="*/ 1548601 h 4411096"/>
              <a:gd name="connsiteX626" fmla="*/ 4605880 w 4771624"/>
              <a:gd name="connsiteY626" fmla="*/ 1570493 h 4411096"/>
              <a:gd name="connsiteX627" fmla="*/ 4615394 w 4771624"/>
              <a:gd name="connsiteY627" fmla="*/ 1591433 h 4411096"/>
              <a:gd name="connsiteX628" fmla="*/ 4633466 w 4771624"/>
              <a:gd name="connsiteY628" fmla="*/ 1630457 h 4411096"/>
              <a:gd name="connsiteX629" fmla="*/ 4650588 w 4771624"/>
              <a:gd name="connsiteY629" fmla="*/ 1668530 h 4411096"/>
              <a:gd name="connsiteX630" fmla="*/ 4659150 w 4771624"/>
              <a:gd name="connsiteY630" fmla="*/ 1686615 h 4411096"/>
              <a:gd name="connsiteX631" fmla="*/ 4666758 w 4771624"/>
              <a:gd name="connsiteY631" fmla="*/ 1704699 h 4411096"/>
              <a:gd name="connsiteX632" fmla="*/ 4681028 w 4771624"/>
              <a:gd name="connsiteY632" fmla="*/ 1741820 h 4411096"/>
              <a:gd name="connsiteX633" fmla="*/ 4693394 w 4771624"/>
              <a:gd name="connsiteY633" fmla="*/ 1780844 h 4411096"/>
              <a:gd name="connsiteX634" fmla="*/ 4713370 w 4771624"/>
              <a:gd name="connsiteY634" fmla="*/ 1865556 h 4411096"/>
              <a:gd name="connsiteX635" fmla="*/ 4710516 w 4771624"/>
              <a:gd name="connsiteY635" fmla="*/ 1874122 h 4411096"/>
              <a:gd name="connsiteX636" fmla="*/ 4720030 w 4771624"/>
              <a:gd name="connsiteY636" fmla="*/ 1927423 h 4411096"/>
              <a:gd name="connsiteX637" fmla="*/ 4723834 w 4771624"/>
              <a:gd name="connsiteY637" fmla="*/ 1956930 h 4411096"/>
              <a:gd name="connsiteX638" fmla="*/ 4726686 w 4771624"/>
              <a:gd name="connsiteY638" fmla="*/ 1982629 h 4411096"/>
              <a:gd name="connsiteX639" fmla="*/ 4726686 w 4771624"/>
              <a:gd name="connsiteY639" fmla="*/ 1983581 h 4411096"/>
              <a:gd name="connsiteX640" fmla="*/ 4731442 w 4771624"/>
              <a:gd name="connsiteY640" fmla="*/ 2008328 h 4411096"/>
              <a:gd name="connsiteX641" fmla="*/ 4740956 w 4771624"/>
              <a:gd name="connsiteY641" fmla="*/ 2080666 h 4411096"/>
              <a:gd name="connsiteX642" fmla="*/ 4742858 w 4771624"/>
              <a:gd name="connsiteY642" fmla="*/ 2126353 h 4411096"/>
              <a:gd name="connsiteX643" fmla="*/ 4743810 w 4771624"/>
              <a:gd name="connsiteY643" fmla="*/ 2155859 h 4411096"/>
              <a:gd name="connsiteX644" fmla="*/ 4742858 w 4771624"/>
              <a:gd name="connsiteY644" fmla="*/ 2191076 h 4411096"/>
              <a:gd name="connsiteX645" fmla="*/ 4746662 w 4771624"/>
              <a:gd name="connsiteY645" fmla="*/ 2172992 h 4411096"/>
              <a:gd name="connsiteX646" fmla="*/ 4749518 w 4771624"/>
              <a:gd name="connsiteY646" fmla="*/ 2136823 h 4411096"/>
              <a:gd name="connsiteX647" fmla="*/ 4747614 w 4771624"/>
              <a:gd name="connsiteY647" fmla="*/ 2058774 h 4411096"/>
              <a:gd name="connsiteX648" fmla="*/ 4741906 w 4771624"/>
              <a:gd name="connsiteY648" fmla="*/ 2026412 h 4411096"/>
              <a:gd name="connsiteX649" fmla="*/ 4739054 w 4771624"/>
              <a:gd name="connsiteY649" fmla="*/ 1964544 h 4411096"/>
              <a:gd name="connsiteX650" fmla="*/ 4734298 w 4771624"/>
              <a:gd name="connsiteY650" fmla="*/ 1933134 h 4411096"/>
              <a:gd name="connsiteX651" fmla="*/ 4730492 w 4771624"/>
              <a:gd name="connsiteY651" fmla="*/ 1909339 h 4411096"/>
              <a:gd name="connsiteX652" fmla="*/ 4738102 w 4771624"/>
              <a:gd name="connsiteY652" fmla="*/ 1936942 h 4411096"/>
              <a:gd name="connsiteX653" fmla="*/ 4743810 w 4771624"/>
              <a:gd name="connsiteY653" fmla="*/ 1974062 h 4411096"/>
              <a:gd name="connsiteX654" fmla="*/ 4749518 w 4771624"/>
              <a:gd name="connsiteY654" fmla="*/ 2017846 h 4411096"/>
              <a:gd name="connsiteX655" fmla="*/ 4752370 w 4771624"/>
              <a:gd name="connsiteY655" fmla="*/ 2066388 h 4411096"/>
              <a:gd name="connsiteX656" fmla="*/ 4752726 w 4771624"/>
              <a:gd name="connsiteY656" fmla="*/ 2167519 h 4411096"/>
              <a:gd name="connsiteX657" fmla="*/ 4746890 w 4771624"/>
              <a:gd name="connsiteY657" fmla="*/ 2255230 h 4411096"/>
              <a:gd name="connsiteX658" fmla="*/ 4740956 w 4771624"/>
              <a:gd name="connsiteY658" fmla="*/ 2290065 h 4411096"/>
              <a:gd name="connsiteX659" fmla="*/ 4743810 w 4771624"/>
              <a:gd name="connsiteY659" fmla="*/ 2301487 h 4411096"/>
              <a:gd name="connsiteX660" fmla="*/ 4741906 w 4771624"/>
              <a:gd name="connsiteY660" fmla="*/ 2341463 h 4411096"/>
              <a:gd name="connsiteX661" fmla="*/ 4739054 w 4771624"/>
              <a:gd name="connsiteY661" fmla="*/ 2309101 h 4411096"/>
              <a:gd name="connsiteX662" fmla="*/ 4726686 w 4771624"/>
              <a:gd name="connsiteY662" fmla="*/ 2375728 h 4411096"/>
              <a:gd name="connsiteX663" fmla="*/ 4714322 w 4771624"/>
              <a:gd name="connsiteY663" fmla="*/ 2438548 h 4411096"/>
              <a:gd name="connsiteX664" fmla="*/ 4720980 w 4771624"/>
              <a:gd name="connsiteY664" fmla="*/ 2427126 h 4411096"/>
              <a:gd name="connsiteX665" fmla="*/ 4713370 w 4771624"/>
              <a:gd name="connsiteY665" fmla="*/ 2464247 h 4411096"/>
              <a:gd name="connsiteX666" fmla="*/ 4707662 w 4771624"/>
              <a:gd name="connsiteY666" fmla="*/ 2491850 h 4411096"/>
              <a:gd name="connsiteX667" fmla="*/ 4714322 w 4771624"/>
              <a:gd name="connsiteY667" fmla="*/ 2449969 h 4411096"/>
              <a:gd name="connsiteX668" fmla="*/ 4696248 w 4771624"/>
              <a:gd name="connsiteY668" fmla="*/ 2504223 h 4411096"/>
              <a:gd name="connsiteX669" fmla="*/ 4684834 w 4771624"/>
              <a:gd name="connsiteY669" fmla="*/ 2547055 h 4411096"/>
              <a:gd name="connsiteX670" fmla="*/ 4718126 w 4771624"/>
              <a:gd name="connsiteY670" fmla="*/ 2378584 h 4411096"/>
              <a:gd name="connsiteX671" fmla="*/ 4706710 w 4771624"/>
              <a:gd name="connsiteY671" fmla="*/ 2423319 h 4411096"/>
              <a:gd name="connsiteX672" fmla="*/ 4713370 w 4771624"/>
              <a:gd name="connsiteY672" fmla="*/ 2387150 h 4411096"/>
              <a:gd name="connsiteX673" fmla="*/ 4718126 w 4771624"/>
              <a:gd name="connsiteY673" fmla="*/ 2369065 h 4411096"/>
              <a:gd name="connsiteX674" fmla="*/ 4723834 w 4771624"/>
              <a:gd name="connsiteY674" fmla="*/ 2341463 h 4411096"/>
              <a:gd name="connsiteX675" fmla="*/ 4712418 w 4771624"/>
              <a:gd name="connsiteY675" fmla="*/ 2375728 h 4411096"/>
              <a:gd name="connsiteX676" fmla="*/ 4709566 w 4771624"/>
              <a:gd name="connsiteY676" fmla="*/ 2369065 h 4411096"/>
              <a:gd name="connsiteX677" fmla="*/ 4711468 w 4771624"/>
              <a:gd name="connsiteY677" fmla="*/ 2367162 h 4411096"/>
              <a:gd name="connsiteX678" fmla="*/ 4719078 w 4771624"/>
              <a:gd name="connsiteY678" fmla="*/ 2311957 h 4411096"/>
              <a:gd name="connsiteX679" fmla="*/ 4712418 w 4771624"/>
              <a:gd name="connsiteY679" fmla="*/ 2327186 h 4411096"/>
              <a:gd name="connsiteX680" fmla="*/ 4699102 w 4771624"/>
              <a:gd name="connsiteY680" fmla="*/ 2384294 h 4411096"/>
              <a:gd name="connsiteX681" fmla="*/ 4687686 w 4771624"/>
              <a:gd name="connsiteY681" fmla="*/ 2438548 h 4411096"/>
              <a:gd name="connsiteX682" fmla="*/ 4669614 w 4771624"/>
              <a:gd name="connsiteY682" fmla="*/ 2531826 h 4411096"/>
              <a:gd name="connsiteX683" fmla="*/ 4659150 w 4771624"/>
              <a:gd name="connsiteY683" fmla="*/ 2578464 h 4411096"/>
              <a:gd name="connsiteX684" fmla="*/ 4646782 w 4771624"/>
              <a:gd name="connsiteY684" fmla="*/ 2624152 h 4411096"/>
              <a:gd name="connsiteX685" fmla="*/ 4627758 w 4771624"/>
              <a:gd name="connsiteY685" fmla="*/ 2673646 h 4411096"/>
              <a:gd name="connsiteX686" fmla="*/ 4610638 w 4771624"/>
              <a:gd name="connsiteY686" fmla="*/ 2712670 h 4411096"/>
              <a:gd name="connsiteX687" fmla="*/ 4573538 w 4771624"/>
              <a:gd name="connsiteY687" fmla="*/ 2785008 h 4411096"/>
              <a:gd name="connsiteX688" fmla="*/ 4570686 w 4771624"/>
              <a:gd name="connsiteY688" fmla="*/ 2802141 h 4411096"/>
              <a:gd name="connsiteX689" fmla="*/ 4529782 w 4771624"/>
              <a:gd name="connsiteY689" fmla="*/ 2880190 h 4411096"/>
              <a:gd name="connsiteX690" fmla="*/ 4523122 w 4771624"/>
              <a:gd name="connsiteY690" fmla="*/ 2879238 h 4411096"/>
              <a:gd name="connsiteX691" fmla="*/ 4536440 w 4771624"/>
              <a:gd name="connsiteY691" fmla="*/ 2856394 h 4411096"/>
              <a:gd name="connsiteX692" fmla="*/ 4539294 w 4771624"/>
              <a:gd name="connsiteY692" fmla="*/ 2846876 h 4411096"/>
              <a:gd name="connsiteX693" fmla="*/ 4540246 w 4771624"/>
              <a:gd name="connsiteY693" fmla="*/ 2843069 h 4411096"/>
              <a:gd name="connsiteX694" fmla="*/ 4501246 w 4771624"/>
              <a:gd name="connsiteY694" fmla="*/ 2923021 h 4411096"/>
              <a:gd name="connsiteX695" fmla="*/ 4485074 w 4771624"/>
              <a:gd name="connsiteY695" fmla="*/ 2955383 h 4411096"/>
              <a:gd name="connsiteX696" fmla="*/ 4483170 w 4771624"/>
              <a:gd name="connsiteY696" fmla="*/ 2923021 h 4411096"/>
              <a:gd name="connsiteX697" fmla="*/ 4468902 w 4771624"/>
              <a:gd name="connsiteY697" fmla="*/ 2951576 h 4411096"/>
              <a:gd name="connsiteX698" fmla="*/ 4453682 w 4771624"/>
              <a:gd name="connsiteY698" fmla="*/ 2979178 h 4411096"/>
              <a:gd name="connsiteX699" fmla="*/ 4423242 w 4771624"/>
              <a:gd name="connsiteY699" fmla="*/ 3034384 h 4411096"/>
              <a:gd name="connsiteX700" fmla="*/ 4414682 w 4771624"/>
              <a:gd name="connsiteY700" fmla="*/ 3059131 h 4411096"/>
              <a:gd name="connsiteX701" fmla="*/ 4382340 w 4771624"/>
              <a:gd name="connsiteY701" fmla="*/ 3108625 h 4411096"/>
              <a:gd name="connsiteX702" fmla="*/ 4358558 w 4771624"/>
              <a:gd name="connsiteY702" fmla="*/ 3148601 h 4411096"/>
              <a:gd name="connsiteX703" fmla="*/ 4336682 w 4771624"/>
              <a:gd name="connsiteY703" fmla="*/ 3182866 h 4411096"/>
              <a:gd name="connsiteX704" fmla="*/ 4337632 w 4771624"/>
              <a:gd name="connsiteY704" fmla="*/ 3180011 h 4411096"/>
              <a:gd name="connsiteX705" fmla="*/ 4245362 w 4771624"/>
              <a:gd name="connsiteY705" fmla="*/ 3316120 h 4411096"/>
              <a:gd name="connsiteX706" fmla="*/ 4230142 w 4771624"/>
              <a:gd name="connsiteY706" fmla="*/ 3347531 h 4411096"/>
              <a:gd name="connsiteX707" fmla="*/ 4200654 w 4771624"/>
              <a:gd name="connsiteY707" fmla="*/ 3400832 h 4411096"/>
              <a:gd name="connsiteX708" fmla="*/ 4233948 w 4771624"/>
              <a:gd name="connsiteY708" fmla="*/ 3360856 h 4411096"/>
              <a:gd name="connsiteX709" fmla="*/ 4232046 w 4771624"/>
              <a:gd name="connsiteY709" fmla="*/ 3370374 h 4411096"/>
              <a:gd name="connsiteX710" fmla="*/ 4215874 w 4771624"/>
              <a:gd name="connsiteY710" fmla="*/ 3392266 h 4411096"/>
              <a:gd name="connsiteX711" fmla="*/ 4230142 w 4771624"/>
              <a:gd name="connsiteY711" fmla="*/ 3377988 h 4411096"/>
              <a:gd name="connsiteX712" fmla="*/ 4306122 w 4771624"/>
              <a:gd name="connsiteY712" fmla="*/ 3265556 h 4411096"/>
              <a:gd name="connsiteX713" fmla="*/ 4308994 w 4771624"/>
              <a:gd name="connsiteY713" fmla="*/ 3260863 h 4411096"/>
              <a:gd name="connsiteX714" fmla="*/ 4273900 w 4771624"/>
              <a:gd name="connsiteY714" fmla="*/ 3312313 h 4411096"/>
              <a:gd name="connsiteX715" fmla="*/ 4310998 w 4771624"/>
              <a:gd name="connsiteY715" fmla="*/ 3257108 h 4411096"/>
              <a:gd name="connsiteX716" fmla="*/ 4312258 w 4771624"/>
              <a:gd name="connsiteY716" fmla="*/ 3255531 h 4411096"/>
              <a:gd name="connsiteX717" fmla="*/ 4334882 w 4771624"/>
              <a:gd name="connsiteY717" fmla="*/ 3218575 h 4411096"/>
              <a:gd name="connsiteX718" fmla="*/ 4352852 w 4771624"/>
              <a:gd name="connsiteY718" fmla="*/ 3183818 h 4411096"/>
              <a:gd name="connsiteX719" fmla="*/ 4309094 w 4771624"/>
              <a:gd name="connsiteY719" fmla="*/ 3252349 h 4411096"/>
              <a:gd name="connsiteX720" fmla="*/ 4350950 w 4771624"/>
              <a:gd name="connsiteY720" fmla="*/ 3182866 h 4411096"/>
              <a:gd name="connsiteX721" fmla="*/ 4406122 w 4771624"/>
              <a:gd name="connsiteY721" fmla="*/ 3094348 h 4411096"/>
              <a:gd name="connsiteX722" fmla="*/ 4422292 w 4771624"/>
              <a:gd name="connsiteY722" fmla="*/ 3074360 h 4411096"/>
              <a:gd name="connsiteX723" fmla="*/ 4460342 w 4771624"/>
              <a:gd name="connsiteY723" fmla="*/ 3005829 h 4411096"/>
              <a:gd name="connsiteX724" fmla="*/ 4418486 w 4771624"/>
              <a:gd name="connsiteY724" fmla="*/ 3091493 h 4411096"/>
              <a:gd name="connsiteX725" fmla="*/ 4485074 w 4771624"/>
              <a:gd name="connsiteY725" fmla="*/ 2977275 h 4411096"/>
              <a:gd name="connsiteX726" fmla="*/ 4492684 w 4771624"/>
              <a:gd name="connsiteY726" fmla="*/ 2952528 h 4411096"/>
              <a:gd name="connsiteX727" fmla="*/ 4508854 w 4771624"/>
              <a:gd name="connsiteY727" fmla="*/ 2937298 h 4411096"/>
              <a:gd name="connsiteX728" fmla="*/ 4480318 w 4771624"/>
              <a:gd name="connsiteY728" fmla="*/ 2993455 h 4411096"/>
              <a:gd name="connsiteX729" fmla="*/ 4450830 w 4771624"/>
              <a:gd name="connsiteY729" fmla="*/ 3048661 h 4411096"/>
              <a:gd name="connsiteX730" fmla="*/ 4471756 w 4771624"/>
              <a:gd name="connsiteY730" fmla="*/ 3020106 h 4411096"/>
              <a:gd name="connsiteX731" fmla="*/ 4418486 w 4771624"/>
              <a:gd name="connsiteY731" fmla="*/ 3111480 h 4411096"/>
              <a:gd name="connsiteX732" fmla="*/ 4428950 w 4771624"/>
              <a:gd name="connsiteY732" fmla="*/ 3088637 h 4411096"/>
              <a:gd name="connsiteX733" fmla="*/ 4368072 w 4771624"/>
              <a:gd name="connsiteY733" fmla="*/ 3180963 h 4411096"/>
              <a:gd name="connsiteX734" fmla="*/ 4350950 w 4771624"/>
              <a:gd name="connsiteY734" fmla="*/ 3202855 h 4411096"/>
              <a:gd name="connsiteX735" fmla="*/ 4333826 w 4771624"/>
              <a:gd name="connsiteY735" fmla="*/ 3229506 h 4411096"/>
              <a:gd name="connsiteX736" fmla="*/ 4306242 w 4771624"/>
              <a:gd name="connsiteY736" fmla="*/ 3273289 h 4411096"/>
              <a:gd name="connsiteX737" fmla="*/ 4259630 w 4771624"/>
              <a:gd name="connsiteY737" fmla="*/ 3349434 h 4411096"/>
              <a:gd name="connsiteX738" fmla="*/ 4244410 w 4771624"/>
              <a:gd name="connsiteY738" fmla="*/ 3371326 h 4411096"/>
              <a:gd name="connsiteX739" fmla="*/ 4226338 w 4771624"/>
              <a:gd name="connsiteY739" fmla="*/ 3395121 h 4411096"/>
              <a:gd name="connsiteX740" fmla="*/ 4182582 w 4771624"/>
              <a:gd name="connsiteY740" fmla="*/ 3451278 h 4411096"/>
              <a:gd name="connsiteX741" fmla="*/ 4198752 w 4771624"/>
              <a:gd name="connsiteY741" fmla="*/ 3417013 h 4411096"/>
              <a:gd name="connsiteX742" fmla="*/ 4113140 w 4771624"/>
              <a:gd name="connsiteY742" fmla="*/ 3533134 h 4411096"/>
              <a:gd name="connsiteX743" fmla="*/ 4131214 w 4771624"/>
              <a:gd name="connsiteY743" fmla="*/ 3502676 h 4411096"/>
              <a:gd name="connsiteX744" fmla="*/ 4063676 w 4771624"/>
              <a:gd name="connsiteY744" fmla="*/ 3573110 h 4411096"/>
              <a:gd name="connsiteX745" fmla="*/ 3926698 w 4771624"/>
              <a:gd name="connsiteY745" fmla="*/ 3734919 h 4411096"/>
              <a:gd name="connsiteX746" fmla="*/ 3748818 w 4771624"/>
              <a:gd name="connsiteY746" fmla="*/ 3899583 h 4411096"/>
              <a:gd name="connsiteX747" fmla="*/ 3754526 w 4771624"/>
              <a:gd name="connsiteY747" fmla="*/ 3891016 h 4411096"/>
              <a:gd name="connsiteX748" fmla="*/ 3730744 w 4771624"/>
              <a:gd name="connsiteY748" fmla="*/ 3911956 h 4411096"/>
              <a:gd name="connsiteX749" fmla="*/ 3706962 w 4771624"/>
              <a:gd name="connsiteY749" fmla="*/ 3930993 h 4411096"/>
              <a:gd name="connsiteX750" fmla="*/ 3663206 w 4771624"/>
              <a:gd name="connsiteY750" fmla="*/ 3965258 h 4411096"/>
              <a:gd name="connsiteX751" fmla="*/ 3620402 w 4771624"/>
              <a:gd name="connsiteY751" fmla="*/ 3995716 h 4411096"/>
              <a:gd name="connsiteX752" fmla="*/ 3599474 w 4771624"/>
              <a:gd name="connsiteY752" fmla="*/ 4010945 h 4411096"/>
              <a:gd name="connsiteX753" fmla="*/ 3578546 w 4771624"/>
              <a:gd name="connsiteY753" fmla="*/ 4025222 h 4411096"/>
              <a:gd name="connsiteX754" fmla="*/ 3398762 w 4771624"/>
              <a:gd name="connsiteY754" fmla="*/ 4135633 h 4411096"/>
              <a:gd name="connsiteX755" fmla="*/ 3341690 w 4771624"/>
              <a:gd name="connsiteY755" fmla="*/ 4161332 h 4411096"/>
              <a:gd name="connsiteX756" fmla="*/ 3283664 w 4771624"/>
              <a:gd name="connsiteY756" fmla="*/ 4186079 h 4411096"/>
              <a:gd name="connsiteX757" fmla="*/ 3339786 w 4771624"/>
              <a:gd name="connsiteY757" fmla="*/ 4147054 h 4411096"/>
              <a:gd name="connsiteX758" fmla="*/ 3382592 w 4771624"/>
              <a:gd name="connsiteY758" fmla="*/ 4128970 h 4411096"/>
              <a:gd name="connsiteX759" fmla="*/ 3425398 w 4771624"/>
              <a:gd name="connsiteY759" fmla="*/ 4108030 h 4411096"/>
              <a:gd name="connsiteX760" fmla="*/ 3510058 w 4771624"/>
              <a:gd name="connsiteY760" fmla="*/ 4060439 h 4411096"/>
              <a:gd name="connsiteX761" fmla="*/ 3480570 w 4771624"/>
              <a:gd name="connsiteY761" fmla="*/ 4073765 h 4411096"/>
              <a:gd name="connsiteX762" fmla="*/ 3575694 w 4771624"/>
              <a:gd name="connsiteY762" fmla="*/ 4014752 h 4411096"/>
              <a:gd name="connsiteX763" fmla="*/ 3559522 w 4771624"/>
              <a:gd name="connsiteY763" fmla="*/ 4020463 h 4411096"/>
              <a:gd name="connsiteX764" fmla="*/ 3589962 w 4771624"/>
              <a:gd name="connsiteY764" fmla="*/ 4002379 h 4411096"/>
              <a:gd name="connsiteX765" fmla="*/ 3620402 w 4771624"/>
              <a:gd name="connsiteY765" fmla="*/ 3983342 h 4411096"/>
              <a:gd name="connsiteX766" fmla="*/ 3658450 w 4771624"/>
              <a:gd name="connsiteY766" fmla="*/ 3952884 h 4411096"/>
              <a:gd name="connsiteX767" fmla="*/ 3675572 w 4771624"/>
              <a:gd name="connsiteY767" fmla="*/ 3935752 h 4411096"/>
              <a:gd name="connsiteX768" fmla="*/ 3695548 w 4771624"/>
              <a:gd name="connsiteY768" fmla="*/ 3917667 h 4411096"/>
              <a:gd name="connsiteX769" fmla="*/ 3741208 w 4771624"/>
              <a:gd name="connsiteY769" fmla="*/ 3881498 h 4411096"/>
              <a:gd name="connsiteX770" fmla="*/ 3664158 w 4771624"/>
              <a:gd name="connsiteY770" fmla="*/ 3955740 h 4411096"/>
              <a:gd name="connsiteX771" fmla="*/ 3657498 w 4771624"/>
              <a:gd name="connsiteY771" fmla="*/ 3962403 h 4411096"/>
              <a:gd name="connsiteX772" fmla="*/ 3648938 w 4771624"/>
              <a:gd name="connsiteY772" fmla="*/ 3971921 h 4411096"/>
              <a:gd name="connsiteX773" fmla="*/ 3686986 w 4771624"/>
              <a:gd name="connsiteY773" fmla="*/ 3939559 h 4411096"/>
              <a:gd name="connsiteX774" fmla="*/ 3722182 w 4771624"/>
              <a:gd name="connsiteY774" fmla="*/ 3911956 h 4411096"/>
              <a:gd name="connsiteX775" fmla="*/ 3760232 w 4771624"/>
              <a:gd name="connsiteY775" fmla="*/ 3880546 h 4411096"/>
              <a:gd name="connsiteX776" fmla="*/ 3807794 w 4771624"/>
              <a:gd name="connsiteY776" fmla="*/ 3838667 h 4411096"/>
              <a:gd name="connsiteX777" fmla="*/ 3780208 w 4771624"/>
              <a:gd name="connsiteY777" fmla="*/ 3865317 h 4411096"/>
              <a:gd name="connsiteX778" fmla="*/ 3834430 w 4771624"/>
              <a:gd name="connsiteY778" fmla="*/ 3819630 h 4411096"/>
              <a:gd name="connsiteX779" fmla="*/ 3887698 w 4771624"/>
              <a:gd name="connsiteY779" fmla="*/ 3772040 h 4411096"/>
              <a:gd name="connsiteX780" fmla="*/ 3916234 w 4771624"/>
              <a:gd name="connsiteY780" fmla="*/ 3738726 h 4411096"/>
              <a:gd name="connsiteX781" fmla="*/ 3955236 w 4771624"/>
              <a:gd name="connsiteY781" fmla="*/ 3692087 h 4411096"/>
              <a:gd name="connsiteX782" fmla="*/ 3861062 w 4771624"/>
              <a:gd name="connsiteY782" fmla="*/ 3783461 h 4411096"/>
              <a:gd name="connsiteX783" fmla="*/ 3822062 w 4771624"/>
              <a:gd name="connsiteY783" fmla="*/ 3818679 h 4411096"/>
              <a:gd name="connsiteX784" fmla="*/ 3792574 w 4771624"/>
              <a:gd name="connsiteY784" fmla="*/ 3844377 h 4411096"/>
              <a:gd name="connsiteX785" fmla="*/ 3749770 w 4771624"/>
              <a:gd name="connsiteY785" fmla="*/ 3879595 h 4411096"/>
              <a:gd name="connsiteX786" fmla="*/ 3847746 w 4771624"/>
              <a:gd name="connsiteY786" fmla="*/ 3778702 h 4411096"/>
              <a:gd name="connsiteX787" fmla="*/ 3854406 w 4771624"/>
              <a:gd name="connsiteY787" fmla="*/ 3772991 h 4411096"/>
              <a:gd name="connsiteX788" fmla="*/ 3843942 w 4771624"/>
              <a:gd name="connsiteY788" fmla="*/ 3761570 h 4411096"/>
              <a:gd name="connsiteX789" fmla="*/ 3805892 w 4771624"/>
              <a:gd name="connsiteY789" fmla="*/ 3800594 h 4411096"/>
              <a:gd name="connsiteX790" fmla="*/ 3767842 w 4771624"/>
              <a:gd name="connsiteY790" fmla="*/ 3834859 h 4411096"/>
              <a:gd name="connsiteX791" fmla="*/ 3678426 w 4771624"/>
              <a:gd name="connsiteY791" fmla="*/ 3909101 h 4411096"/>
              <a:gd name="connsiteX792" fmla="*/ 3702206 w 4771624"/>
              <a:gd name="connsiteY792" fmla="*/ 3896727 h 4411096"/>
              <a:gd name="connsiteX793" fmla="*/ 3759282 w 4771624"/>
              <a:gd name="connsiteY793" fmla="*/ 3850088 h 4411096"/>
              <a:gd name="connsiteX794" fmla="*/ 3698402 w 4771624"/>
              <a:gd name="connsiteY794" fmla="*/ 3903390 h 4411096"/>
              <a:gd name="connsiteX795" fmla="*/ 3709818 w 4771624"/>
              <a:gd name="connsiteY795" fmla="*/ 3891968 h 4411096"/>
              <a:gd name="connsiteX796" fmla="*/ 3668914 w 4771624"/>
              <a:gd name="connsiteY796" fmla="*/ 3923378 h 4411096"/>
              <a:gd name="connsiteX797" fmla="*/ 3647986 w 4771624"/>
              <a:gd name="connsiteY797" fmla="*/ 3938607 h 4411096"/>
              <a:gd name="connsiteX798" fmla="*/ 3627060 w 4771624"/>
              <a:gd name="connsiteY798" fmla="*/ 3953836 h 4411096"/>
              <a:gd name="connsiteX799" fmla="*/ 3585206 w 4771624"/>
              <a:gd name="connsiteY799" fmla="*/ 3983342 h 4411096"/>
              <a:gd name="connsiteX800" fmla="*/ 3542398 w 4771624"/>
              <a:gd name="connsiteY800" fmla="*/ 4011897 h 4411096"/>
              <a:gd name="connsiteX801" fmla="*/ 3599474 w 4771624"/>
              <a:gd name="connsiteY801" fmla="*/ 3966210 h 4411096"/>
              <a:gd name="connsiteX802" fmla="*/ 3530986 w 4771624"/>
              <a:gd name="connsiteY802" fmla="*/ 4009041 h 4411096"/>
              <a:gd name="connsiteX803" fmla="*/ 3515766 w 4771624"/>
              <a:gd name="connsiteY803" fmla="*/ 4029030 h 4411096"/>
              <a:gd name="connsiteX804" fmla="*/ 3439666 w 4771624"/>
              <a:gd name="connsiteY804" fmla="*/ 4073765 h 4411096"/>
              <a:gd name="connsiteX805" fmla="*/ 3407324 w 4771624"/>
              <a:gd name="connsiteY805" fmla="*/ 4091849 h 4411096"/>
              <a:gd name="connsiteX806" fmla="*/ 3377836 w 4771624"/>
              <a:gd name="connsiteY806" fmla="*/ 4106126 h 4411096"/>
              <a:gd name="connsiteX807" fmla="*/ 3289370 w 4771624"/>
              <a:gd name="connsiteY807" fmla="*/ 4144199 h 4411096"/>
              <a:gd name="connsiteX808" fmla="*/ 3276054 w 4771624"/>
              <a:gd name="connsiteY808" fmla="*/ 4150862 h 4411096"/>
              <a:gd name="connsiteX809" fmla="*/ 3238954 w 4771624"/>
              <a:gd name="connsiteY809" fmla="*/ 4175609 h 4411096"/>
              <a:gd name="connsiteX810" fmla="*/ 3224720 w 4771624"/>
              <a:gd name="connsiteY810" fmla="*/ 4183040 h 4411096"/>
              <a:gd name="connsiteX811" fmla="*/ 3230394 w 4771624"/>
              <a:gd name="connsiteY811" fmla="*/ 4180368 h 4411096"/>
              <a:gd name="connsiteX812" fmla="*/ 3262738 w 4771624"/>
              <a:gd name="connsiteY812" fmla="*/ 4164187 h 4411096"/>
              <a:gd name="connsiteX813" fmla="*/ 3295078 w 4771624"/>
              <a:gd name="connsiteY813" fmla="*/ 4148007 h 4411096"/>
              <a:gd name="connsiteX814" fmla="*/ 3326470 w 4771624"/>
              <a:gd name="connsiteY814" fmla="*/ 4130874 h 4411096"/>
              <a:gd name="connsiteX815" fmla="*/ 3299834 w 4771624"/>
              <a:gd name="connsiteY815" fmla="*/ 4149910 h 4411096"/>
              <a:gd name="connsiteX816" fmla="*/ 3346446 w 4771624"/>
              <a:gd name="connsiteY816" fmla="*/ 4127067 h 4411096"/>
              <a:gd name="connsiteX817" fmla="*/ 3385446 w 4771624"/>
              <a:gd name="connsiteY817" fmla="*/ 4105175 h 4411096"/>
              <a:gd name="connsiteX818" fmla="*/ 3420642 w 4771624"/>
              <a:gd name="connsiteY818" fmla="*/ 4088994 h 4411096"/>
              <a:gd name="connsiteX819" fmla="*/ 3361666 w 4771624"/>
              <a:gd name="connsiteY819" fmla="*/ 4124211 h 4411096"/>
              <a:gd name="connsiteX820" fmla="*/ 3301738 w 4771624"/>
              <a:gd name="connsiteY820" fmla="*/ 4157525 h 4411096"/>
              <a:gd name="connsiteX821" fmla="*/ 3345494 w 4771624"/>
              <a:gd name="connsiteY821" fmla="*/ 4138489 h 4411096"/>
              <a:gd name="connsiteX822" fmla="*/ 3286518 w 4771624"/>
              <a:gd name="connsiteY822" fmla="*/ 4167995 h 4411096"/>
              <a:gd name="connsiteX823" fmla="*/ 3262738 w 4771624"/>
              <a:gd name="connsiteY823" fmla="*/ 4176561 h 4411096"/>
              <a:gd name="connsiteX824" fmla="*/ 3214224 w 4771624"/>
              <a:gd name="connsiteY824" fmla="*/ 4199405 h 4411096"/>
              <a:gd name="connsiteX825" fmla="*/ 3166662 w 4771624"/>
              <a:gd name="connsiteY825" fmla="*/ 4223200 h 4411096"/>
              <a:gd name="connsiteX826" fmla="*/ 3206614 w 4771624"/>
              <a:gd name="connsiteY826" fmla="*/ 4207971 h 4411096"/>
              <a:gd name="connsiteX827" fmla="*/ 3258932 w 4771624"/>
              <a:gd name="connsiteY827" fmla="*/ 4185127 h 4411096"/>
              <a:gd name="connsiteX828" fmla="*/ 3299834 w 4771624"/>
              <a:gd name="connsiteY828" fmla="*/ 4167043 h 4411096"/>
              <a:gd name="connsiteX829" fmla="*/ 3306494 w 4771624"/>
              <a:gd name="connsiteY829" fmla="*/ 4168946 h 4411096"/>
              <a:gd name="connsiteX830" fmla="*/ 3198054 w 4771624"/>
              <a:gd name="connsiteY830" fmla="*/ 4215585 h 4411096"/>
              <a:gd name="connsiteX831" fmla="*/ 3076294 w 4771624"/>
              <a:gd name="connsiteY831" fmla="*/ 4264128 h 4411096"/>
              <a:gd name="connsiteX832" fmla="*/ 3079148 w 4771624"/>
              <a:gd name="connsiteY832" fmla="*/ 4262224 h 4411096"/>
              <a:gd name="connsiteX833" fmla="*/ 2910780 w 4771624"/>
              <a:gd name="connsiteY833" fmla="*/ 4323141 h 4411096"/>
              <a:gd name="connsiteX834" fmla="*/ 2762386 w 4771624"/>
              <a:gd name="connsiteY834" fmla="*/ 4360261 h 4411096"/>
              <a:gd name="connsiteX835" fmla="*/ 2763338 w 4771624"/>
              <a:gd name="connsiteY835" fmla="*/ 4357406 h 4411096"/>
              <a:gd name="connsiteX836" fmla="*/ 2696752 w 4771624"/>
              <a:gd name="connsiteY836" fmla="*/ 4370731 h 4411096"/>
              <a:gd name="connsiteX837" fmla="*/ 2754778 w 4771624"/>
              <a:gd name="connsiteY837" fmla="*/ 4358357 h 4411096"/>
              <a:gd name="connsiteX838" fmla="*/ 2790924 w 4771624"/>
              <a:gd name="connsiteY838" fmla="*/ 4351695 h 4411096"/>
              <a:gd name="connsiteX839" fmla="*/ 2830876 w 4771624"/>
              <a:gd name="connsiteY839" fmla="*/ 4343129 h 4411096"/>
              <a:gd name="connsiteX840" fmla="*/ 2822314 w 4771624"/>
              <a:gd name="connsiteY840" fmla="*/ 4340273 h 4411096"/>
              <a:gd name="connsiteX841" fmla="*/ 2977366 w 4771624"/>
              <a:gd name="connsiteY841" fmla="*/ 4291730 h 4411096"/>
              <a:gd name="connsiteX842" fmla="*/ 2915536 w 4771624"/>
              <a:gd name="connsiteY842" fmla="*/ 4311719 h 4411096"/>
              <a:gd name="connsiteX843" fmla="*/ 2846096 w 4771624"/>
              <a:gd name="connsiteY843" fmla="*/ 4329803 h 4411096"/>
              <a:gd name="connsiteX844" fmla="*/ 2787118 w 4771624"/>
              <a:gd name="connsiteY844" fmla="*/ 4345032 h 4411096"/>
              <a:gd name="connsiteX845" fmla="*/ 2755728 w 4771624"/>
              <a:gd name="connsiteY845" fmla="*/ 4356454 h 4411096"/>
              <a:gd name="connsiteX846" fmla="*/ 2709118 w 4771624"/>
              <a:gd name="connsiteY846" fmla="*/ 4360261 h 4411096"/>
              <a:gd name="connsiteX847" fmla="*/ 2687238 w 4771624"/>
              <a:gd name="connsiteY847" fmla="*/ 4365972 h 4411096"/>
              <a:gd name="connsiteX848" fmla="*/ 2682482 w 4771624"/>
              <a:gd name="connsiteY848" fmla="*/ 4361213 h 4411096"/>
              <a:gd name="connsiteX849" fmla="*/ 2710070 w 4771624"/>
              <a:gd name="connsiteY849" fmla="*/ 4353598 h 4411096"/>
              <a:gd name="connsiteX850" fmla="*/ 2752874 w 4771624"/>
              <a:gd name="connsiteY850" fmla="*/ 4344080 h 4411096"/>
              <a:gd name="connsiteX851" fmla="*/ 2767142 w 4771624"/>
              <a:gd name="connsiteY851" fmla="*/ 4344080 h 4411096"/>
              <a:gd name="connsiteX852" fmla="*/ 2816606 w 4771624"/>
              <a:gd name="connsiteY852" fmla="*/ 4329803 h 4411096"/>
              <a:gd name="connsiteX853" fmla="*/ 2850852 w 4771624"/>
              <a:gd name="connsiteY853" fmla="*/ 4320285 h 4411096"/>
              <a:gd name="connsiteX854" fmla="*/ 2897462 w 4771624"/>
              <a:gd name="connsiteY854" fmla="*/ 4307911 h 4411096"/>
              <a:gd name="connsiteX855" fmla="*/ 2859414 w 4771624"/>
              <a:gd name="connsiteY855" fmla="*/ 4320285 h 4411096"/>
              <a:gd name="connsiteX856" fmla="*/ 2925048 w 4771624"/>
              <a:gd name="connsiteY856" fmla="*/ 4302200 h 4411096"/>
              <a:gd name="connsiteX857" fmla="*/ 2981170 w 4771624"/>
              <a:gd name="connsiteY857" fmla="*/ 4281261 h 4411096"/>
              <a:gd name="connsiteX858" fmla="*/ 3016868 w 4771624"/>
              <a:gd name="connsiteY858" fmla="*/ 4267924 h 4411096"/>
              <a:gd name="connsiteX859" fmla="*/ 2860720 w 4771624"/>
              <a:gd name="connsiteY859" fmla="*/ 4313741 h 4411096"/>
              <a:gd name="connsiteX860" fmla="*/ 2671068 w 4771624"/>
              <a:gd name="connsiteY860" fmla="*/ 4353598 h 4411096"/>
              <a:gd name="connsiteX861" fmla="*/ 2643482 w 4771624"/>
              <a:gd name="connsiteY861" fmla="*/ 4365020 h 4411096"/>
              <a:gd name="connsiteX862" fmla="*/ 2615896 w 4771624"/>
              <a:gd name="connsiteY862" fmla="*/ 4375490 h 4411096"/>
              <a:gd name="connsiteX863" fmla="*/ 2574042 w 4771624"/>
              <a:gd name="connsiteY863" fmla="*/ 4394526 h 4411096"/>
              <a:gd name="connsiteX864" fmla="*/ 2297234 w 4771624"/>
              <a:gd name="connsiteY864" fmla="*/ 4409755 h 4411096"/>
              <a:gd name="connsiteX865" fmla="*/ 2303890 w 4771624"/>
              <a:gd name="connsiteY865" fmla="*/ 4407852 h 4411096"/>
              <a:gd name="connsiteX866" fmla="*/ 2205914 w 4771624"/>
              <a:gd name="connsiteY866" fmla="*/ 4406900 h 4411096"/>
              <a:gd name="connsiteX867" fmla="*/ 2205914 w 4771624"/>
              <a:gd name="connsiteY867" fmla="*/ 4400237 h 4411096"/>
              <a:gd name="connsiteX868" fmla="*/ 2083206 w 4771624"/>
              <a:gd name="connsiteY868" fmla="*/ 4395478 h 4411096"/>
              <a:gd name="connsiteX869" fmla="*/ 2147890 w 4771624"/>
              <a:gd name="connsiteY869" fmla="*/ 4396430 h 4411096"/>
              <a:gd name="connsiteX870" fmla="*/ 2198304 w 4771624"/>
              <a:gd name="connsiteY870" fmla="*/ 4398334 h 4411096"/>
              <a:gd name="connsiteX871" fmla="*/ 2243012 w 4771624"/>
              <a:gd name="connsiteY871" fmla="*/ 4399285 h 4411096"/>
              <a:gd name="connsiteX872" fmla="*/ 2221134 w 4771624"/>
              <a:gd name="connsiteY872" fmla="*/ 4400237 h 4411096"/>
              <a:gd name="connsiteX873" fmla="*/ 2270598 w 4771624"/>
              <a:gd name="connsiteY873" fmla="*/ 4402141 h 4411096"/>
              <a:gd name="connsiteX874" fmla="*/ 2326722 w 4771624"/>
              <a:gd name="connsiteY874" fmla="*/ 4400237 h 4411096"/>
              <a:gd name="connsiteX875" fmla="*/ 2377138 w 4771624"/>
              <a:gd name="connsiteY875" fmla="*/ 4399285 h 4411096"/>
              <a:gd name="connsiteX876" fmla="*/ 2409478 w 4771624"/>
              <a:gd name="connsiteY876" fmla="*/ 4400237 h 4411096"/>
              <a:gd name="connsiteX877" fmla="*/ 2447528 w 4771624"/>
              <a:gd name="connsiteY877" fmla="*/ 4403093 h 4411096"/>
              <a:gd name="connsiteX878" fmla="*/ 2513162 w 4771624"/>
              <a:gd name="connsiteY878" fmla="*/ 4396430 h 4411096"/>
              <a:gd name="connsiteX879" fmla="*/ 2536944 w 4771624"/>
              <a:gd name="connsiteY879" fmla="*/ 4389767 h 4411096"/>
              <a:gd name="connsiteX880" fmla="*/ 2492236 w 4771624"/>
              <a:gd name="connsiteY880" fmla="*/ 4390719 h 4411096"/>
              <a:gd name="connsiteX881" fmla="*/ 2472260 w 4771624"/>
              <a:gd name="connsiteY881" fmla="*/ 4388815 h 4411096"/>
              <a:gd name="connsiteX882" fmla="*/ 2412332 w 4771624"/>
              <a:gd name="connsiteY882" fmla="*/ 4393574 h 4411096"/>
              <a:gd name="connsiteX883" fmla="*/ 2341942 w 4771624"/>
              <a:gd name="connsiteY883" fmla="*/ 4395478 h 4411096"/>
              <a:gd name="connsiteX884" fmla="*/ 2419942 w 4771624"/>
              <a:gd name="connsiteY884" fmla="*/ 4390719 h 4411096"/>
              <a:gd name="connsiteX885" fmla="*/ 2481772 w 4771624"/>
              <a:gd name="connsiteY885" fmla="*/ 4387863 h 4411096"/>
              <a:gd name="connsiteX886" fmla="*/ 2516968 w 4771624"/>
              <a:gd name="connsiteY886" fmla="*/ 4366924 h 4411096"/>
              <a:gd name="connsiteX887" fmla="*/ 2496992 w 4771624"/>
              <a:gd name="connsiteY887" fmla="*/ 4371683 h 4411096"/>
              <a:gd name="connsiteX888" fmla="*/ 2474162 w 4771624"/>
              <a:gd name="connsiteY888" fmla="*/ 4374538 h 4411096"/>
              <a:gd name="connsiteX889" fmla="*/ 2450382 w 4771624"/>
              <a:gd name="connsiteY889" fmla="*/ 4376442 h 4411096"/>
              <a:gd name="connsiteX890" fmla="*/ 2469406 w 4771624"/>
              <a:gd name="connsiteY890" fmla="*/ 4380249 h 4411096"/>
              <a:gd name="connsiteX891" fmla="*/ 2360014 w 4771624"/>
              <a:gd name="connsiteY891" fmla="*/ 4389767 h 4411096"/>
              <a:gd name="connsiteX892" fmla="*/ 2296282 w 4771624"/>
              <a:gd name="connsiteY892" fmla="*/ 4391671 h 4411096"/>
              <a:gd name="connsiteX893" fmla="*/ 2265842 w 4771624"/>
              <a:gd name="connsiteY893" fmla="*/ 4392623 h 4411096"/>
              <a:gd name="connsiteX894" fmla="*/ 2237306 w 4771624"/>
              <a:gd name="connsiteY894" fmla="*/ 4392623 h 4411096"/>
              <a:gd name="connsiteX895" fmla="*/ 2241110 w 4771624"/>
              <a:gd name="connsiteY895" fmla="*/ 4391671 h 4411096"/>
              <a:gd name="connsiteX896" fmla="*/ 2195450 w 4771624"/>
              <a:gd name="connsiteY896" fmla="*/ 4390719 h 4411096"/>
              <a:gd name="connsiteX897" fmla="*/ 2172622 w 4771624"/>
              <a:gd name="connsiteY897" fmla="*/ 4389767 h 4411096"/>
              <a:gd name="connsiteX898" fmla="*/ 2149790 w 4771624"/>
              <a:gd name="connsiteY898" fmla="*/ 4388815 h 4411096"/>
              <a:gd name="connsiteX899" fmla="*/ 2191646 w 4771624"/>
              <a:gd name="connsiteY899" fmla="*/ 4385960 h 4411096"/>
              <a:gd name="connsiteX900" fmla="*/ 2127914 w 4771624"/>
              <a:gd name="connsiteY900" fmla="*/ 4385008 h 4411096"/>
              <a:gd name="connsiteX901" fmla="*/ 2064180 w 4771624"/>
              <a:gd name="connsiteY901" fmla="*/ 4383104 h 4411096"/>
              <a:gd name="connsiteX902" fmla="*/ 2065130 w 4771624"/>
              <a:gd name="connsiteY902" fmla="*/ 4379297 h 4411096"/>
              <a:gd name="connsiteX903" fmla="*/ 2024228 w 4771624"/>
              <a:gd name="connsiteY903" fmla="*/ 4374063 h 4411096"/>
              <a:gd name="connsiteX904" fmla="*/ 1989120 w 4771624"/>
              <a:gd name="connsiteY904" fmla="*/ 4368840 h 4411096"/>
              <a:gd name="connsiteX905" fmla="*/ 1998546 w 4771624"/>
              <a:gd name="connsiteY905" fmla="*/ 4367875 h 4411096"/>
              <a:gd name="connsiteX906" fmla="*/ 1877738 w 4771624"/>
              <a:gd name="connsiteY906" fmla="*/ 4346936 h 4411096"/>
              <a:gd name="connsiteX907" fmla="*/ 1721734 w 4771624"/>
              <a:gd name="connsiteY907" fmla="*/ 4314574 h 4411096"/>
              <a:gd name="connsiteX908" fmla="*/ 1752174 w 4771624"/>
              <a:gd name="connsiteY908" fmla="*/ 4319333 h 4411096"/>
              <a:gd name="connsiteX909" fmla="*/ 1677978 w 4771624"/>
              <a:gd name="connsiteY909" fmla="*/ 4301248 h 4411096"/>
              <a:gd name="connsiteX910" fmla="*/ 1618050 w 4771624"/>
              <a:gd name="connsiteY910" fmla="*/ 4286971 h 4411096"/>
              <a:gd name="connsiteX911" fmla="*/ 1623758 w 4771624"/>
              <a:gd name="connsiteY911" fmla="*/ 4288875 h 4411096"/>
              <a:gd name="connsiteX912" fmla="*/ 1565734 w 4771624"/>
              <a:gd name="connsiteY912" fmla="*/ 4271742 h 4411096"/>
              <a:gd name="connsiteX913" fmla="*/ 1533390 w 4771624"/>
              <a:gd name="connsiteY913" fmla="*/ 4255561 h 4411096"/>
              <a:gd name="connsiteX914" fmla="*/ 1487732 w 4771624"/>
              <a:gd name="connsiteY914" fmla="*/ 4241284 h 4411096"/>
              <a:gd name="connsiteX915" fmla="*/ 1462048 w 4771624"/>
              <a:gd name="connsiteY915" fmla="*/ 4235573 h 4411096"/>
              <a:gd name="connsiteX916" fmla="*/ 1383096 w 4771624"/>
              <a:gd name="connsiteY916" fmla="*/ 4202260 h 4411096"/>
              <a:gd name="connsiteX917" fmla="*/ 1384998 w 4771624"/>
              <a:gd name="connsiteY917" fmla="*/ 4208922 h 4411096"/>
              <a:gd name="connsiteX918" fmla="*/ 1289875 w 4771624"/>
              <a:gd name="connsiteY918" fmla="*/ 4170850 h 4411096"/>
              <a:gd name="connsiteX919" fmla="*/ 1286070 w 4771624"/>
              <a:gd name="connsiteY919" fmla="*/ 4174657 h 4411096"/>
              <a:gd name="connsiteX920" fmla="*/ 1341242 w 4771624"/>
              <a:gd name="connsiteY920" fmla="*/ 4197501 h 4411096"/>
              <a:gd name="connsiteX921" fmla="*/ 1396414 w 4771624"/>
              <a:gd name="connsiteY921" fmla="*/ 4220344 h 4411096"/>
              <a:gd name="connsiteX922" fmla="*/ 1316510 w 4771624"/>
              <a:gd name="connsiteY922" fmla="*/ 4195597 h 4411096"/>
              <a:gd name="connsiteX923" fmla="*/ 1264191 w 4771624"/>
              <a:gd name="connsiteY923" fmla="*/ 4166091 h 4411096"/>
              <a:gd name="connsiteX924" fmla="*/ 1217581 w 4771624"/>
              <a:gd name="connsiteY924" fmla="*/ 4148958 h 4411096"/>
              <a:gd name="connsiteX925" fmla="*/ 1229947 w 4771624"/>
              <a:gd name="connsiteY925" fmla="*/ 4152765 h 4411096"/>
              <a:gd name="connsiteX926" fmla="*/ 1147190 w 4771624"/>
              <a:gd name="connsiteY926" fmla="*/ 4115644 h 4411096"/>
              <a:gd name="connsiteX927" fmla="*/ 1210922 w 4771624"/>
              <a:gd name="connsiteY927" fmla="*/ 4149910 h 4411096"/>
              <a:gd name="connsiteX928" fmla="*/ 1287972 w 4771624"/>
              <a:gd name="connsiteY928" fmla="*/ 4182271 h 4411096"/>
              <a:gd name="connsiteX929" fmla="*/ 1199507 w 4771624"/>
              <a:gd name="connsiteY929" fmla="*/ 4148006 h 4411096"/>
              <a:gd name="connsiteX930" fmla="*/ 1130067 w 4771624"/>
              <a:gd name="connsiteY930" fmla="*/ 4117548 h 4411096"/>
              <a:gd name="connsiteX931" fmla="*/ 1068237 w 4771624"/>
              <a:gd name="connsiteY931" fmla="*/ 4086138 h 4411096"/>
              <a:gd name="connsiteX932" fmla="*/ 1010212 w 4771624"/>
              <a:gd name="connsiteY932" fmla="*/ 4053777 h 4411096"/>
              <a:gd name="connsiteX933" fmla="*/ 1051115 w 4771624"/>
              <a:gd name="connsiteY933" fmla="*/ 4066150 h 4411096"/>
              <a:gd name="connsiteX934" fmla="*/ 1072993 w 4771624"/>
              <a:gd name="connsiteY934" fmla="*/ 4072813 h 4411096"/>
              <a:gd name="connsiteX935" fmla="*/ 1152897 w 4771624"/>
              <a:gd name="connsiteY935" fmla="*/ 4112789 h 4411096"/>
              <a:gd name="connsiteX936" fmla="*/ 1131019 w 4771624"/>
              <a:gd name="connsiteY936" fmla="*/ 4102319 h 4411096"/>
              <a:gd name="connsiteX937" fmla="*/ 1193800 w 4771624"/>
              <a:gd name="connsiteY937" fmla="*/ 4133729 h 4411096"/>
              <a:gd name="connsiteX938" fmla="*/ 1270850 w 4771624"/>
              <a:gd name="connsiteY938" fmla="*/ 4162284 h 4411096"/>
              <a:gd name="connsiteX939" fmla="*/ 1237557 w 4771624"/>
              <a:gd name="connsiteY939" fmla="*/ 4140392 h 4411096"/>
              <a:gd name="connsiteX940" fmla="*/ 1208069 w 4771624"/>
              <a:gd name="connsiteY940" fmla="*/ 4132777 h 4411096"/>
              <a:gd name="connsiteX941" fmla="*/ 1118652 w 4771624"/>
              <a:gd name="connsiteY941" fmla="*/ 4090897 h 4411096"/>
              <a:gd name="connsiteX942" fmla="*/ 1132921 w 4771624"/>
              <a:gd name="connsiteY942" fmla="*/ 4088994 h 4411096"/>
              <a:gd name="connsiteX943" fmla="*/ 1089164 w 4771624"/>
              <a:gd name="connsiteY943" fmla="*/ 4066150 h 4411096"/>
              <a:gd name="connsiteX944" fmla="*/ 1045407 w 4771624"/>
              <a:gd name="connsiteY944" fmla="*/ 4043307 h 4411096"/>
              <a:gd name="connsiteX945" fmla="*/ 1053968 w 4771624"/>
              <a:gd name="connsiteY945" fmla="*/ 4047114 h 4411096"/>
              <a:gd name="connsiteX946" fmla="*/ 904625 w 4771624"/>
              <a:gd name="connsiteY946" fmla="*/ 3960499 h 4411096"/>
              <a:gd name="connsiteX947" fmla="*/ 902304 w 4771624"/>
              <a:gd name="connsiteY947" fmla="*/ 3959178 h 4411096"/>
              <a:gd name="connsiteX948" fmla="*/ 900641 w 4771624"/>
              <a:gd name="connsiteY948" fmla="*/ 3958729 h 4411096"/>
              <a:gd name="connsiteX949" fmla="*/ 923649 w 4771624"/>
              <a:gd name="connsiteY949" fmla="*/ 3975728 h 4411096"/>
              <a:gd name="connsiteX950" fmla="*/ 893150 w 4771624"/>
              <a:gd name="connsiteY950" fmla="*/ 3954580 h 4411096"/>
              <a:gd name="connsiteX951" fmla="*/ 899457 w 4771624"/>
              <a:gd name="connsiteY951" fmla="*/ 3957557 h 4411096"/>
              <a:gd name="connsiteX952" fmla="*/ 883936 w 4771624"/>
              <a:gd name="connsiteY952" fmla="*/ 3948720 h 4411096"/>
              <a:gd name="connsiteX953" fmla="*/ 856112 w 4771624"/>
              <a:gd name="connsiteY953" fmla="*/ 3931944 h 4411096"/>
              <a:gd name="connsiteX954" fmla="*/ 797135 w 4771624"/>
              <a:gd name="connsiteY954" fmla="*/ 3893872 h 4411096"/>
              <a:gd name="connsiteX955" fmla="*/ 769549 w 4771624"/>
              <a:gd name="connsiteY955" fmla="*/ 3882450 h 4411096"/>
              <a:gd name="connsiteX956" fmla="*/ 624010 w 4771624"/>
              <a:gd name="connsiteY956" fmla="*/ 3772991 h 4411096"/>
              <a:gd name="connsiteX957" fmla="*/ 655401 w 4771624"/>
              <a:gd name="connsiteY957" fmla="*/ 3800594 h 4411096"/>
              <a:gd name="connsiteX958" fmla="*/ 686792 w 4771624"/>
              <a:gd name="connsiteY958" fmla="*/ 3828197 h 4411096"/>
              <a:gd name="connsiteX959" fmla="*/ 620205 w 4771624"/>
              <a:gd name="connsiteY959" fmla="*/ 3779654 h 4411096"/>
              <a:gd name="connsiteX960" fmla="*/ 565034 w 4771624"/>
              <a:gd name="connsiteY960" fmla="*/ 3739678 h 4411096"/>
              <a:gd name="connsiteX961" fmla="*/ 562180 w 4771624"/>
              <a:gd name="connsiteY961" fmla="*/ 3728256 h 4411096"/>
              <a:gd name="connsiteX962" fmla="*/ 409982 w 4771624"/>
              <a:gd name="connsiteY962" fmla="*/ 3565496 h 4411096"/>
              <a:gd name="connsiteX963" fmla="*/ 300590 w 4771624"/>
              <a:gd name="connsiteY963" fmla="*/ 3418917 h 4411096"/>
              <a:gd name="connsiteX964" fmla="*/ 252077 w 4771624"/>
              <a:gd name="connsiteY964" fmla="*/ 3322783 h 4411096"/>
              <a:gd name="connsiteX965" fmla="*/ 196906 w 4771624"/>
              <a:gd name="connsiteY965" fmla="*/ 3199047 h 4411096"/>
              <a:gd name="connsiteX966" fmla="*/ 189296 w 4771624"/>
              <a:gd name="connsiteY966" fmla="*/ 3190481 h 4411096"/>
              <a:gd name="connsiteX967" fmla="*/ 168369 w 4771624"/>
              <a:gd name="connsiteY967" fmla="*/ 3139083 h 4411096"/>
              <a:gd name="connsiteX968" fmla="*/ 168369 w 4771624"/>
              <a:gd name="connsiteY968" fmla="*/ 3124806 h 4411096"/>
              <a:gd name="connsiteX969" fmla="*/ 91319 w 4771624"/>
              <a:gd name="connsiteY969" fmla="*/ 2885901 h 4411096"/>
              <a:gd name="connsiteX970" fmla="*/ 69440 w 4771624"/>
              <a:gd name="connsiteY970" fmla="*/ 2776442 h 4411096"/>
              <a:gd name="connsiteX971" fmla="*/ 122709 w 4771624"/>
              <a:gd name="connsiteY971" fmla="*/ 2964901 h 4411096"/>
              <a:gd name="connsiteX972" fmla="*/ 117002 w 4771624"/>
              <a:gd name="connsiteY972" fmla="*/ 2964901 h 4411096"/>
              <a:gd name="connsiteX973" fmla="*/ 144588 w 4771624"/>
              <a:gd name="connsiteY973" fmla="*/ 3052468 h 4411096"/>
              <a:gd name="connsiteX974" fmla="*/ 155051 w 4771624"/>
              <a:gd name="connsiteY974" fmla="*/ 3079119 h 4411096"/>
              <a:gd name="connsiteX975" fmla="*/ 173125 w 4771624"/>
              <a:gd name="connsiteY975" fmla="*/ 3130517 h 4411096"/>
              <a:gd name="connsiteX976" fmla="*/ 167417 w 4771624"/>
              <a:gd name="connsiteY976" fmla="*/ 3104818 h 4411096"/>
              <a:gd name="connsiteX977" fmla="*/ 152198 w 4771624"/>
              <a:gd name="connsiteY977" fmla="*/ 3059131 h 4411096"/>
              <a:gd name="connsiteX978" fmla="*/ 186442 w 4771624"/>
              <a:gd name="connsiteY978" fmla="*/ 3140987 h 4411096"/>
              <a:gd name="connsiteX979" fmla="*/ 199759 w 4771624"/>
              <a:gd name="connsiteY979" fmla="*/ 3159071 h 4411096"/>
              <a:gd name="connsiteX980" fmla="*/ 153149 w 4771624"/>
              <a:gd name="connsiteY980" fmla="*/ 3045805 h 4411096"/>
              <a:gd name="connsiteX981" fmla="*/ 119856 w 4771624"/>
              <a:gd name="connsiteY981" fmla="*/ 2940154 h 4411096"/>
              <a:gd name="connsiteX982" fmla="*/ 170271 w 4771624"/>
              <a:gd name="connsiteY982" fmla="*/ 3074360 h 4411096"/>
              <a:gd name="connsiteX983" fmla="*/ 148393 w 4771624"/>
              <a:gd name="connsiteY983" fmla="*/ 3001070 h 4411096"/>
              <a:gd name="connsiteX984" fmla="*/ 127466 w 4771624"/>
              <a:gd name="connsiteY984" fmla="*/ 2949672 h 4411096"/>
              <a:gd name="connsiteX985" fmla="*/ 129368 w 4771624"/>
              <a:gd name="connsiteY985" fmla="*/ 2952528 h 4411096"/>
              <a:gd name="connsiteX986" fmla="*/ 93221 w 4771624"/>
              <a:gd name="connsiteY986" fmla="*/ 2829744 h 4411096"/>
              <a:gd name="connsiteX987" fmla="*/ 57074 w 4771624"/>
              <a:gd name="connsiteY987" fmla="*/ 2717429 h 4411096"/>
              <a:gd name="connsiteX988" fmla="*/ 51367 w 4771624"/>
              <a:gd name="connsiteY988" fmla="*/ 2756454 h 4411096"/>
              <a:gd name="connsiteX989" fmla="*/ 28537 w 4771624"/>
              <a:gd name="connsiteY989" fmla="*/ 2615585 h 4411096"/>
              <a:gd name="connsiteX990" fmla="*/ 44708 w 4771624"/>
              <a:gd name="connsiteY990" fmla="*/ 2681261 h 4411096"/>
              <a:gd name="connsiteX991" fmla="*/ 49464 w 4771624"/>
              <a:gd name="connsiteY991" fmla="*/ 2691731 h 4411096"/>
              <a:gd name="connsiteX992" fmla="*/ 72294 w 4771624"/>
              <a:gd name="connsiteY992" fmla="*/ 2758358 h 4411096"/>
              <a:gd name="connsiteX993" fmla="*/ 71343 w 4771624"/>
              <a:gd name="connsiteY993" fmla="*/ 2706959 h 4411096"/>
              <a:gd name="connsiteX994" fmla="*/ 50415 w 4771624"/>
              <a:gd name="connsiteY994" fmla="*/ 2644140 h 4411096"/>
              <a:gd name="connsiteX995" fmla="*/ 51367 w 4771624"/>
              <a:gd name="connsiteY995" fmla="*/ 2635573 h 4411096"/>
              <a:gd name="connsiteX996" fmla="*/ 31391 w 4771624"/>
              <a:gd name="connsiteY996" fmla="*/ 2534681 h 4411096"/>
              <a:gd name="connsiteX997" fmla="*/ 34244 w 4771624"/>
              <a:gd name="connsiteY997" fmla="*/ 2547055 h 4411096"/>
              <a:gd name="connsiteX998" fmla="*/ 24732 w 4771624"/>
              <a:gd name="connsiteY998" fmla="*/ 2481380 h 4411096"/>
              <a:gd name="connsiteX999" fmla="*/ 18073 w 4771624"/>
              <a:gd name="connsiteY999" fmla="*/ 2421415 h 4411096"/>
              <a:gd name="connsiteX1000" fmla="*/ 5707 w 4771624"/>
              <a:gd name="connsiteY1000" fmla="*/ 2350029 h 4411096"/>
              <a:gd name="connsiteX1001" fmla="*/ 6659 w 4771624"/>
              <a:gd name="connsiteY1001" fmla="*/ 2429030 h 4411096"/>
              <a:gd name="connsiteX1002" fmla="*/ 18073 w 4771624"/>
              <a:gd name="connsiteY1002" fmla="*/ 2548958 h 4411096"/>
              <a:gd name="connsiteX1003" fmla="*/ 34244 w 4771624"/>
              <a:gd name="connsiteY1003" fmla="*/ 2598453 h 4411096"/>
              <a:gd name="connsiteX1004" fmla="*/ 21878 w 4771624"/>
              <a:gd name="connsiteY1004" fmla="*/ 2527066 h 4411096"/>
              <a:gd name="connsiteX1005" fmla="*/ 30440 w 4771624"/>
              <a:gd name="connsiteY1005" fmla="*/ 2567995 h 4411096"/>
              <a:gd name="connsiteX1006" fmla="*/ 40903 w 4771624"/>
              <a:gd name="connsiteY1006" fmla="*/ 2636525 h 4411096"/>
              <a:gd name="connsiteX1007" fmla="*/ 15220 w 4771624"/>
              <a:gd name="connsiteY1007" fmla="*/ 2553717 h 4411096"/>
              <a:gd name="connsiteX1008" fmla="*/ 5707 w 4771624"/>
              <a:gd name="connsiteY1008" fmla="*/ 2484235 h 4411096"/>
              <a:gd name="connsiteX1009" fmla="*/ 0 w 4771624"/>
              <a:gd name="connsiteY1009" fmla="*/ 2436644 h 4411096"/>
              <a:gd name="connsiteX1010" fmla="*/ 951 w 4771624"/>
              <a:gd name="connsiteY1010" fmla="*/ 2348126 h 4411096"/>
              <a:gd name="connsiteX1011" fmla="*/ 1902 w 4771624"/>
              <a:gd name="connsiteY1011" fmla="*/ 2265318 h 4411096"/>
              <a:gd name="connsiteX1012" fmla="*/ 7610 w 4771624"/>
              <a:gd name="connsiteY1012" fmla="*/ 2186317 h 4411096"/>
              <a:gd name="connsiteX1013" fmla="*/ 5707 w 4771624"/>
              <a:gd name="connsiteY1013" fmla="*/ 2230100 h 4411096"/>
              <a:gd name="connsiteX1014" fmla="*/ 13317 w 4771624"/>
              <a:gd name="connsiteY1014" fmla="*/ 2181558 h 4411096"/>
              <a:gd name="connsiteX1015" fmla="*/ 14269 w 4771624"/>
              <a:gd name="connsiteY1015" fmla="*/ 2137775 h 4411096"/>
              <a:gd name="connsiteX1016" fmla="*/ 17122 w 4771624"/>
              <a:gd name="connsiteY1016" fmla="*/ 2133967 h 4411096"/>
              <a:gd name="connsiteX1017" fmla="*/ 19025 w 4771624"/>
              <a:gd name="connsiteY1017" fmla="*/ 2094943 h 4411096"/>
              <a:gd name="connsiteX1018" fmla="*/ 19976 w 4771624"/>
              <a:gd name="connsiteY1018" fmla="*/ 2069244 h 4411096"/>
              <a:gd name="connsiteX1019" fmla="*/ 25683 w 4771624"/>
              <a:gd name="connsiteY1019" fmla="*/ 2004520 h 4411096"/>
              <a:gd name="connsiteX1020" fmla="*/ 33293 w 4771624"/>
              <a:gd name="connsiteY1020" fmla="*/ 2015942 h 4411096"/>
              <a:gd name="connsiteX1021" fmla="*/ 47562 w 4771624"/>
              <a:gd name="connsiteY1021" fmla="*/ 1971207 h 4411096"/>
              <a:gd name="connsiteX1022" fmla="*/ 58025 w 4771624"/>
              <a:gd name="connsiteY1022" fmla="*/ 1929327 h 4411096"/>
              <a:gd name="connsiteX1023" fmla="*/ 71343 w 4771624"/>
              <a:gd name="connsiteY1023" fmla="*/ 1872218 h 4411096"/>
              <a:gd name="connsiteX1024" fmla="*/ 74196 w 4771624"/>
              <a:gd name="connsiteY1024" fmla="*/ 1852230 h 4411096"/>
              <a:gd name="connsiteX1025" fmla="*/ 82757 w 4771624"/>
              <a:gd name="connsiteY1025" fmla="*/ 1817965 h 4411096"/>
              <a:gd name="connsiteX1026" fmla="*/ 80855 w 4771624"/>
              <a:gd name="connsiteY1026" fmla="*/ 1827483 h 4411096"/>
              <a:gd name="connsiteX1027" fmla="*/ 99880 w 4771624"/>
              <a:gd name="connsiteY1027" fmla="*/ 1772278 h 4411096"/>
              <a:gd name="connsiteX1028" fmla="*/ 80855 w 4771624"/>
              <a:gd name="connsiteY1028" fmla="*/ 1844616 h 4411096"/>
              <a:gd name="connsiteX1029" fmla="*/ 64684 w 4771624"/>
              <a:gd name="connsiteY1029" fmla="*/ 1917905 h 4411096"/>
              <a:gd name="connsiteX1030" fmla="*/ 68489 w 4771624"/>
              <a:gd name="connsiteY1030" fmla="*/ 1922664 h 4411096"/>
              <a:gd name="connsiteX1031" fmla="*/ 58025 w 4771624"/>
              <a:gd name="connsiteY1031" fmla="*/ 1985484 h 4411096"/>
              <a:gd name="connsiteX1032" fmla="*/ 54220 w 4771624"/>
              <a:gd name="connsiteY1032" fmla="*/ 2014990 h 4411096"/>
              <a:gd name="connsiteX1033" fmla="*/ 53269 w 4771624"/>
              <a:gd name="connsiteY1033" fmla="*/ 2037834 h 4411096"/>
              <a:gd name="connsiteX1034" fmla="*/ 56123 w 4771624"/>
              <a:gd name="connsiteY1034" fmla="*/ 2017846 h 4411096"/>
              <a:gd name="connsiteX1035" fmla="*/ 58977 w 4771624"/>
              <a:gd name="connsiteY1035" fmla="*/ 2001665 h 4411096"/>
              <a:gd name="connsiteX1036" fmla="*/ 63733 w 4771624"/>
              <a:gd name="connsiteY1036" fmla="*/ 1973111 h 4411096"/>
              <a:gd name="connsiteX1037" fmla="*/ 77050 w 4771624"/>
              <a:gd name="connsiteY1037" fmla="*/ 1902676 h 4411096"/>
              <a:gd name="connsiteX1038" fmla="*/ 73245 w 4771624"/>
              <a:gd name="connsiteY1038" fmla="*/ 1946460 h 4411096"/>
              <a:gd name="connsiteX1039" fmla="*/ 72294 w 4771624"/>
              <a:gd name="connsiteY1039" fmla="*/ 1935990 h 4411096"/>
              <a:gd name="connsiteX1040" fmla="*/ 61830 w 4771624"/>
              <a:gd name="connsiteY1040" fmla="*/ 1988340 h 4411096"/>
              <a:gd name="connsiteX1041" fmla="*/ 56123 w 4771624"/>
              <a:gd name="connsiteY1041" fmla="*/ 2034978 h 4411096"/>
              <a:gd name="connsiteX1042" fmla="*/ 51367 w 4771624"/>
              <a:gd name="connsiteY1042" fmla="*/ 2085425 h 4411096"/>
              <a:gd name="connsiteX1043" fmla="*/ 48513 w 4771624"/>
              <a:gd name="connsiteY1043" fmla="*/ 2114931 h 4411096"/>
              <a:gd name="connsiteX1044" fmla="*/ 45659 w 4771624"/>
              <a:gd name="connsiteY1044" fmla="*/ 2149196 h 4411096"/>
              <a:gd name="connsiteX1045" fmla="*/ 43757 w 4771624"/>
              <a:gd name="connsiteY1045" fmla="*/ 2151100 h 4411096"/>
              <a:gd name="connsiteX1046" fmla="*/ 42806 w 4771624"/>
              <a:gd name="connsiteY1046" fmla="*/ 2180606 h 4411096"/>
              <a:gd name="connsiteX1047" fmla="*/ 42806 w 4771624"/>
              <a:gd name="connsiteY1047" fmla="*/ 2210112 h 4411096"/>
              <a:gd name="connsiteX1048" fmla="*/ 40903 w 4771624"/>
              <a:gd name="connsiteY1048" fmla="*/ 2268173 h 4411096"/>
              <a:gd name="connsiteX1049" fmla="*/ 46611 w 4771624"/>
              <a:gd name="connsiteY1049" fmla="*/ 2373824 h 4411096"/>
              <a:gd name="connsiteX1050" fmla="*/ 42806 w 4771624"/>
              <a:gd name="connsiteY1050" fmla="*/ 2261510 h 4411096"/>
              <a:gd name="connsiteX1051" fmla="*/ 474666 w 4771624"/>
              <a:gd name="connsiteY1051" fmla="*/ 1025104 h 4411096"/>
              <a:gd name="connsiteX1052" fmla="*/ 440422 w 4771624"/>
              <a:gd name="connsiteY1052" fmla="*/ 1131707 h 4411096"/>
              <a:gd name="connsiteX1053" fmla="*/ 514618 w 4771624"/>
              <a:gd name="connsiteY1053" fmla="*/ 1020344 h 4411096"/>
              <a:gd name="connsiteX1054" fmla="*/ 506057 w 4771624"/>
              <a:gd name="connsiteY1054" fmla="*/ 1037477 h 4411096"/>
              <a:gd name="connsiteX1055" fmla="*/ 590717 w 4771624"/>
              <a:gd name="connsiteY1055" fmla="*/ 929922 h 4411096"/>
              <a:gd name="connsiteX1056" fmla="*/ 551716 w 4771624"/>
              <a:gd name="connsiteY1056" fmla="*/ 972754 h 4411096"/>
              <a:gd name="connsiteX1057" fmla="*/ 581205 w 4771624"/>
              <a:gd name="connsiteY1057" fmla="*/ 929922 h 4411096"/>
              <a:gd name="connsiteX1058" fmla="*/ 646840 w 4771624"/>
              <a:gd name="connsiteY1058" fmla="*/ 856632 h 4411096"/>
              <a:gd name="connsiteX1059" fmla="*/ 731500 w 4771624"/>
              <a:gd name="connsiteY1059" fmla="*/ 765258 h 4411096"/>
              <a:gd name="connsiteX1060" fmla="*/ 775257 w 4771624"/>
              <a:gd name="connsiteY1060" fmla="*/ 706246 h 4411096"/>
              <a:gd name="connsiteX1061" fmla="*/ 819965 w 4771624"/>
              <a:gd name="connsiteY1061" fmla="*/ 651992 h 4411096"/>
              <a:gd name="connsiteX1062" fmla="*/ 858965 w 4771624"/>
              <a:gd name="connsiteY1062" fmla="*/ 618679 h 4411096"/>
              <a:gd name="connsiteX1063" fmla="*/ 974065 w 4771624"/>
              <a:gd name="connsiteY1063" fmla="*/ 497798 h 4411096"/>
              <a:gd name="connsiteX1064" fmla="*/ 1040057 w 4771624"/>
              <a:gd name="connsiteY1064" fmla="*/ 437715 h 4411096"/>
              <a:gd name="connsiteX1065" fmla="*/ 1088919 w 4771624"/>
              <a:gd name="connsiteY1065" fmla="*/ 398209 h 4411096"/>
              <a:gd name="connsiteX1066" fmla="*/ 1085998 w 4771624"/>
              <a:gd name="connsiteY1066" fmla="*/ 402394 h 4411096"/>
              <a:gd name="connsiteX1067" fmla="*/ 1109140 w 4771624"/>
              <a:gd name="connsiteY1067" fmla="*/ 388340 h 4411096"/>
              <a:gd name="connsiteX1068" fmla="*/ 1288924 w 4771624"/>
              <a:gd name="connsiteY1068" fmla="*/ 270315 h 4411096"/>
              <a:gd name="connsiteX1069" fmla="*/ 1323168 w 4771624"/>
              <a:gd name="connsiteY1069" fmla="*/ 249375 h 4411096"/>
              <a:gd name="connsiteX1070" fmla="*/ 1342194 w 4771624"/>
              <a:gd name="connsiteY1070" fmla="*/ 237953 h 4411096"/>
              <a:gd name="connsiteX1071" fmla="*/ 1362170 w 4771624"/>
              <a:gd name="connsiteY1071" fmla="*/ 227483 h 4411096"/>
              <a:gd name="connsiteX1072" fmla="*/ 1404974 w 4771624"/>
              <a:gd name="connsiteY1072" fmla="*/ 205591 h 4411096"/>
              <a:gd name="connsiteX1073" fmla="*/ 1450634 w 4771624"/>
              <a:gd name="connsiteY1073" fmla="*/ 184652 h 4411096"/>
              <a:gd name="connsiteX1074" fmla="*/ 1543854 w 4771624"/>
              <a:gd name="connsiteY1074" fmla="*/ 146579 h 4411096"/>
              <a:gd name="connsiteX1075" fmla="*/ 1589514 w 4771624"/>
              <a:gd name="connsiteY1075" fmla="*/ 131350 h 4411096"/>
              <a:gd name="connsiteX1076" fmla="*/ 1631368 w 4771624"/>
              <a:gd name="connsiteY1076" fmla="*/ 117073 h 4411096"/>
              <a:gd name="connsiteX1077" fmla="*/ 1621856 w 4771624"/>
              <a:gd name="connsiteY1077" fmla="*/ 123735 h 4411096"/>
              <a:gd name="connsiteX1078" fmla="*/ 1567634 w 4771624"/>
              <a:gd name="connsiteY1078" fmla="*/ 142772 h 4411096"/>
              <a:gd name="connsiteX1079" fmla="*/ 1451586 w 4771624"/>
              <a:gd name="connsiteY1079" fmla="*/ 189411 h 4411096"/>
              <a:gd name="connsiteX1080" fmla="*/ 1547660 w 4771624"/>
              <a:gd name="connsiteY1080" fmla="*/ 153242 h 4411096"/>
              <a:gd name="connsiteX1081" fmla="*/ 1480122 w 4771624"/>
              <a:gd name="connsiteY1081" fmla="*/ 179892 h 4411096"/>
              <a:gd name="connsiteX1082" fmla="*/ 1432560 w 4771624"/>
              <a:gd name="connsiteY1082" fmla="*/ 204640 h 4411096"/>
              <a:gd name="connsiteX1083" fmla="*/ 1485830 w 4771624"/>
              <a:gd name="connsiteY1083" fmla="*/ 182748 h 4411096"/>
              <a:gd name="connsiteX1084" fmla="*/ 1528634 w 4771624"/>
              <a:gd name="connsiteY1084" fmla="*/ 165615 h 4411096"/>
              <a:gd name="connsiteX1085" fmla="*/ 1622806 w 4771624"/>
              <a:gd name="connsiteY1085" fmla="*/ 130398 h 4411096"/>
              <a:gd name="connsiteX1086" fmla="*/ 1627562 w 4771624"/>
              <a:gd name="connsiteY1086" fmla="*/ 131350 h 4411096"/>
              <a:gd name="connsiteX1087" fmla="*/ 1665614 w 4771624"/>
              <a:gd name="connsiteY1087" fmla="*/ 121832 h 4411096"/>
              <a:gd name="connsiteX1088" fmla="*/ 1675126 w 4771624"/>
              <a:gd name="connsiteY1088" fmla="*/ 114217 h 4411096"/>
              <a:gd name="connsiteX1089" fmla="*/ 1692246 w 4771624"/>
              <a:gd name="connsiteY1089" fmla="*/ 110410 h 4411096"/>
              <a:gd name="connsiteX1090" fmla="*/ 1765492 w 4771624"/>
              <a:gd name="connsiteY1090" fmla="*/ 92326 h 4411096"/>
              <a:gd name="connsiteX1091" fmla="*/ 1839690 w 4771624"/>
              <a:gd name="connsiteY1091" fmla="*/ 77097 h 4411096"/>
              <a:gd name="connsiteX1092" fmla="*/ 1767394 w 4771624"/>
              <a:gd name="connsiteY1092" fmla="*/ 84711 h 4411096"/>
              <a:gd name="connsiteX1093" fmla="*/ 1711272 w 4771624"/>
              <a:gd name="connsiteY1093" fmla="*/ 99940 h 4411096"/>
              <a:gd name="connsiteX1094" fmla="*/ 1704614 w 4771624"/>
              <a:gd name="connsiteY1094" fmla="*/ 98988 h 4411096"/>
              <a:gd name="connsiteX1095" fmla="*/ 1674174 w 4771624"/>
              <a:gd name="connsiteY1095" fmla="*/ 104699 h 4411096"/>
              <a:gd name="connsiteX1096" fmla="*/ 1895812 w 4771624"/>
              <a:gd name="connsiteY1096" fmla="*/ 59012 h 4411096"/>
              <a:gd name="connsiteX1097" fmla="*/ 1912934 w 4771624"/>
              <a:gd name="connsiteY1097" fmla="*/ 60916 h 4411096"/>
              <a:gd name="connsiteX1098" fmla="*/ 2115546 w 4771624"/>
              <a:gd name="connsiteY1098" fmla="*/ 39976 h 4411096"/>
              <a:gd name="connsiteX1099" fmla="*/ 2100326 w 4771624"/>
              <a:gd name="connsiteY1099" fmla="*/ 43783 h 4411096"/>
              <a:gd name="connsiteX1100" fmla="*/ 2355258 w 4771624"/>
              <a:gd name="connsiteY1100" fmla="*/ 36169 h 4411096"/>
              <a:gd name="connsiteX1101" fmla="*/ 2598774 w 4771624"/>
              <a:gd name="connsiteY1101" fmla="*/ 23795 h 4411096"/>
              <a:gd name="connsiteX1102" fmla="*/ 2618764 w 4771624"/>
              <a:gd name="connsiteY1102" fmla="*/ 23245 h 4411096"/>
              <a:gd name="connsiteX1103" fmla="*/ 2069888 w 4771624"/>
              <a:gd name="connsiteY1103" fmla="*/ 21891 h 4411096"/>
              <a:gd name="connsiteX1104" fmla="*/ 2071790 w 4771624"/>
              <a:gd name="connsiteY1104" fmla="*/ 21891 h 4411096"/>
              <a:gd name="connsiteX1105" fmla="*/ 2016618 w 4771624"/>
              <a:gd name="connsiteY1105" fmla="*/ 25698 h 4411096"/>
              <a:gd name="connsiteX1106" fmla="*/ 2190694 w 4771624"/>
              <a:gd name="connsiteY1106" fmla="*/ 15229 h 4411096"/>
              <a:gd name="connsiteX1107" fmla="*/ 2157402 w 4771624"/>
              <a:gd name="connsiteY1107" fmla="*/ 20940 h 4411096"/>
              <a:gd name="connsiteX1108" fmla="*/ 2143134 w 4771624"/>
              <a:gd name="connsiteY1108" fmla="*/ 17133 h 4411096"/>
              <a:gd name="connsiteX1109" fmla="*/ 2190694 w 4771624"/>
              <a:gd name="connsiteY1109" fmla="*/ 15229 h 4411096"/>
              <a:gd name="connsiteX1110" fmla="*/ 2122206 w 4771624"/>
              <a:gd name="connsiteY1110" fmla="*/ 13325 h 4411096"/>
              <a:gd name="connsiteX1111" fmla="*/ 2143134 w 4771624"/>
              <a:gd name="connsiteY1111" fmla="*/ 17132 h 4411096"/>
              <a:gd name="connsiteX1112" fmla="*/ 2069888 w 4771624"/>
              <a:gd name="connsiteY1112" fmla="*/ 21891 h 4411096"/>
              <a:gd name="connsiteX1113" fmla="*/ 2055618 w 4771624"/>
              <a:gd name="connsiteY1113" fmla="*/ 17132 h 4411096"/>
              <a:gd name="connsiteX1114" fmla="*/ 2122206 w 4771624"/>
              <a:gd name="connsiteY1114" fmla="*/ 13325 h 4411096"/>
              <a:gd name="connsiteX1115" fmla="*/ 2210670 w 4771624"/>
              <a:gd name="connsiteY1115" fmla="*/ 11421 h 4411096"/>
              <a:gd name="connsiteX1116" fmla="*/ 2239208 w 4771624"/>
              <a:gd name="connsiteY1116" fmla="*/ 13325 h 4411096"/>
              <a:gd name="connsiteX1117" fmla="*/ 2190694 w 4771624"/>
              <a:gd name="connsiteY1117" fmla="*/ 15228 h 4411096"/>
              <a:gd name="connsiteX1118" fmla="*/ 2614946 w 4771624"/>
              <a:gd name="connsiteY1118" fmla="*/ 0 h 4411096"/>
              <a:gd name="connsiteX1119" fmla="*/ 2858462 w 4771624"/>
              <a:gd name="connsiteY1119" fmla="*/ 16181 h 4411096"/>
              <a:gd name="connsiteX1120" fmla="*/ 2880340 w 4771624"/>
              <a:gd name="connsiteY1120" fmla="*/ 18084 h 4411096"/>
              <a:gd name="connsiteX1121" fmla="*/ 2868926 w 4771624"/>
              <a:gd name="connsiteY1121" fmla="*/ 18084 h 4411096"/>
              <a:gd name="connsiteX1122" fmla="*/ 3013514 w 4771624"/>
              <a:gd name="connsiteY1122" fmla="*/ 40928 h 4411096"/>
              <a:gd name="connsiteX1123" fmla="*/ 3066782 w 4771624"/>
              <a:gd name="connsiteY1123" fmla="*/ 58061 h 4411096"/>
              <a:gd name="connsiteX1124" fmla="*/ 3145734 w 4771624"/>
              <a:gd name="connsiteY1124" fmla="*/ 81856 h 4411096"/>
              <a:gd name="connsiteX1125" fmla="*/ 3117198 w 4771624"/>
              <a:gd name="connsiteY1125" fmla="*/ 66627 h 4411096"/>
              <a:gd name="connsiteX1126" fmla="*/ 3164758 w 4771624"/>
              <a:gd name="connsiteY1126" fmla="*/ 79952 h 4411096"/>
              <a:gd name="connsiteX1127" fmla="*/ 3212322 w 4771624"/>
              <a:gd name="connsiteY1127" fmla="*/ 95181 h 4411096"/>
              <a:gd name="connsiteX1128" fmla="*/ 3204710 w 4771624"/>
              <a:gd name="connsiteY1128" fmla="*/ 95181 h 4411096"/>
              <a:gd name="connsiteX1129" fmla="*/ 3281762 w 4771624"/>
              <a:gd name="connsiteY1129" fmla="*/ 121832 h 4411096"/>
              <a:gd name="connsiteX1130" fmla="*/ 3219930 w 4771624"/>
              <a:gd name="connsiteY1130" fmla="*/ 104700 h 4411096"/>
              <a:gd name="connsiteX1131" fmla="*/ 3185686 w 4771624"/>
              <a:gd name="connsiteY1131" fmla="*/ 95181 h 4411096"/>
              <a:gd name="connsiteX1132" fmla="*/ 3194248 w 4771624"/>
              <a:gd name="connsiteY1132" fmla="*/ 99940 h 4411096"/>
              <a:gd name="connsiteX1133" fmla="*/ 3230394 w 4771624"/>
              <a:gd name="connsiteY1133" fmla="*/ 115170 h 4411096"/>
              <a:gd name="connsiteX1134" fmla="*/ 3098174 w 4771624"/>
              <a:gd name="connsiteY1134" fmla="*/ 76145 h 4411096"/>
              <a:gd name="connsiteX1135" fmla="*/ 2969756 w 4771624"/>
              <a:gd name="connsiteY1135" fmla="*/ 49494 h 4411096"/>
              <a:gd name="connsiteX1136" fmla="*/ 2841340 w 4771624"/>
              <a:gd name="connsiteY1136" fmla="*/ 31410 h 4411096"/>
              <a:gd name="connsiteX1137" fmla="*/ 2710070 w 4771624"/>
              <a:gd name="connsiteY1137" fmla="*/ 20940 h 4411096"/>
              <a:gd name="connsiteX1138" fmla="*/ 2710070 w 4771624"/>
              <a:gd name="connsiteY1138" fmla="*/ 15229 h 4411096"/>
              <a:gd name="connsiteX1139" fmla="*/ 2829926 w 4771624"/>
              <a:gd name="connsiteY1139" fmla="*/ 24747 h 4411096"/>
              <a:gd name="connsiteX1140" fmla="*/ 2860364 w 4771624"/>
              <a:gd name="connsiteY1140" fmla="*/ 25699 h 4411096"/>
              <a:gd name="connsiteX1141" fmla="*/ 2917438 w 4771624"/>
              <a:gd name="connsiteY1141" fmla="*/ 31410 h 4411096"/>
              <a:gd name="connsiteX1142" fmla="*/ 2783314 w 4771624"/>
              <a:gd name="connsiteY1142" fmla="*/ 13325 h 4411096"/>
              <a:gd name="connsiteX1143" fmla="*/ 2630166 w 4771624"/>
              <a:gd name="connsiteY1143" fmla="*/ 8566 h 4411096"/>
              <a:gd name="connsiteX1144" fmla="*/ 2686288 w 4771624"/>
              <a:gd name="connsiteY1144" fmla="*/ 13325 h 4411096"/>
              <a:gd name="connsiteX1145" fmla="*/ 2627312 w 4771624"/>
              <a:gd name="connsiteY1145" fmla="*/ 16181 h 4411096"/>
              <a:gd name="connsiteX1146" fmla="*/ 2613042 w 4771624"/>
              <a:gd name="connsiteY1146" fmla="*/ 13325 h 4411096"/>
              <a:gd name="connsiteX1147" fmla="*/ 2520774 w 4771624"/>
              <a:gd name="connsiteY1147" fmla="*/ 14277 h 4411096"/>
              <a:gd name="connsiteX1148" fmla="*/ 2438016 w 4771624"/>
              <a:gd name="connsiteY1148" fmla="*/ 13325 h 4411096"/>
              <a:gd name="connsiteX1149" fmla="*/ 2355258 w 4771624"/>
              <a:gd name="connsiteY1149" fmla="*/ 13325 h 4411096"/>
              <a:gd name="connsiteX1150" fmla="*/ 2371430 w 4771624"/>
              <a:gd name="connsiteY1150" fmla="*/ 1904 h 4411096"/>
              <a:gd name="connsiteX1151" fmla="*/ 2614946 w 4771624"/>
              <a:gd name="connsiteY1151" fmla="*/ 0 h 441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Lst>
            <a:rect l="l" t="t" r="r" b="b"/>
            <a:pathLst>
              <a:path w="4771624" h="4411096">
                <a:moveTo>
                  <a:pt x="1989034" y="4368827"/>
                </a:moveTo>
                <a:lnTo>
                  <a:pt x="1989120" y="4368840"/>
                </a:lnTo>
                <a:lnTo>
                  <a:pt x="1988082" y="4368946"/>
                </a:lnTo>
                <a:lnTo>
                  <a:pt x="1987612" y="4368915"/>
                </a:lnTo>
                <a:close/>
                <a:moveTo>
                  <a:pt x="2321014" y="4341225"/>
                </a:moveTo>
                <a:cubicBezTo>
                  <a:pt x="2311502" y="4341225"/>
                  <a:pt x="2301990" y="4342177"/>
                  <a:pt x="2295330" y="4343129"/>
                </a:cubicBezTo>
                <a:cubicBezTo>
                  <a:pt x="2310550" y="4342177"/>
                  <a:pt x="2317208" y="4341225"/>
                  <a:pt x="2321014" y="4341225"/>
                </a:cubicBezTo>
                <a:close/>
                <a:moveTo>
                  <a:pt x="2905072" y="4325995"/>
                </a:moveTo>
                <a:cubicBezTo>
                  <a:pt x="2891754" y="4330754"/>
                  <a:pt x="2878438" y="4334561"/>
                  <a:pt x="2859414" y="4340272"/>
                </a:cubicBezTo>
                <a:close/>
                <a:moveTo>
                  <a:pt x="2913634" y="4323140"/>
                </a:moveTo>
                <a:lnTo>
                  <a:pt x="2905072" y="4325995"/>
                </a:lnTo>
                <a:cubicBezTo>
                  <a:pt x="2906974" y="4325043"/>
                  <a:pt x="2908878" y="4325043"/>
                  <a:pt x="2910778" y="4324092"/>
                </a:cubicBezTo>
                <a:cubicBezTo>
                  <a:pt x="2911730" y="4323140"/>
                  <a:pt x="2912682" y="4323140"/>
                  <a:pt x="2913634" y="4323140"/>
                </a:cubicBezTo>
                <a:close/>
                <a:moveTo>
                  <a:pt x="1728394" y="4323140"/>
                </a:moveTo>
                <a:cubicBezTo>
                  <a:pt x="1746466" y="4326947"/>
                  <a:pt x="1764542" y="4330754"/>
                  <a:pt x="1782614" y="4333610"/>
                </a:cubicBezTo>
                <a:lnTo>
                  <a:pt x="1787370" y="4335513"/>
                </a:lnTo>
                <a:cubicBezTo>
                  <a:pt x="1769298" y="4332658"/>
                  <a:pt x="1751224" y="4328851"/>
                  <a:pt x="1733150" y="4325043"/>
                </a:cubicBezTo>
                <a:close/>
                <a:moveTo>
                  <a:pt x="1478218" y="4247947"/>
                </a:moveTo>
                <a:cubicBezTo>
                  <a:pt x="1498194" y="4254609"/>
                  <a:pt x="1528634" y="4264128"/>
                  <a:pt x="1560978" y="4274598"/>
                </a:cubicBezTo>
                <a:cubicBezTo>
                  <a:pt x="1593318" y="4284116"/>
                  <a:pt x="1628514" y="4293634"/>
                  <a:pt x="1658002" y="4301248"/>
                </a:cubicBezTo>
                <a:cubicBezTo>
                  <a:pt x="1663710" y="4304104"/>
                  <a:pt x="1644686" y="4300297"/>
                  <a:pt x="1617100" y="4294586"/>
                </a:cubicBezTo>
                <a:cubicBezTo>
                  <a:pt x="1603782" y="4290779"/>
                  <a:pt x="1587610" y="4287923"/>
                  <a:pt x="1570490" y="4283164"/>
                </a:cubicBezTo>
                <a:cubicBezTo>
                  <a:pt x="1553366" y="4278405"/>
                  <a:pt x="1536246" y="4273646"/>
                  <a:pt x="1521026" y="4267935"/>
                </a:cubicBezTo>
                <a:cubicBezTo>
                  <a:pt x="1547660" y="4289827"/>
                  <a:pt x="1681784" y="4308863"/>
                  <a:pt x="1686540" y="4320285"/>
                </a:cubicBezTo>
                <a:cubicBezTo>
                  <a:pt x="1727442" y="4330755"/>
                  <a:pt x="1755030" y="4337417"/>
                  <a:pt x="1776906" y="4341225"/>
                </a:cubicBezTo>
                <a:cubicBezTo>
                  <a:pt x="1798786" y="4345032"/>
                  <a:pt x="1813054" y="4345984"/>
                  <a:pt x="1827322" y="4347887"/>
                </a:cubicBezTo>
                <a:cubicBezTo>
                  <a:pt x="1841590" y="4349791"/>
                  <a:pt x="1854908" y="4351695"/>
                  <a:pt x="1872982" y="4354550"/>
                </a:cubicBezTo>
                <a:cubicBezTo>
                  <a:pt x="1891054" y="4356454"/>
                  <a:pt x="1914836" y="4360261"/>
                  <a:pt x="1950032" y="4367875"/>
                </a:cubicBezTo>
                <a:cubicBezTo>
                  <a:pt x="1950982" y="4365972"/>
                  <a:pt x="1961446" y="4366924"/>
                  <a:pt x="1971910" y="4367875"/>
                </a:cubicBezTo>
                <a:lnTo>
                  <a:pt x="1987612" y="4368915"/>
                </a:lnTo>
                <a:lnTo>
                  <a:pt x="1974334" y="4369735"/>
                </a:lnTo>
                <a:cubicBezTo>
                  <a:pt x="1956986" y="4369780"/>
                  <a:pt x="1937904" y="4368352"/>
                  <a:pt x="1972862" y="4375490"/>
                </a:cubicBezTo>
                <a:cubicBezTo>
                  <a:pt x="2026130" y="4384056"/>
                  <a:pt x="2004252" y="4376442"/>
                  <a:pt x="2052766" y="4382153"/>
                </a:cubicBezTo>
                <a:lnTo>
                  <a:pt x="1983326" y="4380249"/>
                </a:lnTo>
                <a:lnTo>
                  <a:pt x="1977618" y="4379297"/>
                </a:lnTo>
                <a:cubicBezTo>
                  <a:pt x="1963350" y="4379297"/>
                  <a:pt x="1950032" y="4378345"/>
                  <a:pt x="1935762" y="4378345"/>
                </a:cubicBezTo>
                <a:cubicBezTo>
                  <a:pt x="1843494" y="4363116"/>
                  <a:pt x="1977618" y="4373586"/>
                  <a:pt x="1858714" y="4359309"/>
                </a:cubicBezTo>
                <a:cubicBezTo>
                  <a:pt x="1863470" y="4362165"/>
                  <a:pt x="1868226" y="4365972"/>
                  <a:pt x="1872982" y="4368827"/>
                </a:cubicBezTo>
                <a:cubicBezTo>
                  <a:pt x="1838738" y="4362165"/>
                  <a:pt x="1802590" y="4354550"/>
                  <a:pt x="1765492" y="4345984"/>
                </a:cubicBezTo>
                <a:cubicBezTo>
                  <a:pt x="1729346" y="4335514"/>
                  <a:pt x="1692246" y="4326947"/>
                  <a:pt x="1656100" y="4316477"/>
                </a:cubicBezTo>
                <a:cubicBezTo>
                  <a:pt x="1638026" y="4311718"/>
                  <a:pt x="1620906" y="4306007"/>
                  <a:pt x="1603782" y="4301248"/>
                </a:cubicBezTo>
                <a:cubicBezTo>
                  <a:pt x="1587610" y="4295538"/>
                  <a:pt x="1570490" y="4291730"/>
                  <a:pt x="1555270" y="4286020"/>
                </a:cubicBezTo>
                <a:cubicBezTo>
                  <a:pt x="1523878" y="4275550"/>
                  <a:pt x="1496294" y="4266983"/>
                  <a:pt x="1472512" y="4260320"/>
                </a:cubicBezTo>
                <a:cubicBezTo>
                  <a:pt x="1499146" y="4265080"/>
                  <a:pt x="1512464" y="4262224"/>
                  <a:pt x="1478218" y="4247947"/>
                </a:cubicBezTo>
                <a:close/>
                <a:moveTo>
                  <a:pt x="2965000" y="4242236"/>
                </a:moveTo>
                <a:cubicBezTo>
                  <a:pt x="2943122" y="4253658"/>
                  <a:pt x="2920292" y="4255561"/>
                  <a:pt x="2892706" y="4261272"/>
                </a:cubicBezTo>
                <a:cubicBezTo>
                  <a:pt x="2915536" y="4256513"/>
                  <a:pt x="2957390" y="4242236"/>
                  <a:pt x="2965000" y="4242236"/>
                </a:cubicBezTo>
                <a:close/>
                <a:moveTo>
                  <a:pt x="3168564" y="4240332"/>
                </a:moveTo>
                <a:cubicBezTo>
                  <a:pt x="3120050" y="4260320"/>
                  <a:pt x="3090562" y="4270790"/>
                  <a:pt x="3063928" y="4280308"/>
                </a:cubicBezTo>
                <a:cubicBezTo>
                  <a:pt x="3050610" y="4285067"/>
                  <a:pt x="3037294" y="4288875"/>
                  <a:pt x="3022074" y="4293634"/>
                </a:cubicBezTo>
                <a:cubicBezTo>
                  <a:pt x="3007806" y="4298393"/>
                  <a:pt x="2990682" y="4305056"/>
                  <a:pt x="2969756" y="4310766"/>
                </a:cubicBezTo>
                <a:cubicBezTo>
                  <a:pt x="2991634" y="4304104"/>
                  <a:pt x="2999244" y="4299345"/>
                  <a:pt x="3010658" y="4293634"/>
                </a:cubicBezTo>
                <a:cubicBezTo>
                  <a:pt x="3016366" y="4290778"/>
                  <a:pt x="3023026" y="4287923"/>
                  <a:pt x="3032538" y="4284116"/>
                </a:cubicBezTo>
                <a:cubicBezTo>
                  <a:pt x="3042050" y="4281260"/>
                  <a:pt x="3055366" y="4276501"/>
                  <a:pt x="3073442" y="4269838"/>
                </a:cubicBezTo>
                <a:cubicBezTo>
                  <a:pt x="3071538" y="4272694"/>
                  <a:pt x="3076294" y="4272694"/>
                  <a:pt x="3090562" y="4267935"/>
                </a:cubicBezTo>
                <a:cubicBezTo>
                  <a:pt x="3097222" y="4265079"/>
                  <a:pt x="3107686" y="4262224"/>
                  <a:pt x="3121002" y="4257465"/>
                </a:cubicBezTo>
                <a:cubicBezTo>
                  <a:pt x="3133368" y="4253657"/>
                  <a:pt x="3149538" y="4246995"/>
                  <a:pt x="3168564" y="4240332"/>
                </a:cubicBezTo>
                <a:close/>
                <a:moveTo>
                  <a:pt x="1459194" y="4235573"/>
                </a:moveTo>
                <a:cubicBezTo>
                  <a:pt x="1469658" y="4239380"/>
                  <a:pt x="1476318" y="4243188"/>
                  <a:pt x="1482976" y="4246043"/>
                </a:cubicBezTo>
                <a:cubicBezTo>
                  <a:pt x="1468706" y="4241284"/>
                  <a:pt x="1460146" y="4237477"/>
                  <a:pt x="1459194" y="4235573"/>
                </a:cubicBezTo>
                <a:close/>
                <a:moveTo>
                  <a:pt x="1390706" y="4220344"/>
                </a:moveTo>
                <a:lnTo>
                  <a:pt x="1402122" y="4224151"/>
                </a:lnTo>
                <a:lnTo>
                  <a:pt x="1443024" y="4241284"/>
                </a:lnTo>
                <a:close/>
                <a:moveTo>
                  <a:pt x="3191674" y="4200261"/>
                </a:moveTo>
                <a:lnTo>
                  <a:pt x="3158100" y="4217489"/>
                </a:lnTo>
                <a:cubicBezTo>
                  <a:pt x="3157150" y="4211778"/>
                  <a:pt x="3093418" y="4240332"/>
                  <a:pt x="3056318" y="4249850"/>
                </a:cubicBezTo>
                <a:lnTo>
                  <a:pt x="3055440" y="4251608"/>
                </a:lnTo>
                <a:lnTo>
                  <a:pt x="3057270" y="4250803"/>
                </a:lnTo>
                <a:cubicBezTo>
                  <a:pt x="3062978" y="4253658"/>
                  <a:pt x="3085806" y="4250803"/>
                  <a:pt x="3117198" y="4242236"/>
                </a:cubicBezTo>
                <a:cubicBezTo>
                  <a:pt x="3178552" y="4213682"/>
                  <a:pt x="3173024" y="4215110"/>
                  <a:pt x="3181674" y="4207570"/>
                </a:cubicBezTo>
                <a:close/>
                <a:moveTo>
                  <a:pt x="3101978" y="4195597"/>
                </a:moveTo>
                <a:cubicBezTo>
                  <a:pt x="3082002" y="4204163"/>
                  <a:pt x="3061074" y="4211778"/>
                  <a:pt x="3041098" y="4219392"/>
                </a:cubicBezTo>
                <a:lnTo>
                  <a:pt x="3090562" y="4198452"/>
                </a:lnTo>
                <a:cubicBezTo>
                  <a:pt x="3094368" y="4197500"/>
                  <a:pt x="3098174" y="4196549"/>
                  <a:pt x="3101978" y="4195597"/>
                </a:cubicBezTo>
                <a:close/>
                <a:moveTo>
                  <a:pt x="3278908" y="4193693"/>
                </a:moveTo>
                <a:cubicBezTo>
                  <a:pt x="3293176" y="4187031"/>
                  <a:pt x="3229442" y="4219393"/>
                  <a:pt x="3231346" y="4213682"/>
                </a:cubicBezTo>
                <a:cubicBezTo>
                  <a:pt x="3242760" y="4210826"/>
                  <a:pt x="3264638" y="4199404"/>
                  <a:pt x="3278908" y="4193693"/>
                </a:cubicBezTo>
                <a:close/>
                <a:moveTo>
                  <a:pt x="3205662" y="4163235"/>
                </a:moveTo>
                <a:cubicBezTo>
                  <a:pt x="3180930" y="4167994"/>
                  <a:pt x="3156198" y="4173705"/>
                  <a:pt x="3110538" y="4187982"/>
                </a:cubicBezTo>
                <a:cubicBezTo>
                  <a:pt x="2937414" y="4255561"/>
                  <a:pt x="2755728" y="4302200"/>
                  <a:pt x="2571190" y="4324092"/>
                </a:cubicBezTo>
                <a:cubicBezTo>
                  <a:pt x="2555970" y="4325996"/>
                  <a:pt x="2540750" y="4326947"/>
                  <a:pt x="2525530" y="4328851"/>
                </a:cubicBezTo>
                <a:lnTo>
                  <a:pt x="2517918" y="4330755"/>
                </a:lnTo>
                <a:cubicBezTo>
                  <a:pt x="2545506" y="4327899"/>
                  <a:pt x="2573090" y="4325996"/>
                  <a:pt x="2600678" y="4322188"/>
                </a:cubicBezTo>
                <a:cubicBezTo>
                  <a:pt x="2569286" y="4326947"/>
                  <a:pt x="2537894" y="4328851"/>
                  <a:pt x="2506504" y="4332658"/>
                </a:cubicBezTo>
                <a:cubicBezTo>
                  <a:pt x="2485578" y="4334562"/>
                  <a:pt x="2494138" y="4331707"/>
                  <a:pt x="2496042" y="4330755"/>
                </a:cubicBezTo>
                <a:cubicBezTo>
                  <a:pt x="2471310" y="4332658"/>
                  <a:pt x="2446578" y="4334562"/>
                  <a:pt x="2421846" y="4335514"/>
                </a:cubicBezTo>
                <a:cubicBezTo>
                  <a:pt x="2406626" y="4337417"/>
                  <a:pt x="2405674" y="4338369"/>
                  <a:pt x="2441822" y="4338369"/>
                </a:cubicBezTo>
                <a:cubicBezTo>
                  <a:pt x="2431358" y="4339321"/>
                  <a:pt x="2410430" y="4339321"/>
                  <a:pt x="2387600" y="4340273"/>
                </a:cubicBezTo>
                <a:cubicBezTo>
                  <a:pt x="2364770" y="4341225"/>
                  <a:pt x="2339086" y="4340273"/>
                  <a:pt x="2319110" y="4341225"/>
                </a:cubicBezTo>
                <a:cubicBezTo>
                  <a:pt x="2323866" y="4340273"/>
                  <a:pt x="2320062" y="4339321"/>
                  <a:pt x="2311502" y="4338369"/>
                </a:cubicBezTo>
                <a:cubicBezTo>
                  <a:pt x="2251574" y="4338369"/>
                  <a:pt x="2190694" y="4336466"/>
                  <a:pt x="2130766" y="4331707"/>
                </a:cubicBezTo>
                <a:cubicBezTo>
                  <a:pt x="2144084" y="4333610"/>
                  <a:pt x="2158354" y="4335514"/>
                  <a:pt x="2176426" y="4337417"/>
                </a:cubicBezTo>
                <a:lnTo>
                  <a:pt x="2117450" y="4332658"/>
                </a:lnTo>
                <a:cubicBezTo>
                  <a:pt x="2098426" y="4331707"/>
                  <a:pt x="2078450" y="4330755"/>
                  <a:pt x="2058474" y="4327899"/>
                </a:cubicBezTo>
                <a:cubicBezTo>
                  <a:pt x="2052766" y="4328851"/>
                  <a:pt x="2052766" y="4330755"/>
                  <a:pt x="2061326" y="4333610"/>
                </a:cubicBezTo>
                <a:cubicBezTo>
                  <a:pt x="2065130" y="4334562"/>
                  <a:pt x="2071790" y="4336466"/>
                  <a:pt x="2080350" y="4338369"/>
                </a:cubicBezTo>
                <a:cubicBezTo>
                  <a:pt x="2089864" y="4339321"/>
                  <a:pt x="2101278" y="4341225"/>
                  <a:pt x="2115546" y="4343128"/>
                </a:cubicBezTo>
                <a:cubicBezTo>
                  <a:pt x="2091766" y="4341225"/>
                  <a:pt x="2081302" y="4343128"/>
                  <a:pt x="2110790" y="4345984"/>
                </a:cubicBezTo>
                <a:cubicBezTo>
                  <a:pt x="2114596" y="4345032"/>
                  <a:pt x="2189742" y="4348839"/>
                  <a:pt x="2161206" y="4344080"/>
                </a:cubicBezTo>
                <a:cubicBezTo>
                  <a:pt x="2175474" y="4345032"/>
                  <a:pt x="2190694" y="4345032"/>
                  <a:pt x="2206866" y="4345984"/>
                </a:cubicBezTo>
                <a:cubicBezTo>
                  <a:pt x="2223038" y="4346936"/>
                  <a:pt x="2240158" y="4347887"/>
                  <a:pt x="2258232" y="4348839"/>
                </a:cubicBezTo>
                <a:cubicBezTo>
                  <a:pt x="2276306" y="4349791"/>
                  <a:pt x="2295330" y="4349791"/>
                  <a:pt x="2314354" y="4349791"/>
                </a:cubicBezTo>
                <a:cubicBezTo>
                  <a:pt x="2334330" y="4350743"/>
                  <a:pt x="2354306" y="4350743"/>
                  <a:pt x="2374282" y="4350743"/>
                </a:cubicBezTo>
                <a:cubicBezTo>
                  <a:pt x="2449430" y="4348839"/>
                  <a:pt x="2532188" y="4344080"/>
                  <a:pt x="2611140" y="4330755"/>
                </a:cubicBezTo>
                <a:cubicBezTo>
                  <a:pt x="2534090" y="4345032"/>
                  <a:pt x="2721484" y="4320285"/>
                  <a:pt x="2593066" y="4339321"/>
                </a:cubicBezTo>
                <a:cubicBezTo>
                  <a:pt x="2617798" y="4337417"/>
                  <a:pt x="2634922" y="4336466"/>
                  <a:pt x="2648238" y="4333610"/>
                </a:cubicBezTo>
                <a:cubicBezTo>
                  <a:pt x="2662506" y="4331707"/>
                  <a:pt x="2672018" y="4328851"/>
                  <a:pt x="2682482" y="4325996"/>
                </a:cubicBezTo>
                <a:cubicBezTo>
                  <a:pt x="2702458" y="4321236"/>
                  <a:pt x="2722434" y="4314574"/>
                  <a:pt x="2770948" y="4305056"/>
                </a:cubicBezTo>
                <a:cubicBezTo>
                  <a:pt x="2779510" y="4305056"/>
                  <a:pt x="2718630" y="4315526"/>
                  <a:pt x="2696750" y="4323140"/>
                </a:cubicBezTo>
                <a:cubicBezTo>
                  <a:pt x="2777606" y="4309815"/>
                  <a:pt x="2844194" y="4290779"/>
                  <a:pt x="2908878" y="4270790"/>
                </a:cubicBezTo>
                <a:cubicBezTo>
                  <a:pt x="2973562" y="4249850"/>
                  <a:pt x="3036342" y="4227007"/>
                  <a:pt x="3110538" y="4199404"/>
                </a:cubicBezTo>
                <a:lnTo>
                  <a:pt x="3118150" y="4201308"/>
                </a:lnTo>
                <a:cubicBezTo>
                  <a:pt x="3132418" y="4195597"/>
                  <a:pt x="3146686" y="4189886"/>
                  <a:pt x="3161906" y="4183223"/>
                </a:cubicBezTo>
                <a:cubicBezTo>
                  <a:pt x="3177126" y="4176561"/>
                  <a:pt x="3192346" y="4169898"/>
                  <a:pt x="3205662" y="4163235"/>
                </a:cubicBezTo>
                <a:close/>
                <a:moveTo>
                  <a:pt x="1176678" y="4077572"/>
                </a:moveTo>
                <a:cubicBezTo>
                  <a:pt x="1216630" y="4097560"/>
                  <a:pt x="1267996" y="4120404"/>
                  <a:pt x="1315558" y="4142295"/>
                </a:cubicBezTo>
                <a:cubicBezTo>
                  <a:pt x="1363120" y="4162284"/>
                  <a:pt x="1407828" y="4180368"/>
                  <a:pt x="1435414" y="4187031"/>
                </a:cubicBezTo>
                <a:lnTo>
                  <a:pt x="1420194" y="4184175"/>
                </a:lnTo>
                <a:cubicBezTo>
                  <a:pt x="1515318" y="4225103"/>
                  <a:pt x="1635174" y="4245091"/>
                  <a:pt x="1677978" y="4266031"/>
                </a:cubicBezTo>
                <a:cubicBezTo>
                  <a:pt x="1673222" y="4268887"/>
                  <a:pt x="1697954" y="4272694"/>
                  <a:pt x="1695102" y="4276501"/>
                </a:cubicBezTo>
                <a:lnTo>
                  <a:pt x="1769298" y="4289827"/>
                </a:lnTo>
                <a:lnTo>
                  <a:pt x="1753126" y="4288875"/>
                </a:lnTo>
                <a:lnTo>
                  <a:pt x="1784518" y="4295538"/>
                </a:lnTo>
                <a:lnTo>
                  <a:pt x="1815908" y="4301248"/>
                </a:lnTo>
                <a:lnTo>
                  <a:pt x="1878690" y="4313622"/>
                </a:lnTo>
                <a:lnTo>
                  <a:pt x="1874884" y="4313622"/>
                </a:lnTo>
                <a:cubicBezTo>
                  <a:pt x="1935762" y="4319333"/>
                  <a:pt x="1983326" y="4323140"/>
                  <a:pt x="2021374" y="4324092"/>
                </a:cubicBezTo>
                <a:cubicBezTo>
                  <a:pt x="2021374" y="4322188"/>
                  <a:pt x="2020422" y="4321236"/>
                  <a:pt x="2024228" y="4322188"/>
                </a:cubicBezTo>
                <a:cubicBezTo>
                  <a:pt x="1951934" y="4312670"/>
                  <a:pt x="1879642" y="4301248"/>
                  <a:pt x="1807346" y="4286020"/>
                </a:cubicBezTo>
                <a:cubicBezTo>
                  <a:pt x="1798786" y="4285068"/>
                  <a:pt x="1790226" y="4283164"/>
                  <a:pt x="1781662" y="4281260"/>
                </a:cubicBezTo>
                <a:lnTo>
                  <a:pt x="1751224" y="4274598"/>
                </a:lnTo>
                <a:lnTo>
                  <a:pt x="1690346" y="4261272"/>
                </a:lnTo>
                <a:lnTo>
                  <a:pt x="1630418" y="4245091"/>
                </a:lnTo>
                <a:cubicBezTo>
                  <a:pt x="1610442" y="4239380"/>
                  <a:pt x="1590466" y="4234621"/>
                  <a:pt x="1570490" y="4227959"/>
                </a:cubicBezTo>
                <a:cubicBezTo>
                  <a:pt x="1581904" y="4230814"/>
                  <a:pt x="1594270" y="4233670"/>
                  <a:pt x="1600930" y="4234621"/>
                </a:cubicBezTo>
                <a:cubicBezTo>
                  <a:pt x="1539098" y="4215585"/>
                  <a:pt x="1477268" y="4195597"/>
                  <a:pt x="1416390" y="4172753"/>
                </a:cubicBezTo>
                <a:cubicBezTo>
                  <a:pt x="1414486" y="4171802"/>
                  <a:pt x="1413534" y="4171802"/>
                  <a:pt x="1411634" y="4170850"/>
                </a:cubicBezTo>
                <a:cubicBezTo>
                  <a:pt x="1393558" y="4165139"/>
                  <a:pt x="1375486" y="4158476"/>
                  <a:pt x="1361218" y="4153717"/>
                </a:cubicBezTo>
                <a:cubicBezTo>
                  <a:pt x="1354558" y="4149910"/>
                  <a:pt x="1348850" y="4147054"/>
                  <a:pt x="1345998" y="4145151"/>
                </a:cubicBezTo>
                <a:cubicBezTo>
                  <a:pt x="1306046" y="4128970"/>
                  <a:pt x="1267045" y="4111837"/>
                  <a:pt x="1228045" y="4094705"/>
                </a:cubicBezTo>
                <a:cubicBezTo>
                  <a:pt x="1231849" y="4098512"/>
                  <a:pt x="1216630" y="4093753"/>
                  <a:pt x="1179532" y="4077572"/>
                </a:cubicBezTo>
                <a:close/>
                <a:moveTo>
                  <a:pt x="3478666" y="4070909"/>
                </a:moveTo>
                <a:cubicBezTo>
                  <a:pt x="3411130" y="4112789"/>
                  <a:pt x="3433958" y="4092801"/>
                  <a:pt x="3451082" y="4080427"/>
                </a:cubicBezTo>
                <a:cubicBezTo>
                  <a:pt x="3444422" y="4088042"/>
                  <a:pt x="3465350" y="4078523"/>
                  <a:pt x="3478666" y="4070909"/>
                </a:cubicBezTo>
                <a:close/>
                <a:moveTo>
                  <a:pt x="909381" y="3987149"/>
                </a:moveTo>
                <a:cubicBezTo>
                  <a:pt x="938869" y="4005234"/>
                  <a:pt x="945528" y="4008089"/>
                  <a:pt x="953138" y="4010944"/>
                </a:cubicBezTo>
                <a:cubicBezTo>
                  <a:pt x="960748" y="4013800"/>
                  <a:pt x="969309" y="4017607"/>
                  <a:pt x="1002602" y="4034740"/>
                </a:cubicBezTo>
                <a:cubicBezTo>
                  <a:pt x="1008309" y="4040451"/>
                  <a:pt x="988334" y="4030933"/>
                  <a:pt x="968358" y="4021414"/>
                </a:cubicBezTo>
                <a:cubicBezTo>
                  <a:pt x="948382" y="4011896"/>
                  <a:pt x="928406" y="4002378"/>
                  <a:pt x="935064" y="4009041"/>
                </a:cubicBezTo>
                <a:cubicBezTo>
                  <a:pt x="926503" y="4002378"/>
                  <a:pt x="917942" y="3994764"/>
                  <a:pt x="909381" y="3987149"/>
                </a:cubicBezTo>
                <a:close/>
                <a:moveTo>
                  <a:pt x="3621352" y="3910053"/>
                </a:moveTo>
                <a:cubicBezTo>
                  <a:pt x="3608034" y="3918619"/>
                  <a:pt x="3596620" y="3926233"/>
                  <a:pt x="3587108" y="3931944"/>
                </a:cubicBezTo>
                <a:cubicBezTo>
                  <a:pt x="3580450" y="3937655"/>
                  <a:pt x="3572838" y="3942414"/>
                  <a:pt x="3566180" y="3947173"/>
                </a:cubicBezTo>
                <a:cubicBezTo>
                  <a:pt x="3539546" y="3966210"/>
                  <a:pt x="3512910" y="3983342"/>
                  <a:pt x="3485326" y="4000475"/>
                </a:cubicBezTo>
                <a:cubicBezTo>
                  <a:pt x="3485326" y="4000475"/>
                  <a:pt x="3486278" y="4000475"/>
                  <a:pt x="3486278" y="4000475"/>
                </a:cubicBezTo>
                <a:cubicBezTo>
                  <a:pt x="3486278" y="4001427"/>
                  <a:pt x="3485326" y="4001427"/>
                  <a:pt x="3485326" y="4001427"/>
                </a:cubicBezTo>
                <a:cubicBezTo>
                  <a:pt x="3481520" y="4003330"/>
                  <a:pt x="3477716" y="4006186"/>
                  <a:pt x="3473910" y="4008090"/>
                </a:cubicBezTo>
                <a:cubicBezTo>
                  <a:pt x="3466302" y="4012849"/>
                  <a:pt x="3471058" y="4013800"/>
                  <a:pt x="3480570" y="4012849"/>
                </a:cubicBezTo>
                <a:cubicBezTo>
                  <a:pt x="3492934" y="4005234"/>
                  <a:pt x="3506254" y="3996668"/>
                  <a:pt x="3518618" y="3988101"/>
                </a:cubicBezTo>
                <a:cubicBezTo>
                  <a:pt x="3530986" y="3979535"/>
                  <a:pt x="3544302" y="3970017"/>
                  <a:pt x="3556668" y="3961451"/>
                </a:cubicBezTo>
                <a:cubicBezTo>
                  <a:pt x="3553814" y="3963354"/>
                  <a:pt x="3551912" y="3964306"/>
                  <a:pt x="3549058" y="3966210"/>
                </a:cubicBezTo>
                <a:lnTo>
                  <a:pt x="3567132" y="3952884"/>
                </a:lnTo>
                <a:lnTo>
                  <a:pt x="3585206" y="3938607"/>
                </a:lnTo>
                <a:close/>
                <a:moveTo>
                  <a:pt x="741964" y="3868173"/>
                </a:moveTo>
                <a:cubicBezTo>
                  <a:pt x="753379" y="3876740"/>
                  <a:pt x="764794" y="3883402"/>
                  <a:pt x="775257" y="3891017"/>
                </a:cubicBezTo>
                <a:cubicBezTo>
                  <a:pt x="785721" y="3897679"/>
                  <a:pt x="796184" y="3904342"/>
                  <a:pt x="805697" y="3910053"/>
                </a:cubicBezTo>
                <a:cubicBezTo>
                  <a:pt x="824721" y="3922427"/>
                  <a:pt x="842795" y="3931945"/>
                  <a:pt x="860868" y="3942415"/>
                </a:cubicBezTo>
                <a:cubicBezTo>
                  <a:pt x="896064" y="3962403"/>
                  <a:pt x="932211" y="3981439"/>
                  <a:pt x="981675" y="4008090"/>
                </a:cubicBezTo>
                <a:lnTo>
                  <a:pt x="1020676" y="4036644"/>
                </a:lnTo>
                <a:cubicBezTo>
                  <a:pt x="994041" y="4020463"/>
                  <a:pt x="971212" y="4007138"/>
                  <a:pt x="948382" y="3995716"/>
                </a:cubicBezTo>
                <a:cubicBezTo>
                  <a:pt x="927455" y="3984294"/>
                  <a:pt x="907479" y="3973824"/>
                  <a:pt x="886552" y="3962403"/>
                </a:cubicBezTo>
                <a:cubicBezTo>
                  <a:pt x="845649" y="3939559"/>
                  <a:pt x="801892" y="3914812"/>
                  <a:pt x="741964" y="3868173"/>
                </a:cubicBezTo>
                <a:close/>
                <a:moveTo>
                  <a:pt x="3708866" y="3838667"/>
                </a:moveTo>
                <a:cubicBezTo>
                  <a:pt x="3682230" y="3860558"/>
                  <a:pt x="3654646" y="3881498"/>
                  <a:pt x="3627060" y="3902438"/>
                </a:cubicBezTo>
                <a:cubicBezTo>
                  <a:pt x="3661304" y="3878643"/>
                  <a:pt x="3701256" y="3848185"/>
                  <a:pt x="3708866" y="3838667"/>
                </a:cubicBezTo>
                <a:close/>
                <a:moveTo>
                  <a:pt x="468959" y="3570255"/>
                </a:moveTo>
                <a:cubicBezTo>
                  <a:pt x="475618" y="3576918"/>
                  <a:pt x="487984" y="3590243"/>
                  <a:pt x="490837" y="3595002"/>
                </a:cubicBezTo>
                <a:cubicBezTo>
                  <a:pt x="489886" y="3594050"/>
                  <a:pt x="488935" y="3592147"/>
                  <a:pt x="487032" y="3591195"/>
                </a:cubicBezTo>
                <a:close/>
                <a:moveTo>
                  <a:pt x="4154506" y="3483789"/>
                </a:moveTo>
                <a:cubicBezTo>
                  <a:pt x="4156422" y="3481915"/>
                  <a:pt x="4150716" y="3493159"/>
                  <a:pt x="4157850" y="3484592"/>
                </a:cubicBezTo>
                <a:cubicBezTo>
                  <a:pt x="4147386" y="3497917"/>
                  <a:pt x="4135970" y="3511242"/>
                  <a:pt x="4125506" y="3523616"/>
                </a:cubicBezTo>
                <a:cubicBezTo>
                  <a:pt x="4133118" y="3513146"/>
                  <a:pt x="4141678" y="3502676"/>
                  <a:pt x="4149288" y="3491255"/>
                </a:cubicBezTo>
                <a:cubicBezTo>
                  <a:pt x="4152380" y="3486496"/>
                  <a:pt x="4153866" y="3484414"/>
                  <a:pt x="4154506" y="3483789"/>
                </a:cubicBezTo>
                <a:close/>
                <a:moveTo>
                  <a:pt x="351957" y="3408447"/>
                </a:moveTo>
                <a:cubicBezTo>
                  <a:pt x="371933" y="3438905"/>
                  <a:pt x="390958" y="3467459"/>
                  <a:pt x="407129" y="3489351"/>
                </a:cubicBezTo>
                <a:cubicBezTo>
                  <a:pt x="422348" y="3511242"/>
                  <a:pt x="433763" y="3525520"/>
                  <a:pt x="436617" y="3531231"/>
                </a:cubicBezTo>
                <a:lnTo>
                  <a:pt x="428056" y="3525520"/>
                </a:lnTo>
                <a:cubicBezTo>
                  <a:pt x="435666" y="3535990"/>
                  <a:pt x="446129" y="3549315"/>
                  <a:pt x="456593" y="3561689"/>
                </a:cubicBezTo>
                <a:cubicBezTo>
                  <a:pt x="468008" y="3574062"/>
                  <a:pt x="478471" y="3584532"/>
                  <a:pt x="486081" y="3591195"/>
                </a:cubicBezTo>
                <a:cubicBezTo>
                  <a:pt x="496545" y="3603568"/>
                  <a:pt x="508911" y="3614990"/>
                  <a:pt x="519374" y="3626412"/>
                </a:cubicBezTo>
                <a:cubicBezTo>
                  <a:pt x="525082" y="3632123"/>
                  <a:pt x="530789" y="3637834"/>
                  <a:pt x="535545" y="3642593"/>
                </a:cubicBezTo>
                <a:cubicBezTo>
                  <a:pt x="541253" y="3647352"/>
                  <a:pt x="546009" y="3652111"/>
                  <a:pt x="550765" y="3656870"/>
                </a:cubicBezTo>
                <a:cubicBezTo>
                  <a:pt x="560277" y="3666388"/>
                  <a:pt x="568839" y="3674003"/>
                  <a:pt x="575497" y="3680665"/>
                </a:cubicBezTo>
                <a:cubicBezTo>
                  <a:pt x="582156" y="3687328"/>
                  <a:pt x="586912" y="3692087"/>
                  <a:pt x="588815" y="3694943"/>
                </a:cubicBezTo>
                <a:cubicBezTo>
                  <a:pt x="582156" y="3689232"/>
                  <a:pt x="575497" y="3685425"/>
                  <a:pt x="568839" y="3679714"/>
                </a:cubicBezTo>
                <a:cubicBezTo>
                  <a:pt x="598327" y="3707316"/>
                  <a:pt x="615449" y="3721593"/>
                  <a:pt x="634474" y="3737774"/>
                </a:cubicBezTo>
                <a:cubicBezTo>
                  <a:pt x="653499" y="3753955"/>
                  <a:pt x="674426" y="3771088"/>
                  <a:pt x="714378" y="3802498"/>
                </a:cubicBezTo>
                <a:cubicBezTo>
                  <a:pt x="706768" y="3796787"/>
                  <a:pt x="703914" y="3795835"/>
                  <a:pt x="703914" y="3795835"/>
                </a:cubicBezTo>
                <a:cubicBezTo>
                  <a:pt x="757183" y="3832004"/>
                  <a:pt x="808550" y="3864366"/>
                  <a:pt x="854209" y="3893872"/>
                </a:cubicBezTo>
                <a:cubicBezTo>
                  <a:pt x="663011" y="3769184"/>
                  <a:pt x="489886" y="3615942"/>
                  <a:pt x="365274" y="3425579"/>
                </a:cubicBezTo>
                <a:cubicBezTo>
                  <a:pt x="360518" y="3419868"/>
                  <a:pt x="355762" y="3414157"/>
                  <a:pt x="351957" y="3408447"/>
                </a:cubicBezTo>
                <a:close/>
                <a:moveTo>
                  <a:pt x="4241556" y="3359904"/>
                </a:moveTo>
                <a:cubicBezTo>
                  <a:pt x="4242032" y="3359428"/>
                  <a:pt x="4241556" y="3360380"/>
                  <a:pt x="4239654" y="3363711"/>
                </a:cubicBezTo>
                <a:cubicBezTo>
                  <a:pt x="4238702" y="3364663"/>
                  <a:pt x="4238702" y="3364663"/>
                  <a:pt x="4237752" y="3364663"/>
                </a:cubicBezTo>
                <a:cubicBezTo>
                  <a:pt x="4239654" y="3362284"/>
                  <a:pt x="4241082" y="3360380"/>
                  <a:pt x="4241556" y="3359904"/>
                </a:cubicBezTo>
                <a:close/>
                <a:moveTo>
                  <a:pt x="4337632" y="3131469"/>
                </a:moveTo>
                <a:cubicBezTo>
                  <a:pt x="4323364" y="3150505"/>
                  <a:pt x="4309094" y="3169541"/>
                  <a:pt x="4296730" y="3186674"/>
                </a:cubicBezTo>
                <a:cubicBezTo>
                  <a:pt x="4283412" y="3204758"/>
                  <a:pt x="4271046" y="3219987"/>
                  <a:pt x="4260582" y="3233313"/>
                </a:cubicBezTo>
                <a:cubicBezTo>
                  <a:pt x="4239654" y="3260915"/>
                  <a:pt x="4223484" y="3279000"/>
                  <a:pt x="4216826" y="3285663"/>
                </a:cubicBezTo>
                <a:cubicBezTo>
                  <a:pt x="4205410" y="3301843"/>
                  <a:pt x="4193044" y="3318024"/>
                  <a:pt x="4181630" y="3334205"/>
                </a:cubicBezTo>
                <a:cubicBezTo>
                  <a:pt x="4173068" y="3347531"/>
                  <a:pt x="4164506" y="3361808"/>
                  <a:pt x="4155946" y="3375133"/>
                </a:cubicBezTo>
                <a:cubicBezTo>
                  <a:pt x="4142630" y="3397025"/>
                  <a:pt x="4129312" y="3417013"/>
                  <a:pt x="4119798" y="3431290"/>
                </a:cubicBezTo>
                <a:cubicBezTo>
                  <a:pt x="4110286" y="3446519"/>
                  <a:pt x="4104578" y="3455085"/>
                  <a:pt x="4105530" y="3455085"/>
                </a:cubicBezTo>
                <a:cubicBezTo>
                  <a:pt x="4120750" y="3441760"/>
                  <a:pt x="4135018" y="3417965"/>
                  <a:pt x="4157850" y="3390362"/>
                </a:cubicBezTo>
                <a:cubicBezTo>
                  <a:pt x="4154044" y="3393217"/>
                  <a:pt x="4151190" y="3397025"/>
                  <a:pt x="4147386" y="3399880"/>
                </a:cubicBezTo>
                <a:cubicBezTo>
                  <a:pt x="4215874" y="3313265"/>
                  <a:pt x="4280558" y="3221891"/>
                  <a:pt x="4337632" y="3131469"/>
                </a:cubicBezTo>
                <a:close/>
                <a:moveTo>
                  <a:pt x="4485074" y="2962998"/>
                </a:moveTo>
                <a:lnTo>
                  <a:pt x="4465098" y="3001071"/>
                </a:lnTo>
                <a:cubicBezTo>
                  <a:pt x="4468902" y="2992504"/>
                  <a:pt x="4474610" y="2982034"/>
                  <a:pt x="4485074" y="2962998"/>
                </a:cubicBezTo>
                <a:close/>
                <a:moveTo>
                  <a:pt x="107490" y="2962998"/>
                </a:moveTo>
                <a:cubicBezTo>
                  <a:pt x="116051" y="2983938"/>
                  <a:pt x="120807" y="3003926"/>
                  <a:pt x="125564" y="3018203"/>
                </a:cubicBezTo>
                <a:cubicBezTo>
                  <a:pt x="118905" y="3001071"/>
                  <a:pt x="105588" y="2968709"/>
                  <a:pt x="107490" y="2962998"/>
                </a:cubicBezTo>
                <a:close/>
                <a:moveTo>
                  <a:pt x="4514562" y="2941106"/>
                </a:moveTo>
                <a:cubicBezTo>
                  <a:pt x="4506952" y="2958239"/>
                  <a:pt x="4498390" y="2974420"/>
                  <a:pt x="4489830" y="2990600"/>
                </a:cubicBezTo>
                <a:lnTo>
                  <a:pt x="4483170" y="3000119"/>
                </a:lnTo>
                <a:cubicBezTo>
                  <a:pt x="4491732" y="2983938"/>
                  <a:pt x="4500294" y="2967757"/>
                  <a:pt x="4507902" y="2950624"/>
                </a:cubicBezTo>
                <a:close/>
                <a:moveTo>
                  <a:pt x="30440" y="2566091"/>
                </a:moveTo>
                <a:lnTo>
                  <a:pt x="32342" y="2575609"/>
                </a:lnTo>
                <a:cubicBezTo>
                  <a:pt x="31391" y="2572754"/>
                  <a:pt x="31391" y="2570850"/>
                  <a:pt x="30440" y="2567995"/>
                </a:cubicBezTo>
                <a:close/>
                <a:moveTo>
                  <a:pt x="4698150" y="2462343"/>
                </a:moveTo>
                <a:cubicBezTo>
                  <a:pt x="4692442" y="2488042"/>
                  <a:pt x="4688638" y="2505175"/>
                  <a:pt x="4685784" y="2517548"/>
                </a:cubicBezTo>
                <a:cubicBezTo>
                  <a:pt x="4682930" y="2528970"/>
                  <a:pt x="4681978" y="2536584"/>
                  <a:pt x="4681028" y="2542295"/>
                </a:cubicBezTo>
                <a:cubicBezTo>
                  <a:pt x="4679126" y="2553717"/>
                  <a:pt x="4680076" y="2560380"/>
                  <a:pt x="4672466" y="2591790"/>
                </a:cubicBezTo>
                <a:cubicBezTo>
                  <a:pt x="4675320" y="2583223"/>
                  <a:pt x="4678174" y="2575609"/>
                  <a:pt x="4681028" y="2567994"/>
                </a:cubicBezTo>
                <a:cubicBezTo>
                  <a:pt x="4686734" y="2556573"/>
                  <a:pt x="4672466" y="2598452"/>
                  <a:pt x="4669614" y="2607019"/>
                </a:cubicBezTo>
                <a:cubicBezTo>
                  <a:pt x="4676270" y="2582272"/>
                  <a:pt x="4656294" y="2637477"/>
                  <a:pt x="4660100" y="2621296"/>
                </a:cubicBezTo>
                <a:cubicBezTo>
                  <a:pt x="4654394" y="2640332"/>
                  <a:pt x="4646782" y="2659368"/>
                  <a:pt x="4640126" y="2678405"/>
                </a:cubicBezTo>
                <a:lnTo>
                  <a:pt x="4629662" y="2706959"/>
                </a:lnTo>
                <a:lnTo>
                  <a:pt x="4618246" y="2735514"/>
                </a:lnTo>
                <a:lnTo>
                  <a:pt x="4623954" y="2712670"/>
                </a:lnTo>
                <a:cubicBezTo>
                  <a:pt x="4628710" y="2697441"/>
                  <a:pt x="4633466" y="2680308"/>
                  <a:pt x="4638222" y="2665079"/>
                </a:cubicBezTo>
                <a:cubicBezTo>
                  <a:pt x="4643930" y="2648899"/>
                  <a:pt x="4648686" y="2632718"/>
                  <a:pt x="4652490" y="2616537"/>
                </a:cubicBezTo>
                <a:cubicBezTo>
                  <a:pt x="4655344" y="2607019"/>
                  <a:pt x="4658198" y="2597500"/>
                  <a:pt x="4662002" y="2586079"/>
                </a:cubicBezTo>
                <a:cubicBezTo>
                  <a:pt x="4666758" y="2569898"/>
                  <a:pt x="4669614" y="2553717"/>
                  <a:pt x="4675320" y="2534681"/>
                </a:cubicBezTo>
                <a:cubicBezTo>
                  <a:pt x="4677222" y="2525163"/>
                  <a:pt x="4681028" y="2514693"/>
                  <a:pt x="4684832" y="2503271"/>
                </a:cubicBezTo>
                <a:cubicBezTo>
                  <a:pt x="4688638" y="2491849"/>
                  <a:pt x="4692442" y="2477572"/>
                  <a:pt x="4698150" y="2462343"/>
                </a:cubicBezTo>
                <a:close/>
                <a:moveTo>
                  <a:pt x="4658198" y="2407138"/>
                </a:moveTo>
                <a:cubicBezTo>
                  <a:pt x="4657246" y="2409994"/>
                  <a:pt x="4656058" y="2414277"/>
                  <a:pt x="4654394" y="2420345"/>
                </a:cubicBezTo>
                <a:lnTo>
                  <a:pt x="4649164" y="2439126"/>
                </a:lnTo>
                <a:lnTo>
                  <a:pt x="4645832" y="2450921"/>
                </a:lnTo>
                <a:cubicBezTo>
                  <a:pt x="4646782" y="2448066"/>
                  <a:pt x="4646782" y="2447114"/>
                  <a:pt x="4647734" y="2444259"/>
                </a:cubicBezTo>
                <a:lnTo>
                  <a:pt x="4649164" y="2439126"/>
                </a:lnTo>
                <a:close/>
                <a:moveTo>
                  <a:pt x="42806" y="2358595"/>
                </a:moveTo>
                <a:cubicBezTo>
                  <a:pt x="43757" y="2371921"/>
                  <a:pt x="45659" y="2388102"/>
                  <a:pt x="48513" y="2407138"/>
                </a:cubicBezTo>
                <a:cubicBezTo>
                  <a:pt x="48513" y="2397620"/>
                  <a:pt x="47562" y="2387150"/>
                  <a:pt x="46611" y="2377632"/>
                </a:cubicBezTo>
                <a:cubicBezTo>
                  <a:pt x="45659" y="2370969"/>
                  <a:pt x="44708" y="2364306"/>
                  <a:pt x="42806" y="2358595"/>
                </a:cubicBezTo>
                <a:close/>
                <a:moveTo>
                  <a:pt x="4760756" y="2159562"/>
                </a:moveTo>
                <a:lnTo>
                  <a:pt x="4757126" y="2196787"/>
                </a:lnTo>
                <a:cubicBezTo>
                  <a:pt x="4754274" y="2221534"/>
                  <a:pt x="4750468" y="2242474"/>
                  <a:pt x="4746662" y="2258655"/>
                </a:cubicBezTo>
                <a:lnTo>
                  <a:pt x="4746890" y="2255230"/>
                </a:lnTo>
                <a:lnTo>
                  <a:pt x="4755224" y="2206305"/>
                </a:lnTo>
                <a:close/>
                <a:moveTo>
                  <a:pt x="4698150" y="2034027"/>
                </a:moveTo>
                <a:cubicBezTo>
                  <a:pt x="4698150" y="2049256"/>
                  <a:pt x="4699102" y="2063533"/>
                  <a:pt x="4699102" y="2076858"/>
                </a:cubicBezTo>
                <a:cubicBezTo>
                  <a:pt x="4699102" y="2090184"/>
                  <a:pt x="4698150" y="2101605"/>
                  <a:pt x="4698150" y="2111124"/>
                </a:cubicBezTo>
                <a:cubicBezTo>
                  <a:pt x="4698150" y="2130160"/>
                  <a:pt x="4697198" y="2142534"/>
                  <a:pt x="4697198" y="2145389"/>
                </a:cubicBezTo>
                <a:cubicBezTo>
                  <a:pt x="4698150" y="2124449"/>
                  <a:pt x="4698150" y="2104461"/>
                  <a:pt x="4698150" y="2086377"/>
                </a:cubicBezTo>
                <a:cubicBezTo>
                  <a:pt x="4698150" y="2071147"/>
                  <a:pt x="4696248" y="2057822"/>
                  <a:pt x="4695298" y="2045449"/>
                </a:cubicBezTo>
                <a:cubicBezTo>
                  <a:pt x="4698150" y="2109220"/>
                  <a:pt x="4695298" y="2172992"/>
                  <a:pt x="4687686" y="2235811"/>
                </a:cubicBezTo>
                <a:cubicBezTo>
                  <a:pt x="4689590" y="2229149"/>
                  <a:pt x="4690540" y="2223438"/>
                  <a:pt x="4691492" y="2217727"/>
                </a:cubicBezTo>
                <a:cubicBezTo>
                  <a:pt x="4685784" y="2253896"/>
                  <a:pt x="4683882" y="2284354"/>
                  <a:pt x="4679126" y="2313860"/>
                </a:cubicBezTo>
                <a:cubicBezTo>
                  <a:pt x="4694346" y="2233908"/>
                  <a:pt x="4703858" y="2147293"/>
                  <a:pt x="4701004" y="2054967"/>
                </a:cubicBezTo>
                <a:close/>
                <a:moveTo>
                  <a:pt x="4732394" y="1985484"/>
                </a:moveTo>
                <a:lnTo>
                  <a:pt x="4737150" y="2010231"/>
                </a:lnTo>
                <a:cubicBezTo>
                  <a:pt x="4736200" y="2002617"/>
                  <a:pt x="4734298" y="1994050"/>
                  <a:pt x="4732394" y="1986436"/>
                </a:cubicBezTo>
                <a:cubicBezTo>
                  <a:pt x="4732394" y="1986436"/>
                  <a:pt x="4732394" y="1985484"/>
                  <a:pt x="4732394" y="1985484"/>
                </a:cubicBezTo>
                <a:close/>
                <a:moveTo>
                  <a:pt x="4762760" y="1954253"/>
                </a:moveTo>
                <a:cubicBezTo>
                  <a:pt x="4762924" y="1955324"/>
                  <a:pt x="4763250" y="1957882"/>
                  <a:pt x="4763666" y="1961451"/>
                </a:cubicBezTo>
                <a:lnTo>
                  <a:pt x="4764008" y="1964874"/>
                </a:lnTo>
                <a:lnTo>
                  <a:pt x="4762834" y="1955978"/>
                </a:lnTo>
                <a:cubicBezTo>
                  <a:pt x="4762596" y="1953599"/>
                  <a:pt x="4762596" y="1953182"/>
                  <a:pt x="4762760" y="1954253"/>
                </a:cubicBezTo>
                <a:close/>
                <a:moveTo>
                  <a:pt x="69440" y="1918857"/>
                </a:moveTo>
                <a:lnTo>
                  <a:pt x="69440" y="1922664"/>
                </a:lnTo>
                <a:lnTo>
                  <a:pt x="68489" y="1921712"/>
                </a:lnTo>
                <a:cubicBezTo>
                  <a:pt x="69440" y="1920761"/>
                  <a:pt x="69440" y="1919809"/>
                  <a:pt x="69440" y="1918857"/>
                </a:cubicBezTo>
                <a:close/>
                <a:moveTo>
                  <a:pt x="91319" y="1812254"/>
                </a:moveTo>
                <a:cubicBezTo>
                  <a:pt x="97978" y="1802736"/>
                  <a:pt x="82758" y="1854134"/>
                  <a:pt x="79904" y="1876025"/>
                </a:cubicBezTo>
                <a:cubicBezTo>
                  <a:pt x="74197" y="1890303"/>
                  <a:pt x="78002" y="1874122"/>
                  <a:pt x="81807" y="1855085"/>
                </a:cubicBezTo>
                <a:cubicBezTo>
                  <a:pt x="86563" y="1835097"/>
                  <a:pt x="93222" y="1812254"/>
                  <a:pt x="91319" y="1812254"/>
                </a:cubicBezTo>
                <a:close/>
                <a:moveTo>
                  <a:pt x="101783" y="1798929"/>
                </a:moveTo>
                <a:cubicBezTo>
                  <a:pt x="97978" y="1813206"/>
                  <a:pt x="99880" y="1812254"/>
                  <a:pt x="99880" y="1815110"/>
                </a:cubicBezTo>
                <a:lnTo>
                  <a:pt x="87514" y="1854134"/>
                </a:lnTo>
                <a:close/>
                <a:moveTo>
                  <a:pt x="136979" y="1577126"/>
                </a:moveTo>
                <a:cubicBezTo>
                  <a:pt x="138584" y="1577394"/>
                  <a:pt x="121997" y="1622367"/>
                  <a:pt x="136979" y="1592385"/>
                </a:cubicBezTo>
                <a:cubicBezTo>
                  <a:pt x="123661" y="1625698"/>
                  <a:pt x="109393" y="1669482"/>
                  <a:pt x="117003" y="1657108"/>
                </a:cubicBezTo>
                <a:cubicBezTo>
                  <a:pt x="128417" y="1628554"/>
                  <a:pt x="133174" y="1607614"/>
                  <a:pt x="139832" y="1590481"/>
                </a:cubicBezTo>
                <a:cubicBezTo>
                  <a:pt x="144588" y="1583819"/>
                  <a:pt x="132222" y="1620939"/>
                  <a:pt x="143637" y="1597144"/>
                </a:cubicBezTo>
                <a:cubicBezTo>
                  <a:pt x="136979" y="1614277"/>
                  <a:pt x="126515" y="1641879"/>
                  <a:pt x="117954" y="1666626"/>
                </a:cubicBezTo>
                <a:cubicBezTo>
                  <a:pt x="113198" y="1679000"/>
                  <a:pt x="109393" y="1690422"/>
                  <a:pt x="107490" y="1698988"/>
                </a:cubicBezTo>
                <a:cubicBezTo>
                  <a:pt x="105588" y="1708506"/>
                  <a:pt x="104637" y="1714217"/>
                  <a:pt x="105588" y="1716121"/>
                </a:cubicBezTo>
                <a:cubicBezTo>
                  <a:pt x="117003" y="1683759"/>
                  <a:pt x="122710" y="1669482"/>
                  <a:pt x="124613" y="1665675"/>
                </a:cubicBezTo>
                <a:cubicBezTo>
                  <a:pt x="126515" y="1662819"/>
                  <a:pt x="124613" y="1670434"/>
                  <a:pt x="120808" y="1681856"/>
                </a:cubicBezTo>
                <a:cubicBezTo>
                  <a:pt x="114149" y="1705651"/>
                  <a:pt x="102734" y="1746579"/>
                  <a:pt x="99880" y="1750386"/>
                </a:cubicBezTo>
                <a:cubicBezTo>
                  <a:pt x="98929" y="1753242"/>
                  <a:pt x="95124" y="1760856"/>
                  <a:pt x="92271" y="1771326"/>
                </a:cubicBezTo>
                <a:cubicBezTo>
                  <a:pt x="107490" y="1719928"/>
                  <a:pt x="119856" y="1680904"/>
                  <a:pt x="94173" y="1745627"/>
                </a:cubicBezTo>
                <a:cubicBezTo>
                  <a:pt x="85612" y="1770374"/>
                  <a:pt x="78953" y="1795121"/>
                  <a:pt x="71343" y="1819869"/>
                </a:cubicBezTo>
                <a:cubicBezTo>
                  <a:pt x="63733" y="1844616"/>
                  <a:pt x="58026" y="1870315"/>
                  <a:pt x="51367" y="1895062"/>
                </a:cubicBezTo>
                <a:cubicBezTo>
                  <a:pt x="55172" y="1877929"/>
                  <a:pt x="58977" y="1862700"/>
                  <a:pt x="61831" y="1848423"/>
                </a:cubicBezTo>
                <a:cubicBezTo>
                  <a:pt x="65636" y="1834146"/>
                  <a:pt x="69441" y="1819869"/>
                  <a:pt x="73246" y="1806543"/>
                </a:cubicBezTo>
                <a:cubicBezTo>
                  <a:pt x="77051" y="1793218"/>
                  <a:pt x="80856" y="1778941"/>
                  <a:pt x="85612" y="1764663"/>
                </a:cubicBezTo>
                <a:cubicBezTo>
                  <a:pt x="90368" y="1750386"/>
                  <a:pt x="96075" y="1735157"/>
                  <a:pt x="102734" y="1718976"/>
                </a:cubicBezTo>
                <a:lnTo>
                  <a:pt x="105588" y="1692325"/>
                </a:lnTo>
                <a:cubicBezTo>
                  <a:pt x="100832" y="1706603"/>
                  <a:pt x="95124" y="1722783"/>
                  <a:pt x="89417" y="1739916"/>
                </a:cubicBezTo>
                <a:cubicBezTo>
                  <a:pt x="86563" y="1748483"/>
                  <a:pt x="83709" y="1758001"/>
                  <a:pt x="80856" y="1766567"/>
                </a:cubicBezTo>
                <a:cubicBezTo>
                  <a:pt x="78002" y="1776085"/>
                  <a:pt x="76100" y="1784651"/>
                  <a:pt x="73246" y="1794170"/>
                </a:cubicBezTo>
                <a:cubicBezTo>
                  <a:pt x="67538" y="1813206"/>
                  <a:pt x="62782" y="1832242"/>
                  <a:pt x="58026" y="1851278"/>
                </a:cubicBezTo>
                <a:cubicBezTo>
                  <a:pt x="54221" y="1870315"/>
                  <a:pt x="49465" y="1889351"/>
                  <a:pt x="45660" y="1908387"/>
                </a:cubicBezTo>
                <a:cubicBezTo>
                  <a:pt x="57075" y="1814158"/>
                  <a:pt x="80856" y="1721832"/>
                  <a:pt x="127466" y="1596192"/>
                </a:cubicBezTo>
                <a:cubicBezTo>
                  <a:pt x="133887" y="1581915"/>
                  <a:pt x="136444" y="1577037"/>
                  <a:pt x="136979" y="1577126"/>
                </a:cubicBezTo>
                <a:close/>
                <a:moveTo>
                  <a:pt x="261590" y="1328732"/>
                </a:moveTo>
                <a:cubicBezTo>
                  <a:pt x="254931" y="1345865"/>
                  <a:pt x="247321" y="1362997"/>
                  <a:pt x="240663" y="1380130"/>
                </a:cubicBezTo>
                <a:lnTo>
                  <a:pt x="220687" y="1432480"/>
                </a:lnTo>
                <a:cubicBezTo>
                  <a:pt x="231150" y="1410588"/>
                  <a:pt x="239712" y="1392504"/>
                  <a:pt x="248273" y="1372516"/>
                </a:cubicBezTo>
                <a:lnTo>
                  <a:pt x="256834" y="1373467"/>
                </a:lnTo>
                <a:cubicBezTo>
                  <a:pt x="259687" y="1366805"/>
                  <a:pt x="261590" y="1362046"/>
                  <a:pt x="264444" y="1357286"/>
                </a:cubicBezTo>
                <a:cubicBezTo>
                  <a:pt x="253029" y="1381082"/>
                  <a:pt x="253980" y="1384889"/>
                  <a:pt x="246370" y="1403925"/>
                </a:cubicBezTo>
                <a:cubicBezTo>
                  <a:pt x="238760" y="1417251"/>
                  <a:pt x="229248" y="1435335"/>
                  <a:pt x="217833" y="1458179"/>
                </a:cubicBezTo>
                <a:cubicBezTo>
                  <a:pt x="207370" y="1481022"/>
                  <a:pt x="194052" y="1507673"/>
                  <a:pt x="180735" y="1539083"/>
                </a:cubicBezTo>
                <a:cubicBezTo>
                  <a:pt x="167418" y="1583818"/>
                  <a:pt x="160759" y="1593336"/>
                  <a:pt x="136978" y="1664722"/>
                </a:cubicBezTo>
                <a:cubicBezTo>
                  <a:pt x="129368" y="1677096"/>
                  <a:pt x="136027" y="1656156"/>
                  <a:pt x="144588" y="1630457"/>
                </a:cubicBezTo>
                <a:cubicBezTo>
                  <a:pt x="146490" y="1624746"/>
                  <a:pt x="149344" y="1618083"/>
                  <a:pt x="151247" y="1611421"/>
                </a:cubicBezTo>
                <a:cubicBezTo>
                  <a:pt x="154100" y="1604758"/>
                  <a:pt x="156003" y="1599047"/>
                  <a:pt x="157905" y="1593336"/>
                </a:cubicBezTo>
                <a:cubicBezTo>
                  <a:pt x="161710" y="1581915"/>
                  <a:pt x="164564" y="1573348"/>
                  <a:pt x="164564" y="1570493"/>
                </a:cubicBezTo>
                <a:cubicBezTo>
                  <a:pt x="158857" y="1583818"/>
                  <a:pt x="152198" y="1600951"/>
                  <a:pt x="149344" y="1609517"/>
                </a:cubicBezTo>
                <a:cubicBezTo>
                  <a:pt x="140783" y="1631409"/>
                  <a:pt x="141734" y="1625698"/>
                  <a:pt x="144588" y="1614276"/>
                </a:cubicBezTo>
                <a:cubicBezTo>
                  <a:pt x="147442" y="1603806"/>
                  <a:pt x="153149" y="1586674"/>
                  <a:pt x="152198" y="1585722"/>
                </a:cubicBezTo>
                <a:cubicBezTo>
                  <a:pt x="164564" y="1557167"/>
                  <a:pt x="176930" y="1527661"/>
                  <a:pt x="191199" y="1499107"/>
                </a:cubicBezTo>
                <a:cubicBezTo>
                  <a:pt x="196906" y="1480070"/>
                  <a:pt x="202613" y="1461986"/>
                  <a:pt x="208321" y="1443902"/>
                </a:cubicBezTo>
                <a:cubicBezTo>
                  <a:pt x="159808" y="1538131"/>
                  <a:pt x="202613" y="1450564"/>
                  <a:pt x="174076" y="1497203"/>
                </a:cubicBezTo>
                <a:cubicBezTo>
                  <a:pt x="194052" y="1458179"/>
                  <a:pt x="237809" y="1357286"/>
                  <a:pt x="261590" y="1328732"/>
                </a:cubicBezTo>
                <a:close/>
                <a:moveTo>
                  <a:pt x="4424194" y="1204997"/>
                </a:moveTo>
                <a:cubicBezTo>
                  <a:pt x="4434658" y="1217371"/>
                  <a:pt x="4444170" y="1228792"/>
                  <a:pt x="4447976" y="1231648"/>
                </a:cubicBezTo>
                <a:cubicBezTo>
                  <a:pt x="4456538" y="1244498"/>
                  <a:pt x="4461768" y="1252826"/>
                  <a:pt x="4464622" y="1258180"/>
                </a:cubicBezTo>
                <a:lnTo>
                  <a:pt x="4466814" y="1266182"/>
                </a:lnTo>
                <a:lnTo>
                  <a:pt x="4467952" y="1266864"/>
                </a:lnTo>
                <a:cubicBezTo>
                  <a:pt x="4480318" y="1285901"/>
                  <a:pt x="4493634" y="1304937"/>
                  <a:pt x="4506002" y="1323973"/>
                </a:cubicBezTo>
                <a:cubicBezTo>
                  <a:pt x="4518366" y="1343961"/>
                  <a:pt x="4530734" y="1362998"/>
                  <a:pt x="4543098" y="1382986"/>
                </a:cubicBezTo>
                <a:cubicBezTo>
                  <a:pt x="4537392" y="1378227"/>
                  <a:pt x="4501246" y="1321118"/>
                  <a:pt x="4519318" y="1355383"/>
                </a:cubicBezTo>
                <a:lnTo>
                  <a:pt x="4504098" y="1331588"/>
                </a:lnTo>
                <a:lnTo>
                  <a:pt x="4488878" y="1307792"/>
                </a:lnTo>
                <a:cubicBezTo>
                  <a:pt x="4478414" y="1291612"/>
                  <a:pt x="4467952" y="1276383"/>
                  <a:pt x="4457488" y="1261153"/>
                </a:cubicBezTo>
                <a:cubicBezTo>
                  <a:pt x="4457488" y="1259726"/>
                  <a:pt x="4459628" y="1261392"/>
                  <a:pt x="4462006" y="1263295"/>
                </a:cubicBezTo>
                <a:lnTo>
                  <a:pt x="4466326" y="1265888"/>
                </a:lnTo>
                <a:close/>
                <a:moveTo>
                  <a:pt x="4371878" y="1169779"/>
                </a:moveTo>
                <a:cubicBezTo>
                  <a:pt x="4383292" y="1181201"/>
                  <a:pt x="4400414" y="1202141"/>
                  <a:pt x="4421342" y="1227840"/>
                </a:cubicBezTo>
                <a:cubicBezTo>
                  <a:pt x="4441318" y="1253539"/>
                  <a:pt x="4465098" y="1284949"/>
                  <a:pt x="4486026" y="1318262"/>
                </a:cubicBezTo>
                <a:lnTo>
                  <a:pt x="4461294" y="1277334"/>
                </a:lnTo>
                <a:cubicBezTo>
                  <a:pt x="4469854" y="1286853"/>
                  <a:pt x="4488878" y="1314455"/>
                  <a:pt x="4508854" y="1345865"/>
                </a:cubicBezTo>
                <a:cubicBezTo>
                  <a:pt x="4518366" y="1361094"/>
                  <a:pt x="4528830" y="1377275"/>
                  <a:pt x="4538342" y="1393456"/>
                </a:cubicBezTo>
                <a:cubicBezTo>
                  <a:pt x="4547854" y="1409637"/>
                  <a:pt x="4556416" y="1424866"/>
                  <a:pt x="4563074" y="1436287"/>
                </a:cubicBezTo>
                <a:cubicBezTo>
                  <a:pt x="4538342" y="1399167"/>
                  <a:pt x="4543098" y="1407733"/>
                  <a:pt x="4556416" y="1431528"/>
                </a:cubicBezTo>
                <a:cubicBezTo>
                  <a:pt x="4563074" y="1442950"/>
                  <a:pt x="4571636" y="1458179"/>
                  <a:pt x="4579246" y="1473408"/>
                </a:cubicBezTo>
                <a:cubicBezTo>
                  <a:pt x="4586856" y="1488637"/>
                  <a:pt x="4594466" y="1502914"/>
                  <a:pt x="4598270" y="1512433"/>
                </a:cubicBezTo>
                <a:cubicBezTo>
                  <a:pt x="4602076" y="1514336"/>
                  <a:pt x="4597318" y="1502914"/>
                  <a:pt x="4595418" y="1498155"/>
                </a:cubicBezTo>
                <a:cubicBezTo>
                  <a:pt x="4593514" y="1493396"/>
                  <a:pt x="4595418" y="1494348"/>
                  <a:pt x="4612538" y="1524806"/>
                </a:cubicBezTo>
                <a:cubicBezTo>
                  <a:pt x="4598270" y="1496252"/>
                  <a:pt x="4588758" y="1480071"/>
                  <a:pt x="4579246" y="1461986"/>
                </a:cubicBezTo>
                <a:cubicBezTo>
                  <a:pt x="4569734" y="1443902"/>
                  <a:pt x="4558318" y="1424866"/>
                  <a:pt x="4538342" y="1388697"/>
                </a:cubicBezTo>
                <a:cubicBezTo>
                  <a:pt x="4549758" y="1407733"/>
                  <a:pt x="4559270" y="1423914"/>
                  <a:pt x="4567830" y="1438191"/>
                </a:cubicBezTo>
                <a:cubicBezTo>
                  <a:pt x="4576392" y="1452468"/>
                  <a:pt x="4584002" y="1464842"/>
                  <a:pt x="4590662" y="1476264"/>
                </a:cubicBezTo>
                <a:cubicBezTo>
                  <a:pt x="4604930" y="1498155"/>
                  <a:pt x="4615394" y="1514336"/>
                  <a:pt x="4624906" y="1530517"/>
                </a:cubicBezTo>
                <a:cubicBezTo>
                  <a:pt x="4629662" y="1538131"/>
                  <a:pt x="4635370" y="1545746"/>
                  <a:pt x="4640126" y="1554312"/>
                </a:cubicBezTo>
                <a:cubicBezTo>
                  <a:pt x="4644882" y="1562879"/>
                  <a:pt x="4649638" y="1571445"/>
                  <a:pt x="4655346" y="1581915"/>
                </a:cubicBezTo>
                <a:cubicBezTo>
                  <a:pt x="4661052" y="1592385"/>
                  <a:pt x="4666758" y="1603807"/>
                  <a:pt x="4672466" y="1617132"/>
                </a:cubicBezTo>
                <a:cubicBezTo>
                  <a:pt x="4678174" y="1631409"/>
                  <a:pt x="4684834" y="1647590"/>
                  <a:pt x="4691492" y="1665675"/>
                </a:cubicBezTo>
                <a:cubicBezTo>
                  <a:pt x="4662002" y="1599048"/>
                  <a:pt x="4695298" y="1691374"/>
                  <a:pt x="4695298" y="1700892"/>
                </a:cubicBezTo>
                <a:cubicBezTo>
                  <a:pt x="4701004" y="1717073"/>
                  <a:pt x="4710516" y="1740868"/>
                  <a:pt x="4717174" y="1765615"/>
                </a:cubicBezTo>
                <a:cubicBezTo>
                  <a:pt x="4720980" y="1777037"/>
                  <a:pt x="4724786" y="1789410"/>
                  <a:pt x="4727638" y="1799880"/>
                </a:cubicBezTo>
                <a:cubicBezTo>
                  <a:pt x="4731442" y="1810350"/>
                  <a:pt x="4733346" y="1819869"/>
                  <a:pt x="4735248" y="1826531"/>
                </a:cubicBezTo>
                <a:cubicBezTo>
                  <a:pt x="4735248" y="1817965"/>
                  <a:pt x="4735248" y="1808447"/>
                  <a:pt x="4735248" y="1799880"/>
                </a:cubicBezTo>
                <a:cubicBezTo>
                  <a:pt x="4740956" y="1821772"/>
                  <a:pt x="4745712" y="1841760"/>
                  <a:pt x="4748566" y="1858893"/>
                </a:cubicBezTo>
                <a:cubicBezTo>
                  <a:pt x="4751418" y="1876026"/>
                  <a:pt x="4752370" y="1893158"/>
                  <a:pt x="4754274" y="1909339"/>
                </a:cubicBezTo>
                <a:cubicBezTo>
                  <a:pt x="4755224" y="1917905"/>
                  <a:pt x="4756174" y="1926472"/>
                  <a:pt x="4757126" y="1935038"/>
                </a:cubicBezTo>
                <a:cubicBezTo>
                  <a:pt x="4757126" y="1943604"/>
                  <a:pt x="4758078" y="1953123"/>
                  <a:pt x="4759030" y="1962641"/>
                </a:cubicBezTo>
                <a:cubicBezTo>
                  <a:pt x="4759980" y="1972159"/>
                  <a:pt x="4760932" y="1982629"/>
                  <a:pt x="4762834" y="1994050"/>
                </a:cubicBezTo>
                <a:cubicBezTo>
                  <a:pt x="4763786" y="2005472"/>
                  <a:pt x="4765688" y="2017846"/>
                  <a:pt x="4766638" y="2031171"/>
                </a:cubicBezTo>
                <a:cubicBezTo>
                  <a:pt x="4768542" y="2034978"/>
                  <a:pt x="4768542" y="2030219"/>
                  <a:pt x="4768542" y="2022605"/>
                </a:cubicBezTo>
                <a:cubicBezTo>
                  <a:pt x="4768542" y="2018798"/>
                  <a:pt x="4768542" y="2014039"/>
                  <a:pt x="4768542" y="2008328"/>
                </a:cubicBezTo>
                <a:cubicBezTo>
                  <a:pt x="4767590" y="2002617"/>
                  <a:pt x="4767590" y="1996906"/>
                  <a:pt x="4766638" y="1991195"/>
                </a:cubicBezTo>
                <a:lnTo>
                  <a:pt x="4764008" y="1964874"/>
                </a:lnTo>
                <a:lnTo>
                  <a:pt x="4769494" y="2006424"/>
                </a:lnTo>
                <a:cubicBezTo>
                  <a:pt x="4770444" y="2022605"/>
                  <a:pt x="4771394" y="2036882"/>
                  <a:pt x="4771394" y="2051159"/>
                </a:cubicBezTo>
                <a:cubicBezTo>
                  <a:pt x="4772346" y="2078762"/>
                  <a:pt x="4770444" y="2103509"/>
                  <a:pt x="4763786" y="2133967"/>
                </a:cubicBezTo>
                <a:lnTo>
                  <a:pt x="4760756" y="2159562"/>
                </a:lnTo>
                <a:lnTo>
                  <a:pt x="4760932" y="2157763"/>
                </a:lnTo>
                <a:cubicBezTo>
                  <a:pt x="4761882" y="2143485"/>
                  <a:pt x="4761882" y="2129208"/>
                  <a:pt x="4762834" y="2113979"/>
                </a:cubicBezTo>
                <a:cubicBezTo>
                  <a:pt x="4764738" y="2084473"/>
                  <a:pt x="4762834" y="2052111"/>
                  <a:pt x="4761882" y="2019750"/>
                </a:cubicBezTo>
                <a:cubicBezTo>
                  <a:pt x="4761882" y="2011183"/>
                  <a:pt x="4760932" y="2003569"/>
                  <a:pt x="4759980" y="1995002"/>
                </a:cubicBezTo>
                <a:cubicBezTo>
                  <a:pt x="4759030" y="1986436"/>
                  <a:pt x="4758078" y="1977870"/>
                  <a:pt x="4757126" y="1970255"/>
                </a:cubicBezTo>
                <a:cubicBezTo>
                  <a:pt x="4754274" y="1954074"/>
                  <a:pt x="4753322" y="1937893"/>
                  <a:pt x="4750468" y="1922664"/>
                </a:cubicBezTo>
                <a:lnTo>
                  <a:pt x="4752370" y="1936942"/>
                </a:lnTo>
                <a:lnTo>
                  <a:pt x="4753322" y="1951219"/>
                </a:lnTo>
                <a:lnTo>
                  <a:pt x="4755224" y="1978822"/>
                </a:lnTo>
                <a:cubicBezTo>
                  <a:pt x="4753322" y="1956930"/>
                  <a:pt x="4751418" y="1935038"/>
                  <a:pt x="4746662" y="1913146"/>
                </a:cubicBezTo>
                <a:cubicBezTo>
                  <a:pt x="4749518" y="1934086"/>
                  <a:pt x="4749518" y="1955978"/>
                  <a:pt x="4750468" y="1976918"/>
                </a:cubicBezTo>
                <a:cubicBezTo>
                  <a:pt x="4748566" y="1961689"/>
                  <a:pt x="4747614" y="1946460"/>
                  <a:pt x="4745712" y="1932183"/>
                </a:cubicBezTo>
                <a:cubicBezTo>
                  <a:pt x="4742858" y="1917905"/>
                  <a:pt x="4740956" y="1903628"/>
                  <a:pt x="4738102" y="1889351"/>
                </a:cubicBezTo>
                <a:cubicBezTo>
                  <a:pt x="4737150" y="1881736"/>
                  <a:pt x="4736198" y="1875074"/>
                  <a:pt x="4734298" y="1868411"/>
                </a:cubicBezTo>
                <a:cubicBezTo>
                  <a:pt x="4732394" y="1861748"/>
                  <a:pt x="4731442" y="1855086"/>
                  <a:pt x="4729542" y="1848423"/>
                </a:cubicBezTo>
                <a:cubicBezTo>
                  <a:pt x="4726686" y="1835098"/>
                  <a:pt x="4722882" y="1820820"/>
                  <a:pt x="4720030" y="1807495"/>
                </a:cubicBezTo>
                <a:cubicBezTo>
                  <a:pt x="4727638" y="1839857"/>
                  <a:pt x="4731442" y="1862700"/>
                  <a:pt x="4732394" y="1872218"/>
                </a:cubicBezTo>
                <a:cubicBezTo>
                  <a:pt x="4732394" y="1882688"/>
                  <a:pt x="4731442" y="1879833"/>
                  <a:pt x="4727638" y="1861748"/>
                </a:cubicBezTo>
                <a:cubicBezTo>
                  <a:pt x="4721930" y="1825579"/>
                  <a:pt x="4717174" y="1806543"/>
                  <a:pt x="4710516" y="1791314"/>
                </a:cubicBezTo>
                <a:cubicBezTo>
                  <a:pt x="4703858" y="1775133"/>
                  <a:pt x="4699102" y="1761808"/>
                  <a:pt x="4690540" y="1735157"/>
                </a:cubicBezTo>
                <a:cubicBezTo>
                  <a:pt x="4700054" y="1764663"/>
                  <a:pt x="4710516" y="1802736"/>
                  <a:pt x="4701004" y="1778941"/>
                </a:cubicBezTo>
                <a:cubicBezTo>
                  <a:pt x="4697198" y="1765615"/>
                  <a:pt x="4694346" y="1754193"/>
                  <a:pt x="4691492" y="1742772"/>
                </a:cubicBezTo>
                <a:cubicBezTo>
                  <a:pt x="4687686" y="1731350"/>
                  <a:pt x="4684834" y="1721832"/>
                  <a:pt x="4681978" y="1712314"/>
                </a:cubicBezTo>
                <a:cubicBezTo>
                  <a:pt x="4679126" y="1702795"/>
                  <a:pt x="4676272" y="1694229"/>
                  <a:pt x="4673418" y="1685663"/>
                </a:cubicBezTo>
                <a:cubicBezTo>
                  <a:pt x="4670564" y="1677096"/>
                  <a:pt x="4667710" y="1669482"/>
                  <a:pt x="4664858" y="1661867"/>
                </a:cubicBezTo>
                <a:cubicBezTo>
                  <a:pt x="4659150" y="1646638"/>
                  <a:pt x="4653442" y="1631409"/>
                  <a:pt x="4646782" y="1614277"/>
                </a:cubicBezTo>
                <a:cubicBezTo>
                  <a:pt x="4640126" y="1597144"/>
                  <a:pt x="4632514" y="1578108"/>
                  <a:pt x="4623002" y="1555264"/>
                </a:cubicBezTo>
                <a:cubicBezTo>
                  <a:pt x="4623002" y="1562879"/>
                  <a:pt x="4608734" y="1535276"/>
                  <a:pt x="4593514" y="1504818"/>
                </a:cubicBezTo>
                <a:cubicBezTo>
                  <a:pt x="4577342" y="1474360"/>
                  <a:pt x="4559270" y="1441998"/>
                  <a:pt x="4552610" y="1437239"/>
                </a:cubicBezTo>
                <a:cubicBezTo>
                  <a:pt x="4560222" y="1450565"/>
                  <a:pt x="4567830" y="1463890"/>
                  <a:pt x="4574490" y="1477215"/>
                </a:cubicBezTo>
                <a:cubicBezTo>
                  <a:pt x="4558318" y="1449613"/>
                  <a:pt x="4540246" y="1422962"/>
                  <a:pt x="4523122" y="1396311"/>
                </a:cubicBezTo>
                <a:cubicBezTo>
                  <a:pt x="4481270" y="1318262"/>
                  <a:pt x="4569734" y="1459131"/>
                  <a:pt x="4502196" y="1343010"/>
                </a:cubicBezTo>
                <a:cubicBezTo>
                  <a:pt x="4485074" y="1317311"/>
                  <a:pt x="4471756" y="1298274"/>
                  <a:pt x="4461294" y="1283045"/>
                </a:cubicBezTo>
                <a:cubicBezTo>
                  <a:pt x="4449878" y="1268768"/>
                  <a:pt x="4441318" y="1257346"/>
                  <a:pt x="4432756" y="1246876"/>
                </a:cubicBezTo>
                <a:cubicBezTo>
                  <a:pt x="4415634" y="1225936"/>
                  <a:pt x="4400414" y="1208804"/>
                  <a:pt x="4371878" y="1169779"/>
                </a:cubicBezTo>
                <a:close/>
                <a:moveTo>
                  <a:pt x="452788" y="1012730"/>
                </a:moveTo>
                <a:cubicBezTo>
                  <a:pt x="449934" y="1025104"/>
                  <a:pt x="432812" y="1050803"/>
                  <a:pt x="416641" y="1075550"/>
                </a:cubicBezTo>
                <a:cubicBezTo>
                  <a:pt x="400470" y="1101249"/>
                  <a:pt x="385250" y="1125996"/>
                  <a:pt x="382396" y="1136466"/>
                </a:cubicBezTo>
                <a:cubicBezTo>
                  <a:pt x="395714" y="1115526"/>
                  <a:pt x="409031" y="1094586"/>
                  <a:pt x="422348" y="1073646"/>
                </a:cubicBezTo>
                <a:cubicBezTo>
                  <a:pt x="411885" y="1091731"/>
                  <a:pt x="402372" y="1109815"/>
                  <a:pt x="391909" y="1127900"/>
                </a:cubicBezTo>
                <a:cubicBezTo>
                  <a:pt x="382396" y="1145984"/>
                  <a:pt x="371933" y="1164068"/>
                  <a:pt x="362420" y="1182153"/>
                </a:cubicBezTo>
                <a:cubicBezTo>
                  <a:pt x="384299" y="1138369"/>
                  <a:pt x="357664" y="1175490"/>
                  <a:pt x="338640" y="1214515"/>
                </a:cubicBezTo>
                <a:cubicBezTo>
                  <a:pt x="340542" y="1224985"/>
                  <a:pt x="335786" y="1224033"/>
                  <a:pt x="307249" y="1284949"/>
                </a:cubicBezTo>
                <a:cubicBezTo>
                  <a:pt x="310103" y="1279238"/>
                  <a:pt x="307249" y="1282093"/>
                  <a:pt x="301541" y="1290660"/>
                </a:cubicBezTo>
                <a:cubicBezTo>
                  <a:pt x="296785" y="1298274"/>
                  <a:pt x="288224" y="1311600"/>
                  <a:pt x="279663" y="1325877"/>
                </a:cubicBezTo>
                <a:cubicBezTo>
                  <a:pt x="272053" y="1338250"/>
                  <a:pt x="267297" y="1347769"/>
                  <a:pt x="263492" y="1355383"/>
                </a:cubicBezTo>
                <a:cubicBezTo>
                  <a:pt x="292980" y="1294467"/>
                  <a:pt x="292980" y="1289708"/>
                  <a:pt x="293932" y="1282093"/>
                </a:cubicBezTo>
                <a:cubicBezTo>
                  <a:pt x="294883" y="1278286"/>
                  <a:pt x="295834" y="1273527"/>
                  <a:pt x="301541" y="1261153"/>
                </a:cubicBezTo>
                <a:cubicBezTo>
                  <a:pt x="307249" y="1247828"/>
                  <a:pt x="317712" y="1227840"/>
                  <a:pt x="338640" y="1192623"/>
                </a:cubicBezTo>
                <a:cubicBezTo>
                  <a:pt x="326274" y="1213563"/>
                  <a:pt x="329127" y="1212611"/>
                  <a:pt x="328176" y="1215466"/>
                </a:cubicBezTo>
                <a:cubicBezTo>
                  <a:pt x="339591" y="1198334"/>
                  <a:pt x="370030" y="1146936"/>
                  <a:pt x="384299" y="1120285"/>
                </a:cubicBezTo>
                <a:lnTo>
                  <a:pt x="382396" y="1126948"/>
                </a:lnTo>
                <a:cubicBezTo>
                  <a:pt x="405226" y="1087923"/>
                  <a:pt x="429007" y="1050803"/>
                  <a:pt x="452788" y="1012730"/>
                </a:cubicBezTo>
                <a:close/>
                <a:moveTo>
                  <a:pt x="673474" y="790006"/>
                </a:moveTo>
                <a:cubicBezTo>
                  <a:pt x="663962" y="801428"/>
                  <a:pt x="660157" y="805235"/>
                  <a:pt x="651596" y="812850"/>
                </a:cubicBezTo>
                <a:close/>
                <a:moveTo>
                  <a:pt x="1108189" y="382629"/>
                </a:moveTo>
                <a:lnTo>
                  <a:pt x="1088919" y="398209"/>
                </a:lnTo>
                <a:lnTo>
                  <a:pt x="1089164" y="397858"/>
                </a:lnTo>
                <a:cubicBezTo>
                  <a:pt x="1094872" y="393099"/>
                  <a:pt x="1101530" y="387388"/>
                  <a:pt x="1108189" y="382629"/>
                </a:cubicBezTo>
                <a:close/>
                <a:moveTo>
                  <a:pt x="1228997" y="273170"/>
                </a:moveTo>
                <a:cubicBezTo>
                  <a:pt x="1217582" y="280785"/>
                  <a:pt x="1206167" y="287447"/>
                  <a:pt x="1194752" y="295062"/>
                </a:cubicBezTo>
                <a:cubicBezTo>
                  <a:pt x="1202362" y="290303"/>
                  <a:pt x="1210923" y="284592"/>
                  <a:pt x="1218533" y="279833"/>
                </a:cubicBezTo>
                <a:cubicBezTo>
                  <a:pt x="1222338" y="277929"/>
                  <a:pt x="1226143" y="276025"/>
                  <a:pt x="1228997" y="273170"/>
                </a:cubicBezTo>
                <a:close/>
                <a:moveTo>
                  <a:pt x="1269899" y="249375"/>
                </a:moveTo>
                <a:cubicBezTo>
                  <a:pt x="1265142" y="252230"/>
                  <a:pt x="1260386" y="255086"/>
                  <a:pt x="1255630" y="257941"/>
                </a:cubicBezTo>
                <a:cubicBezTo>
                  <a:pt x="1258484" y="256038"/>
                  <a:pt x="1261337" y="254134"/>
                  <a:pt x="1264191" y="252230"/>
                </a:cubicBezTo>
                <a:cubicBezTo>
                  <a:pt x="1265142" y="251279"/>
                  <a:pt x="1267045" y="250327"/>
                  <a:pt x="1269899" y="249375"/>
                </a:cubicBezTo>
                <a:close/>
                <a:moveTo>
                  <a:pt x="1395462" y="183700"/>
                </a:moveTo>
                <a:cubicBezTo>
                  <a:pt x="1352658" y="203688"/>
                  <a:pt x="1310802" y="225580"/>
                  <a:pt x="1269899" y="249375"/>
                </a:cubicBezTo>
                <a:cubicBezTo>
                  <a:pt x="1284168" y="241761"/>
                  <a:pt x="1298436" y="233194"/>
                  <a:pt x="1313656" y="224628"/>
                </a:cubicBezTo>
                <a:cubicBezTo>
                  <a:pt x="1322218" y="219869"/>
                  <a:pt x="1330778" y="215110"/>
                  <a:pt x="1340290" y="210351"/>
                </a:cubicBezTo>
                <a:cubicBezTo>
                  <a:pt x="1349802" y="205592"/>
                  <a:pt x="1359314" y="200833"/>
                  <a:pt x="1368828" y="196074"/>
                </a:cubicBezTo>
                <a:cubicBezTo>
                  <a:pt x="1377390" y="192266"/>
                  <a:pt x="1385950" y="187507"/>
                  <a:pt x="1395462" y="183700"/>
                </a:cubicBezTo>
                <a:close/>
                <a:moveTo>
                  <a:pt x="3318384" y="170096"/>
                </a:moveTo>
                <a:lnTo>
                  <a:pt x="3340738" y="177037"/>
                </a:lnTo>
                <a:cubicBezTo>
                  <a:pt x="3361190" y="187031"/>
                  <a:pt x="3340976" y="178703"/>
                  <a:pt x="3325876" y="172873"/>
                </a:cubicBezTo>
                <a:close/>
                <a:moveTo>
                  <a:pt x="3315042" y="169058"/>
                </a:moveTo>
                <a:lnTo>
                  <a:pt x="3316224" y="169294"/>
                </a:lnTo>
                <a:lnTo>
                  <a:pt x="3318384" y="170096"/>
                </a:lnTo>
                <a:close/>
                <a:moveTo>
                  <a:pt x="1598074" y="107555"/>
                </a:moveTo>
                <a:lnTo>
                  <a:pt x="1557172" y="123736"/>
                </a:lnTo>
                <a:cubicBezTo>
                  <a:pt x="1542904" y="129447"/>
                  <a:pt x="1529586" y="136109"/>
                  <a:pt x="1516270" y="141820"/>
                </a:cubicBezTo>
                <a:lnTo>
                  <a:pt x="1533390" y="132302"/>
                </a:lnTo>
                <a:cubicBezTo>
                  <a:pt x="1515318" y="137061"/>
                  <a:pt x="1470610" y="155146"/>
                  <a:pt x="1460146" y="161808"/>
                </a:cubicBezTo>
                <a:lnTo>
                  <a:pt x="1467756" y="153242"/>
                </a:lnTo>
                <a:cubicBezTo>
                  <a:pt x="1510562" y="136109"/>
                  <a:pt x="1554318" y="120880"/>
                  <a:pt x="1598074" y="107555"/>
                </a:cubicBezTo>
                <a:close/>
                <a:moveTo>
                  <a:pt x="3240858" y="103747"/>
                </a:moveTo>
                <a:lnTo>
                  <a:pt x="3295078" y="124687"/>
                </a:lnTo>
                <a:cubicBezTo>
                  <a:pt x="3312202" y="132301"/>
                  <a:pt x="3330274" y="140868"/>
                  <a:pt x="3347396" y="148482"/>
                </a:cubicBezTo>
                <a:cubicBezTo>
                  <a:pt x="3382592" y="164663"/>
                  <a:pt x="3415886" y="183699"/>
                  <a:pt x="3450130" y="201784"/>
                </a:cubicBezTo>
                <a:cubicBezTo>
                  <a:pt x="3458690" y="205591"/>
                  <a:pt x="3466302" y="211302"/>
                  <a:pt x="3474862" y="216061"/>
                </a:cubicBezTo>
                <a:lnTo>
                  <a:pt x="3499594" y="231290"/>
                </a:lnTo>
                <a:lnTo>
                  <a:pt x="3524326" y="246519"/>
                </a:lnTo>
                <a:cubicBezTo>
                  <a:pt x="3531936" y="251278"/>
                  <a:pt x="3540498" y="256037"/>
                  <a:pt x="3548106" y="261748"/>
                </a:cubicBezTo>
                <a:cubicBezTo>
                  <a:pt x="3579498" y="283640"/>
                  <a:pt x="3611840" y="304580"/>
                  <a:pt x="3641328" y="328375"/>
                </a:cubicBezTo>
                <a:cubicBezTo>
                  <a:pt x="3656548" y="339797"/>
                  <a:pt x="3672718" y="351219"/>
                  <a:pt x="3686986" y="363592"/>
                </a:cubicBezTo>
                <a:lnTo>
                  <a:pt x="3730744" y="399761"/>
                </a:lnTo>
                <a:cubicBezTo>
                  <a:pt x="3738354" y="405472"/>
                  <a:pt x="3745964" y="411183"/>
                  <a:pt x="3752622" y="417846"/>
                </a:cubicBezTo>
                <a:lnTo>
                  <a:pt x="3773550" y="436882"/>
                </a:lnTo>
                <a:lnTo>
                  <a:pt x="3815404" y="474955"/>
                </a:lnTo>
                <a:cubicBezTo>
                  <a:pt x="3869624" y="527304"/>
                  <a:pt x="3922894" y="580606"/>
                  <a:pt x="3973310" y="636763"/>
                </a:cubicBezTo>
                <a:cubicBezTo>
                  <a:pt x="3972358" y="635811"/>
                  <a:pt x="3973310" y="636763"/>
                  <a:pt x="3979016" y="641522"/>
                </a:cubicBezTo>
                <a:cubicBezTo>
                  <a:pt x="3981870" y="645329"/>
                  <a:pt x="3985674" y="651040"/>
                  <a:pt x="3989480" y="655799"/>
                </a:cubicBezTo>
                <a:cubicBezTo>
                  <a:pt x="4013262" y="680546"/>
                  <a:pt x="4035138" y="707197"/>
                  <a:pt x="4057970" y="732896"/>
                </a:cubicBezTo>
                <a:lnTo>
                  <a:pt x="4123604" y="811897"/>
                </a:lnTo>
                <a:cubicBezTo>
                  <a:pt x="4120750" y="803331"/>
                  <a:pt x="4176874" y="873765"/>
                  <a:pt x="4194946" y="893753"/>
                </a:cubicBezTo>
                <a:cubicBezTo>
                  <a:pt x="4173068" y="869958"/>
                  <a:pt x="4168312" y="866150"/>
                  <a:pt x="4170214" y="869958"/>
                </a:cubicBezTo>
                <a:lnTo>
                  <a:pt x="4183532" y="886138"/>
                </a:lnTo>
                <a:lnTo>
                  <a:pt x="4218728" y="929922"/>
                </a:lnTo>
                <a:cubicBezTo>
                  <a:pt x="4251070" y="966091"/>
                  <a:pt x="4349046" y="1106007"/>
                  <a:pt x="4332876" y="1069839"/>
                </a:cubicBezTo>
                <a:cubicBezTo>
                  <a:pt x="4356658" y="1100297"/>
                  <a:pt x="4380438" y="1140273"/>
                  <a:pt x="4417536" y="1188815"/>
                </a:cubicBezTo>
                <a:cubicBezTo>
                  <a:pt x="4420390" y="1194526"/>
                  <a:pt x="4421342" y="1196430"/>
                  <a:pt x="4420390" y="1196430"/>
                </a:cubicBezTo>
                <a:lnTo>
                  <a:pt x="4425146" y="1203093"/>
                </a:lnTo>
                <a:cubicBezTo>
                  <a:pt x="4422292" y="1200237"/>
                  <a:pt x="4420390" y="1197382"/>
                  <a:pt x="4417536" y="1194526"/>
                </a:cubicBezTo>
                <a:cubicBezTo>
                  <a:pt x="4415634" y="1191671"/>
                  <a:pt x="4412778" y="1188815"/>
                  <a:pt x="4408974" y="1184056"/>
                </a:cubicBezTo>
                <a:cubicBezTo>
                  <a:pt x="4388048" y="1158357"/>
                  <a:pt x="4369974" y="1138369"/>
                  <a:pt x="4395658" y="1176442"/>
                </a:cubicBezTo>
                <a:cubicBezTo>
                  <a:pt x="4352852" y="1118381"/>
                  <a:pt x="4293874" y="1036525"/>
                  <a:pt x="4291974" y="1043188"/>
                </a:cubicBezTo>
                <a:cubicBezTo>
                  <a:pt x="4300534" y="1057465"/>
                  <a:pt x="4311950" y="1074598"/>
                  <a:pt x="4330022" y="1100297"/>
                </a:cubicBezTo>
                <a:cubicBezTo>
                  <a:pt x="4264386" y="1014633"/>
                  <a:pt x="4242508" y="993693"/>
                  <a:pt x="4180678" y="913741"/>
                </a:cubicBezTo>
                <a:cubicBezTo>
                  <a:pt x="4213970" y="949910"/>
                  <a:pt x="4324314" y="1085068"/>
                  <a:pt x="4268192" y="1003212"/>
                </a:cubicBezTo>
                <a:lnTo>
                  <a:pt x="4215874" y="948958"/>
                </a:lnTo>
                <a:cubicBezTo>
                  <a:pt x="4197802" y="922307"/>
                  <a:pt x="4230142" y="961332"/>
                  <a:pt x="4238704" y="970850"/>
                </a:cubicBezTo>
                <a:cubicBezTo>
                  <a:pt x="4237752" y="965139"/>
                  <a:pt x="4180678" y="889946"/>
                  <a:pt x="4166410" y="876620"/>
                </a:cubicBezTo>
                <a:cubicBezTo>
                  <a:pt x="4169264" y="884235"/>
                  <a:pt x="4208264" y="932777"/>
                  <a:pt x="4173068" y="894705"/>
                </a:cubicBezTo>
                <a:cubicBezTo>
                  <a:pt x="4149288" y="867102"/>
                  <a:pt x="4124554" y="840451"/>
                  <a:pt x="4100774" y="812849"/>
                </a:cubicBezTo>
                <a:cubicBezTo>
                  <a:pt x="4077946" y="788101"/>
                  <a:pt x="4055114" y="763354"/>
                  <a:pt x="4032286" y="738607"/>
                </a:cubicBezTo>
                <a:cubicBezTo>
                  <a:pt x="4054164" y="762402"/>
                  <a:pt x="4050358" y="753836"/>
                  <a:pt x="4053214" y="755740"/>
                </a:cubicBezTo>
                <a:cubicBezTo>
                  <a:pt x="4038944" y="738607"/>
                  <a:pt x="4028482" y="729089"/>
                  <a:pt x="4016114" y="716715"/>
                </a:cubicBezTo>
                <a:cubicBezTo>
                  <a:pt x="4003748" y="705294"/>
                  <a:pt x="3990430" y="691016"/>
                  <a:pt x="3970454" y="667221"/>
                </a:cubicBezTo>
                <a:cubicBezTo>
                  <a:pt x="3991382" y="686257"/>
                  <a:pt x="4010406" y="706245"/>
                  <a:pt x="4030382" y="726234"/>
                </a:cubicBezTo>
                <a:cubicBezTo>
                  <a:pt x="4015162" y="709101"/>
                  <a:pt x="4002798" y="694824"/>
                  <a:pt x="3992334" y="683402"/>
                </a:cubicBezTo>
                <a:cubicBezTo>
                  <a:pt x="3981870" y="671980"/>
                  <a:pt x="3973310" y="662462"/>
                  <a:pt x="3965698" y="654847"/>
                </a:cubicBezTo>
                <a:cubicBezTo>
                  <a:pt x="3951430" y="638667"/>
                  <a:pt x="3942870" y="629148"/>
                  <a:pt x="3934308" y="619630"/>
                </a:cubicBezTo>
                <a:cubicBezTo>
                  <a:pt x="3925746" y="610112"/>
                  <a:pt x="3917186" y="601546"/>
                  <a:pt x="3903870" y="588220"/>
                </a:cubicBezTo>
                <a:cubicBezTo>
                  <a:pt x="3890550" y="574895"/>
                  <a:pt x="3872478" y="555859"/>
                  <a:pt x="3842038" y="529208"/>
                </a:cubicBezTo>
                <a:lnTo>
                  <a:pt x="3844892" y="531112"/>
                </a:lnTo>
                <a:cubicBezTo>
                  <a:pt x="3803038" y="490184"/>
                  <a:pt x="3726938" y="421653"/>
                  <a:pt x="3683182" y="391195"/>
                </a:cubicBezTo>
                <a:lnTo>
                  <a:pt x="3687938" y="388339"/>
                </a:lnTo>
                <a:cubicBezTo>
                  <a:pt x="3672718" y="377870"/>
                  <a:pt x="3662254" y="371207"/>
                  <a:pt x="3654646" y="365496"/>
                </a:cubicBezTo>
                <a:cubicBezTo>
                  <a:pt x="3647034" y="359785"/>
                  <a:pt x="3641328" y="355026"/>
                  <a:pt x="3634670" y="349315"/>
                </a:cubicBezTo>
                <a:cubicBezTo>
                  <a:pt x="3621352" y="337893"/>
                  <a:pt x="3605182" y="321712"/>
                  <a:pt x="3555718" y="290303"/>
                </a:cubicBezTo>
                <a:lnTo>
                  <a:pt x="3571888" y="300773"/>
                </a:lnTo>
                <a:cubicBezTo>
                  <a:pt x="3511010" y="258893"/>
                  <a:pt x="3541448" y="276025"/>
                  <a:pt x="3547156" y="276025"/>
                </a:cubicBezTo>
                <a:cubicBezTo>
                  <a:pt x="3541448" y="272218"/>
                  <a:pt x="3535742" y="268411"/>
                  <a:pt x="3530986" y="264604"/>
                </a:cubicBezTo>
                <a:cubicBezTo>
                  <a:pt x="3526230" y="260796"/>
                  <a:pt x="3520522" y="257941"/>
                  <a:pt x="3515766" y="255085"/>
                </a:cubicBezTo>
                <a:cubicBezTo>
                  <a:pt x="3505302" y="248423"/>
                  <a:pt x="3496740" y="243664"/>
                  <a:pt x="3488178" y="238905"/>
                </a:cubicBezTo>
                <a:cubicBezTo>
                  <a:pt x="3479618" y="235097"/>
                  <a:pt x="3472008" y="230338"/>
                  <a:pt x="3464398" y="226531"/>
                </a:cubicBezTo>
                <a:cubicBezTo>
                  <a:pt x="3456788" y="222724"/>
                  <a:pt x="3449178" y="218917"/>
                  <a:pt x="3441570" y="216061"/>
                </a:cubicBezTo>
                <a:cubicBezTo>
                  <a:pt x="3426350" y="209398"/>
                  <a:pt x="3411130" y="202736"/>
                  <a:pt x="3394006" y="194169"/>
                </a:cubicBezTo>
                <a:cubicBezTo>
                  <a:pt x="3385446" y="190362"/>
                  <a:pt x="3375934" y="184651"/>
                  <a:pt x="3365470" y="179892"/>
                </a:cubicBezTo>
                <a:cubicBezTo>
                  <a:pt x="3355006" y="175133"/>
                  <a:pt x="3343590" y="169422"/>
                  <a:pt x="3330274" y="162759"/>
                </a:cubicBezTo>
                <a:cubicBezTo>
                  <a:pt x="3335982" y="161808"/>
                  <a:pt x="3301738" y="142771"/>
                  <a:pt x="3312202" y="144675"/>
                </a:cubicBezTo>
                <a:cubicBezTo>
                  <a:pt x="3335982" y="158000"/>
                  <a:pt x="3377836" y="177037"/>
                  <a:pt x="3406374" y="191314"/>
                </a:cubicBezTo>
                <a:cubicBezTo>
                  <a:pt x="3411130" y="193218"/>
                  <a:pt x="3407324" y="189410"/>
                  <a:pt x="3398762" y="184651"/>
                </a:cubicBezTo>
                <a:cubicBezTo>
                  <a:pt x="3390202" y="179892"/>
                  <a:pt x="3377836" y="172278"/>
                  <a:pt x="3366422" y="167519"/>
                </a:cubicBezTo>
                <a:cubicBezTo>
                  <a:pt x="3343590" y="156097"/>
                  <a:pt x="3326470" y="147530"/>
                  <a:pt x="3359762" y="159904"/>
                </a:cubicBezTo>
                <a:cubicBezTo>
                  <a:pt x="3338834" y="149434"/>
                  <a:pt x="3319810" y="139916"/>
                  <a:pt x="3301738" y="129446"/>
                </a:cubicBezTo>
                <a:cubicBezTo>
                  <a:pt x="3281762" y="120880"/>
                  <a:pt x="3261786" y="112313"/>
                  <a:pt x="3240858" y="103747"/>
                </a:cubicBezTo>
                <a:close/>
                <a:moveTo>
                  <a:pt x="3178078" y="82808"/>
                </a:moveTo>
                <a:cubicBezTo>
                  <a:pt x="3189492" y="86615"/>
                  <a:pt x="3199954" y="90423"/>
                  <a:pt x="3210418" y="93278"/>
                </a:cubicBezTo>
                <a:cubicBezTo>
                  <a:pt x="3220882" y="97085"/>
                  <a:pt x="3230394" y="100892"/>
                  <a:pt x="3239906" y="104700"/>
                </a:cubicBezTo>
                <a:cubicBezTo>
                  <a:pt x="3229444" y="100892"/>
                  <a:pt x="3219930" y="96133"/>
                  <a:pt x="3209468" y="93278"/>
                </a:cubicBezTo>
                <a:close/>
                <a:moveTo>
                  <a:pt x="1697004" y="76145"/>
                </a:moveTo>
                <a:lnTo>
                  <a:pt x="1692248" y="88519"/>
                </a:lnTo>
                <a:cubicBezTo>
                  <a:pt x="1683686" y="91374"/>
                  <a:pt x="1659906" y="98037"/>
                  <a:pt x="1638028" y="103748"/>
                </a:cubicBezTo>
                <a:cubicBezTo>
                  <a:pt x="1616150" y="110410"/>
                  <a:pt x="1596174" y="116121"/>
                  <a:pt x="1595222" y="114218"/>
                </a:cubicBezTo>
                <a:cubicBezTo>
                  <a:pt x="1636126" y="96133"/>
                  <a:pt x="1609490" y="112314"/>
                  <a:pt x="1671322" y="93278"/>
                </a:cubicBezTo>
                <a:cubicBezTo>
                  <a:pt x="1633270" y="100892"/>
                  <a:pt x="1627564" y="96133"/>
                  <a:pt x="1697004" y="76145"/>
                </a:cubicBezTo>
                <a:close/>
                <a:moveTo>
                  <a:pt x="2750140" y="72337"/>
                </a:moveTo>
                <a:cubicBezTo>
                  <a:pt x="2740508" y="72337"/>
                  <a:pt x="2738130" y="73765"/>
                  <a:pt x="2736702" y="75193"/>
                </a:cubicBezTo>
                <a:cubicBezTo>
                  <a:pt x="2753826" y="76145"/>
                  <a:pt x="2769998" y="77097"/>
                  <a:pt x="2787118" y="79000"/>
                </a:cubicBezTo>
                <a:cubicBezTo>
                  <a:pt x="2792826" y="78048"/>
                  <a:pt x="2800436" y="78048"/>
                  <a:pt x="2807094" y="78048"/>
                </a:cubicBezTo>
                <a:cubicBezTo>
                  <a:pt x="2776654" y="73765"/>
                  <a:pt x="2759770" y="72337"/>
                  <a:pt x="2750140" y="72337"/>
                </a:cubicBezTo>
                <a:close/>
                <a:moveTo>
                  <a:pt x="2661556" y="70434"/>
                </a:moveTo>
                <a:cubicBezTo>
                  <a:pt x="2676774" y="70434"/>
                  <a:pt x="2691044" y="71386"/>
                  <a:pt x="2706264" y="72337"/>
                </a:cubicBezTo>
                <a:cubicBezTo>
                  <a:pt x="2703410" y="71386"/>
                  <a:pt x="2699606" y="71386"/>
                  <a:pt x="2694850" y="70434"/>
                </a:cubicBezTo>
                <a:cubicBezTo>
                  <a:pt x="2681532" y="70434"/>
                  <a:pt x="2671068" y="69482"/>
                  <a:pt x="2661556" y="70434"/>
                </a:cubicBezTo>
                <a:close/>
                <a:moveTo>
                  <a:pt x="1812430" y="51962"/>
                </a:moveTo>
                <a:cubicBezTo>
                  <a:pt x="1815968" y="51576"/>
                  <a:pt x="1818048" y="51635"/>
                  <a:pt x="1817810" y="52349"/>
                </a:cubicBezTo>
                <a:cubicBezTo>
                  <a:pt x="1800688" y="56156"/>
                  <a:pt x="1779762" y="59012"/>
                  <a:pt x="1764542" y="61867"/>
                </a:cubicBezTo>
                <a:cubicBezTo>
                  <a:pt x="1778096" y="58298"/>
                  <a:pt x="1801818" y="53123"/>
                  <a:pt x="1812430" y="51962"/>
                </a:cubicBezTo>
                <a:close/>
                <a:moveTo>
                  <a:pt x="2618764" y="23245"/>
                </a:moveTo>
                <a:cubicBezTo>
                  <a:pt x="2645384" y="23557"/>
                  <a:pt x="2690330" y="26412"/>
                  <a:pt x="2739558" y="31409"/>
                </a:cubicBezTo>
                <a:cubicBezTo>
                  <a:pt x="2805192" y="37120"/>
                  <a:pt x="2876534" y="47590"/>
                  <a:pt x="2922194" y="50446"/>
                </a:cubicBezTo>
                <a:cubicBezTo>
                  <a:pt x="2925998" y="51398"/>
                  <a:pt x="2909828" y="50446"/>
                  <a:pt x="2889852" y="48542"/>
                </a:cubicBezTo>
                <a:cubicBezTo>
                  <a:pt x="2869876" y="46638"/>
                  <a:pt x="2845144" y="45687"/>
                  <a:pt x="2829924" y="44735"/>
                </a:cubicBezTo>
                <a:cubicBezTo>
                  <a:pt x="2889852" y="51398"/>
                  <a:pt x="2937414" y="52349"/>
                  <a:pt x="2955488" y="61868"/>
                </a:cubicBezTo>
                <a:cubicBezTo>
                  <a:pt x="2922194" y="56157"/>
                  <a:pt x="2906022" y="54253"/>
                  <a:pt x="2899366" y="53301"/>
                </a:cubicBezTo>
                <a:cubicBezTo>
                  <a:pt x="2892706" y="52349"/>
                  <a:pt x="2895560" y="53301"/>
                  <a:pt x="2901266" y="55205"/>
                </a:cubicBezTo>
                <a:cubicBezTo>
                  <a:pt x="2911730" y="59012"/>
                  <a:pt x="2931706" y="63771"/>
                  <a:pt x="2901266" y="59964"/>
                </a:cubicBezTo>
                <a:cubicBezTo>
                  <a:pt x="2964050" y="68530"/>
                  <a:pt x="3029684" y="80904"/>
                  <a:pt x="3060122" y="86615"/>
                </a:cubicBezTo>
                <a:cubicBezTo>
                  <a:pt x="3010658" y="75193"/>
                  <a:pt x="3019220" y="75193"/>
                  <a:pt x="3028732" y="75193"/>
                </a:cubicBezTo>
                <a:cubicBezTo>
                  <a:pt x="3032538" y="75193"/>
                  <a:pt x="3037294" y="75193"/>
                  <a:pt x="3034440" y="74241"/>
                </a:cubicBezTo>
                <a:cubicBezTo>
                  <a:pt x="3031586" y="73289"/>
                  <a:pt x="3021122" y="70434"/>
                  <a:pt x="2995438" y="66627"/>
                </a:cubicBezTo>
                <a:cubicBezTo>
                  <a:pt x="3075342" y="77097"/>
                  <a:pt x="3183784" y="104699"/>
                  <a:pt x="3272250" y="144675"/>
                </a:cubicBezTo>
                <a:cubicBezTo>
                  <a:pt x="3271298" y="146579"/>
                  <a:pt x="3273200" y="147531"/>
                  <a:pt x="3279858" y="151338"/>
                </a:cubicBezTo>
                <a:cubicBezTo>
                  <a:pt x="3286518" y="154194"/>
                  <a:pt x="3296982" y="160856"/>
                  <a:pt x="3313152" y="168471"/>
                </a:cubicBezTo>
                <a:lnTo>
                  <a:pt x="3315042" y="169058"/>
                </a:lnTo>
                <a:lnTo>
                  <a:pt x="3312780" y="168605"/>
                </a:lnTo>
                <a:cubicBezTo>
                  <a:pt x="3313508" y="169542"/>
                  <a:pt x="3321238" y="173706"/>
                  <a:pt x="3341690" y="183700"/>
                </a:cubicBezTo>
                <a:cubicBezTo>
                  <a:pt x="3385446" y="200832"/>
                  <a:pt x="3446326" y="236050"/>
                  <a:pt x="3499594" y="270315"/>
                </a:cubicBezTo>
                <a:cubicBezTo>
                  <a:pt x="3552862" y="305532"/>
                  <a:pt x="3599474" y="337894"/>
                  <a:pt x="3618498" y="346460"/>
                </a:cubicBezTo>
                <a:cubicBezTo>
                  <a:pt x="3645134" y="369304"/>
                  <a:pt x="3617546" y="350267"/>
                  <a:pt x="3593766" y="333135"/>
                </a:cubicBezTo>
                <a:cubicBezTo>
                  <a:pt x="3582350" y="324568"/>
                  <a:pt x="3569986" y="317906"/>
                  <a:pt x="3567132" y="316954"/>
                </a:cubicBezTo>
                <a:cubicBezTo>
                  <a:pt x="3563326" y="316002"/>
                  <a:pt x="3569034" y="320761"/>
                  <a:pt x="3589962" y="337894"/>
                </a:cubicBezTo>
                <a:cubicBezTo>
                  <a:pt x="3576644" y="329327"/>
                  <a:pt x="3562374" y="320761"/>
                  <a:pt x="3548106" y="311243"/>
                </a:cubicBezTo>
                <a:cubicBezTo>
                  <a:pt x="3534790" y="300773"/>
                  <a:pt x="3520522" y="291255"/>
                  <a:pt x="3507204" y="282688"/>
                </a:cubicBezTo>
                <a:cubicBezTo>
                  <a:pt x="3480570" y="265556"/>
                  <a:pt x="3457740" y="252230"/>
                  <a:pt x="3447276" y="249375"/>
                </a:cubicBezTo>
                <a:cubicBezTo>
                  <a:pt x="3499594" y="279833"/>
                  <a:pt x="3463446" y="264604"/>
                  <a:pt x="3496740" y="285544"/>
                </a:cubicBezTo>
                <a:cubicBezTo>
                  <a:pt x="3516716" y="296966"/>
                  <a:pt x="3535742" y="309339"/>
                  <a:pt x="3554766" y="320761"/>
                </a:cubicBezTo>
                <a:lnTo>
                  <a:pt x="3542398" y="312195"/>
                </a:lnTo>
                <a:cubicBezTo>
                  <a:pt x="3553814" y="319809"/>
                  <a:pt x="3567132" y="328376"/>
                  <a:pt x="3580450" y="336942"/>
                </a:cubicBezTo>
                <a:cubicBezTo>
                  <a:pt x="3593766" y="346460"/>
                  <a:pt x="3607084" y="355978"/>
                  <a:pt x="3621352" y="366448"/>
                </a:cubicBezTo>
                <a:cubicBezTo>
                  <a:pt x="3649890" y="386436"/>
                  <a:pt x="3678426" y="411183"/>
                  <a:pt x="3707914" y="435931"/>
                </a:cubicBezTo>
                <a:cubicBezTo>
                  <a:pt x="3723134" y="448304"/>
                  <a:pt x="3737402" y="461630"/>
                  <a:pt x="3751670" y="474955"/>
                </a:cubicBezTo>
                <a:cubicBezTo>
                  <a:pt x="3765940" y="488280"/>
                  <a:pt x="3781158" y="501606"/>
                  <a:pt x="3794478" y="514931"/>
                </a:cubicBezTo>
                <a:cubicBezTo>
                  <a:pt x="3822062" y="542534"/>
                  <a:pt x="3849648" y="569185"/>
                  <a:pt x="3874382" y="594884"/>
                </a:cubicBezTo>
                <a:cubicBezTo>
                  <a:pt x="3885794" y="605353"/>
                  <a:pt x="3896258" y="615823"/>
                  <a:pt x="3906722" y="625342"/>
                </a:cubicBezTo>
                <a:cubicBezTo>
                  <a:pt x="3916234" y="635812"/>
                  <a:pt x="3926698" y="645330"/>
                  <a:pt x="3936210" y="654848"/>
                </a:cubicBezTo>
                <a:cubicBezTo>
                  <a:pt x="3955236" y="673884"/>
                  <a:pt x="3974260" y="691969"/>
                  <a:pt x="3993286" y="711957"/>
                </a:cubicBezTo>
                <a:cubicBezTo>
                  <a:pt x="4031334" y="750981"/>
                  <a:pt x="4070334" y="793813"/>
                  <a:pt x="4115994" y="850922"/>
                </a:cubicBezTo>
                <a:cubicBezTo>
                  <a:pt x="4086506" y="819512"/>
                  <a:pt x="4190190" y="947055"/>
                  <a:pt x="4127410" y="879476"/>
                </a:cubicBezTo>
                <a:cubicBezTo>
                  <a:pt x="4166410" y="933729"/>
                  <a:pt x="4210166" y="983224"/>
                  <a:pt x="4213020" y="983224"/>
                </a:cubicBezTo>
                <a:cubicBezTo>
                  <a:pt x="4177826" y="935633"/>
                  <a:pt x="4200654" y="966091"/>
                  <a:pt x="4171166" y="926115"/>
                </a:cubicBezTo>
                <a:cubicBezTo>
                  <a:pt x="4194946" y="950862"/>
                  <a:pt x="4241558" y="1011778"/>
                  <a:pt x="4259630" y="1038429"/>
                </a:cubicBezTo>
                <a:cubicBezTo>
                  <a:pt x="4251070" y="1027007"/>
                  <a:pt x="4253922" y="1031766"/>
                  <a:pt x="4251070" y="1029863"/>
                </a:cubicBezTo>
                <a:cubicBezTo>
                  <a:pt x="4292924" y="1086972"/>
                  <a:pt x="4274850" y="1054610"/>
                  <a:pt x="4306242" y="1094586"/>
                </a:cubicBezTo>
                <a:cubicBezTo>
                  <a:pt x="4312900" y="1110767"/>
                  <a:pt x="4373778" y="1185960"/>
                  <a:pt x="4398510" y="1225936"/>
                </a:cubicBezTo>
                <a:cubicBezTo>
                  <a:pt x="4412780" y="1243069"/>
                  <a:pt x="4427998" y="1261153"/>
                  <a:pt x="4442268" y="1278286"/>
                </a:cubicBezTo>
                <a:cubicBezTo>
                  <a:pt x="4429902" y="1264009"/>
                  <a:pt x="4438462" y="1277334"/>
                  <a:pt x="4450830" y="1296371"/>
                </a:cubicBezTo>
                <a:cubicBezTo>
                  <a:pt x="4462244" y="1315407"/>
                  <a:pt x="4478414" y="1339202"/>
                  <a:pt x="4479366" y="1344913"/>
                </a:cubicBezTo>
                <a:cubicBezTo>
                  <a:pt x="4507902" y="1384889"/>
                  <a:pt x="4534538" y="1417251"/>
                  <a:pt x="4569734" y="1483878"/>
                </a:cubicBezTo>
                <a:cubicBezTo>
                  <a:pt x="4561172" y="1470553"/>
                  <a:pt x="4568782" y="1485782"/>
                  <a:pt x="4578294" y="1504818"/>
                </a:cubicBezTo>
                <a:cubicBezTo>
                  <a:pt x="4586856" y="1523854"/>
                  <a:pt x="4597318" y="1546698"/>
                  <a:pt x="4595418" y="1548601"/>
                </a:cubicBezTo>
                <a:cubicBezTo>
                  <a:pt x="4599222" y="1556216"/>
                  <a:pt x="4603026" y="1563830"/>
                  <a:pt x="4605880" y="1570493"/>
                </a:cubicBezTo>
                <a:cubicBezTo>
                  <a:pt x="4609686" y="1578108"/>
                  <a:pt x="4612538" y="1584770"/>
                  <a:pt x="4615394" y="1591433"/>
                </a:cubicBezTo>
                <a:cubicBezTo>
                  <a:pt x="4621100" y="1604758"/>
                  <a:pt x="4627758" y="1618084"/>
                  <a:pt x="4633466" y="1630457"/>
                </a:cubicBezTo>
                <a:cubicBezTo>
                  <a:pt x="4639174" y="1643783"/>
                  <a:pt x="4644882" y="1656156"/>
                  <a:pt x="4650588" y="1668530"/>
                </a:cubicBezTo>
                <a:cubicBezTo>
                  <a:pt x="4653442" y="1674241"/>
                  <a:pt x="4656296" y="1680904"/>
                  <a:pt x="4659150" y="1686615"/>
                </a:cubicBezTo>
                <a:cubicBezTo>
                  <a:pt x="4662002" y="1692325"/>
                  <a:pt x="4663906" y="1698988"/>
                  <a:pt x="4666758" y="1704699"/>
                </a:cubicBezTo>
                <a:cubicBezTo>
                  <a:pt x="4671516" y="1717073"/>
                  <a:pt x="4676272" y="1729446"/>
                  <a:pt x="4681028" y="1741820"/>
                </a:cubicBezTo>
                <a:cubicBezTo>
                  <a:pt x="4685784" y="1755145"/>
                  <a:pt x="4689590" y="1767519"/>
                  <a:pt x="4693394" y="1780844"/>
                </a:cubicBezTo>
                <a:cubicBezTo>
                  <a:pt x="4701954" y="1806543"/>
                  <a:pt x="4707662" y="1835098"/>
                  <a:pt x="4713370" y="1865556"/>
                </a:cubicBezTo>
                <a:cubicBezTo>
                  <a:pt x="4711468" y="1862700"/>
                  <a:pt x="4703858" y="1838905"/>
                  <a:pt x="4710516" y="1874122"/>
                </a:cubicBezTo>
                <a:cubicBezTo>
                  <a:pt x="4713370" y="1888399"/>
                  <a:pt x="4716224" y="1907435"/>
                  <a:pt x="4720030" y="1927423"/>
                </a:cubicBezTo>
                <a:cubicBezTo>
                  <a:pt x="4721930" y="1937893"/>
                  <a:pt x="4722882" y="1947412"/>
                  <a:pt x="4723834" y="1956930"/>
                </a:cubicBezTo>
                <a:cubicBezTo>
                  <a:pt x="4724786" y="1966448"/>
                  <a:pt x="4725736" y="1975014"/>
                  <a:pt x="4726686" y="1982629"/>
                </a:cubicBezTo>
                <a:lnTo>
                  <a:pt x="4726686" y="1983581"/>
                </a:lnTo>
                <a:cubicBezTo>
                  <a:pt x="4728590" y="1998810"/>
                  <a:pt x="4730492" y="2008328"/>
                  <a:pt x="4731442" y="2008328"/>
                </a:cubicBezTo>
                <a:cubicBezTo>
                  <a:pt x="4735248" y="2034978"/>
                  <a:pt x="4738102" y="2054015"/>
                  <a:pt x="4740956" y="2080666"/>
                </a:cubicBezTo>
                <a:cubicBezTo>
                  <a:pt x="4741906" y="2093991"/>
                  <a:pt x="4741906" y="2108268"/>
                  <a:pt x="4742858" y="2126353"/>
                </a:cubicBezTo>
                <a:cubicBezTo>
                  <a:pt x="4743810" y="2134919"/>
                  <a:pt x="4743810" y="2145389"/>
                  <a:pt x="4743810" y="2155859"/>
                </a:cubicBezTo>
                <a:cubicBezTo>
                  <a:pt x="4743810" y="2166329"/>
                  <a:pt x="4743810" y="2177751"/>
                  <a:pt x="4742858" y="2191076"/>
                </a:cubicBezTo>
                <a:cubicBezTo>
                  <a:pt x="4743810" y="2189172"/>
                  <a:pt x="4745712" y="2182510"/>
                  <a:pt x="4746662" y="2172992"/>
                </a:cubicBezTo>
                <a:cubicBezTo>
                  <a:pt x="4748566" y="2163473"/>
                  <a:pt x="4749518" y="2151100"/>
                  <a:pt x="4749518" y="2136823"/>
                </a:cubicBezTo>
                <a:cubicBezTo>
                  <a:pt x="4749518" y="2109220"/>
                  <a:pt x="4749518" y="2077810"/>
                  <a:pt x="4747614" y="2058774"/>
                </a:cubicBezTo>
                <a:lnTo>
                  <a:pt x="4741906" y="2026412"/>
                </a:lnTo>
                <a:cubicBezTo>
                  <a:pt x="4745712" y="2010231"/>
                  <a:pt x="4741906" y="1986436"/>
                  <a:pt x="4739054" y="1964544"/>
                </a:cubicBezTo>
                <a:cubicBezTo>
                  <a:pt x="4738102" y="1953123"/>
                  <a:pt x="4736198" y="1942653"/>
                  <a:pt x="4734298" y="1933134"/>
                </a:cubicBezTo>
                <a:cubicBezTo>
                  <a:pt x="4732394" y="1923616"/>
                  <a:pt x="4730492" y="1915050"/>
                  <a:pt x="4730492" y="1909339"/>
                </a:cubicBezTo>
                <a:cubicBezTo>
                  <a:pt x="4733346" y="1916954"/>
                  <a:pt x="4735248" y="1926472"/>
                  <a:pt x="4738102" y="1936942"/>
                </a:cubicBezTo>
                <a:cubicBezTo>
                  <a:pt x="4740006" y="1948363"/>
                  <a:pt x="4741906" y="1960737"/>
                  <a:pt x="4743810" y="1974062"/>
                </a:cubicBezTo>
                <a:cubicBezTo>
                  <a:pt x="4745712" y="1987388"/>
                  <a:pt x="4748566" y="2002617"/>
                  <a:pt x="4749518" y="2017846"/>
                </a:cubicBezTo>
                <a:cubicBezTo>
                  <a:pt x="4750468" y="2034027"/>
                  <a:pt x="4751418" y="2050208"/>
                  <a:pt x="4752370" y="2066388"/>
                </a:cubicBezTo>
                <a:cubicBezTo>
                  <a:pt x="4753798" y="2099702"/>
                  <a:pt x="4753798" y="2134443"/>
                  <a:pt x="4752726" y="2167519"/>
                </a:cubicBezTo>
                <a:lnTo>
                  <a:pt x="4746890" y="2255230"/>
                </a:lnTo>
                <a:lnTo>
                  <a:pt x="4740956" y="2290065"/>
                </a:lnTo>
                <a:cubicBezTo>
                  <a:pt x="4741906" y="2293872"/>
                  <a:pt x="4742858" y="2294824"/>
                  <a:pt x="4743810" y="2301487"/>
                </a:cubicBezTo>
                <a:cubicBezTo>
                  <a:pt x="4744762" y="2308149"/>
                  <a:pt x="4744762" y="2318619"/>
                  <a:pt x="4741906" y="2341463"/>
                </a:cubicBezTo>
                <a:cubicBezTo>
                  <a:pt x="4740956" y="2327186"/>
                  <a:pt x="4732394" y="2359547"/>
                  <a:pt x="4739054" y="2309101"/>
                </a:cubicBezTo>
                <a:cubicBezTo>
                  <a:pt x="4734298" y="2330041"/>
                  <a:pt x="4730492" y="2352885"/>
                  <a:pt x="4726686" y="2375728"/>
                </a:cubicBezTo>
                <a:cubicBezTo>
                  <a:pt x="4721930" y="2398572"/>
                  <a:pt x="4718126" y="2420463"/>
                  <a:pt x="4714322" y="2438548"/>
                </a:cubicBezTo>
                <a:cubicBezTo>
                  <a:pt x="4725736" y="2395716"/>
                  <a:pt x="4724786" y="2405234"/>
                  <a:pt x="4720980" y="2427126"/>
                </a:cubicBezTo>
                <a:cubicBezTo>
                  <a:pt x="4719078" y="2437596"/>
                  <a:pt x="4716224" y="2451873"/>
                  <a:pt x="4713370" y="2464247"/>
                </a:cubicBezTo>
                <a:cubicBezTo>
                  <a:pt x="4710516" y="2476620"/>
                  <a:pt x="4708614" y="2488042"/>
                  <a:pt x="4707662" y="2491850"/>
                </a:cubicBezTo>
                <a:cubicBezTo>
                  <a:pt x="4694346" y="2536585"/>
                  <a:pt x="4707662" y="2477572"/>
                  <a:pt x="4714322" y="2449969"/>
                </a:cubicBezTo>
                <a:cubicBezTo>
                  <a:pt x="4708614" y="2468054"/>
                  <a:pt x="4701954" y="2487090"/>
                  <a:pt x="4696248" y="2504223"/>
                </a:cubicBezTo>
                <a:cubicBezTo>
                  <a:pt x="4690540" y="2521356"/>
                  <a:pt x="4684834" y="2536585"/>
                  <a:pt x="4684834" y="2547055"/>
                </a:cubicBezTo>
                <a:cubicBezTo>
                  <a:pt x="4681028" y="2547055"/>
                  <a:pt x="4705760" y="2446162"/>
                  <a:pt x="4718126" y="2378584"/>
                </a:cubicBezTo>
                <a:lnTo>
                  <a:pt x="4706710" y="2423319"/>
                </a:lnTo>
                <a:cubicBezTo>
                  <a:pt x="4709566" y="2407138"/>
                  <a:pt x="4710516" y="2397620"/>
                  <a:pt x="4713370" y="2387150"/>
                </a:cubicBezTo>
                <a:cubicBezTo>
                  <a:pt x="4715272" y="2382391"/>
                  <a:pt x="4716224" y="2376680"/>
                  <a:pt x="4718126" y="2369065"/>
                </a:cubicBezTo>
                <a:cubicBezTo>
                  <a:pt x="4720030" y="2361451"/>
                  <a:pt x="4721930" y="2352885"/>
                  <a:pt x="4723834" y="2341463"/>
                </a:cubicBezTo>
                <a:cubicBezTo>
                  <a:pt x="4718126" y="2363354"/>
                  <a:pt x="4715272" y="2372873"/>
                  <a:pt x="4712418" y="2375728"/>
                </a:cubicBezTo>
                <a:cubicBezTo>
                  <a:pt x="4710516" y="2378584"/>
                  <a:pt x="4709566" y="2374776"/>
                  <a:pt x="4709566" y="2369065"/>
                </a:cubicBezTo>
                <a:cubicBezTo>
                  <a:pt x="4711468" y="2363354"/>
                  <a:pt x="4709566" y="2372873"/>
                  <a:pt x="4711468" y="2367162"/>
                </a:cubicBezTo>
                <a:cubicBezTo>
                  <a:pt x="4719078" y="2331945"/>
                  <a:pt x="4722882" y="2304342"/>
                  <a:pt x="4719078" y="2311957"/>
                </a:cubicBezTo>
                <a:cubicBezTo>
                  <a:pt x="4720030" y="2295776"/>
                  <a:pt x="4716224" y="2308149"/>
                  <a:pt x="4712418" y="2327186"/>
                </a:cubicBezTo>
                <a:cubicBezTo>
                  <a:pt x="4708614" y="2346222"/>
                  <a:pt x="4703858" y="2372873"/>
                  <a:pt x="4699102" y="2384294"/>
                </a:cubicBezTo>
                <a:cubicBezTo>
                  <a:pt x="4695298" y="2402379"/>
                  <a:pt x="4691492" y="2420463"/>
                  <a:pt x="4687686" y="2438548"/>
                </a:cubicBezTo>
                <a:cubicBezTo>
                  <a:pt x="4681978" y="2469958"/>
                  <a:pt x="4677222" y="2501368"/>
                  <a:pt x="4669614" y="2531826"/>
                </a:cubicBezTo>
                <a:cubicBezTo>
                  <a:pt x="4665808" y="2548007"/>
                  <a:pt x="4662954" y="2563236"/>
                  <a:pt x="4659150" y="2578464"/>
                </a:cubicBezTo>
                <a:lnTo>
                  <a:pt x="4646782" y="2624152"/>
                </a:lnTo>
                <a:cubicBezTo>
                  <a:pt x="4640126" y="2643188"/>
                  <a:pt x="4633466" y="2659369"/>
                  <a:pt x="4627758" y="2673646"/>
                </a:cubicBezTo>
                <a:cubicBezTo>
                  <a:pt x="4622050" y="2687923"/>
                  <a:pt x="4616344" y="2700297"/>
                  <a:pt x="4610638" y="2712670"/>
                </a:cubicBezTo>
                <a:cubicBezTo>
                  <a:pt x="4598270" y="2736466"/>
                  <a:pt x="4587806" y="2758358"/>
                  <a:pt x="4573538" y="2785008"/>
                </a:cubicBezTo>
                <a:lnTo>
                  <a:pt x="4570686" y="2802141"/>
                </a:lnTo>
                <a:cubicBezTo>
                  <a:pt x="4555466" y="2833551"/>
                  <a:pt x="4539294" y="2863057"/>
                  <a:pt x="4529782" y="2880190"/>
                </a:cubicBezTo>
                <a:cubicBezTo>
                  <a:pt x="4519318" y="2896371"/>
                  <a:pt x="4515514" y="2900178"/>
                  <a:pt x="4523122" y="2879238"/>
                </a:cubicBezTo>
                <a:cubicBezTo>
                  <a:pt x="4525978" y="2878286"/>
                  <a:pt x="4529782" y="2869720"/>
                  <a:pt x="4536440" y="2856394"/>
                </a:cubicBezTo>
                <a:cubicBezTo>
                  <a:pt x="4536440" y="2854491"/>
                  <a:pt x="4537390" y="2850683"/>
                  <a:pt x="4539294" y="2846876"/>
                </a:cubicBezTo>
                <a:cubicBezTo>
                  <a:pt x="4539294" y="2844972"/>
                  <a:pt x="4540246" y="2844021"/>
                  <a:pt x="4540246" y="2843069"/>
                </a:cubicBezTo>
                <a:cubicBezTo>
                  <a:pt x="4524074" y="2876382"/>
                  <a:pt x="4510758" y="2903985"/>
                  <a:pt x="4501246" y="2923021"/>
                </a:cubicBezTo>
                <a:cubicBezTo>
                  <a:pt x="4491732" y="2942058"/>
                  <a:pt x="4486026" y="2953479"/>
                  <a:pt x="4485074" y="2955383"/>
                </a:cubicBezTo>
                <a:cubicBezTo>
                  <a:pt x="4538342" y="2841165"/>
                  <a:pt x="4480318" y="2945865"/>
                  <a:pt x="4483170" y="2923021"/>
                </a:cubicBezTo>
                <a:lnTo>
                  <a:pt x="4468902" y="2951576"/>
                </a:lnTo>
                <a:lnTo>
                  <a:pt x="4453682" y="2979178"/>
                </a:lnTo>
                <a:cubicBezTo>
                  <a:pt x="4443218" y="2997263"/>
                  <a:pt x="4433706" y="3016299"/>
                  <a:pt x="4423242" y="3034384"/>
                </a:cubicBezTo>
                <a:cubicBezTo>
                  <a:pt x="4464146" y="2969660"/>
                  <a:pt x="4427998" y="3035335"/>
                  <a:pt x="4414682" y="3059131"/>
                </a:cubicBezTo>
                <a:cubicBezTo>
                  <a:pt x="4410878" y="3061034"/>
                  <a:pt x="4397560" y="3082926"/>
                  <a:pt x="4382340" y="3108625"/>
                </a:cubicBezTo>
                <a:cubicBezTo>
                  <a:pt x="4374730" y="3121950"/>
                  <a:pt x="4366170" y="3135276"/>
                  <a:pt x="4358558" y="3148601"/>
                </a:cubicBezTo>
                <a:cubicBezTo>
                  <a:pt x="4350950" y="3161927"/>
                  <a:pt x="4342388" y="3173348"/>
                  <a:pt x="4336682" y="3182866"/>
                </a:cubicBezTo>
                <a:lnTo>
                  <a:pt x="4337632" y="3180011"/>
                </a:lnTo>
                <a:cubicBezTo>
                  <a:pt x="4314802" y="3213325"/>
                  <a:pt x="4273898" y="3273289"/>
                  <a:pt x="4245362" y="3316120"/>
                </a:cubicBezTo>
                <a:cubicBezTo>
                  <a:pt x="4247266" y="3315169"/>
                  <a:pt x="4239654" y="3329446"/>
                  <a:pt x="4230142" y="3347531"/>
                </a:cubicBezTo>
                <a:cubicBezTo>
                  <a:pt x="4220630" y="3365615"/>
                  <a:pt x="4208264" y="3386555"/>
                  <a:pt x="4200654" y="3400832"/>
                </a:cubicBezTo>
                <a:cubicBezTo>
                  <a:pt x="4228240" y="3365615"/>
                  <a:pt x="4233948" y="3358952"/>
                  <a:pt x="4233948" y="3360856"/>
                </a:cubicBezTo>
                <a:cubicBezTo>
                  <a:pt x="4234898" y="3362760"/>
                  <a:pt x="4229190" y="3372278"/>
                  <a:pt x="4232046" y="3370374"/>
                </a:cubicBezTo>
                <a:cubicBezTo>
                  <a:pt x="4226338" y="3377037"/>
                  <a:pt x="4216826" y="3390362"/>
                  <a:pt x="4215874" y="3392266"/>
                </a:cubicBezTo>
                <a:cubicBezTo>
                  <a:pt x="4209214" y="3402736"/>
                  <a:pt x="4227290" y="3378940"/>
                  <a:pt x="4230142" y="3377988"/>
                </a:cubicBezTo>
                <a:cubicBezTo>
                  <a:pt x="4257252" y="3339440"/>
                  <a:pt x="4284124" y="3299940"/>
                  <a:pt x="4306122" y="3265556"/>
                </a:cubicBezTo>
                <a:lnTo>
                  <a:pt x="4308994" y="3260863"/>
                </a:lnTo>
                <a:lnTo>
                  <a:pt x="4273900" y="3312313"/>
                </a:lnTo>
                <a:cubicBezTo>
                  <a:pt x="4287218" y="3294229"/>
                  <a:pt x="4298632" y="3275192"/>
                  <a:pt x="4310998" y="3257108"/>
                </a:cubicBezTo>
                <a:lnTo>
                  <a:pt x="4312258" y="3255531"/>
                </a:lnTo>
                <a:lnTo>
                  <a:pt x="4334882" y="3218575"/>
                </a:lnTo>
                <a:cubicBezTo>
                  <a:pt x="4342864" y="3204699"/>
                  <a:pt x="4349046" y="3192861"/>
                  <a:pt x="4352852" y="3183818"/>
                </a:cubicBezTo>
                <a:cubicBezTo>
                  <a:pt x="4334778" y="3206662"/>
                  <a:pt x="4329070" y="3226650"/>
                  <a:pt x="4309094" y="3252349"/>
                </a:cubicBezTo>
                <a:cubicBezTo>
                  <a:pt x="4320510" y="3231409"/>
                  <a:pt x="4334778" y="3208566"/>
                  <a:pt x="4350950" y="3182866"/>
                </a:cubicBezTo>
                <a:cubicBezTo>
                  <a:pt x="4367120" y="3157168"/>
                  <a:pt x="4385194" y="3127661"/>
                  <a:pt x="4406122" y="3094348"/>
                </a:cubicBezTo>
                <a:cubicBezTo>
                  <a:pt x="4411830" y="3087685"/>
                  <a:pt x="4416586" y="3081023"/>
                  <a:pt x="4422292" y="3074360"/>
                </a:cubicBezTo>
                <a:cubicBezTo>
                  <a:pt x="4434658" y="3051516"/>
                  <a:pt x="4447974" y="3028673"/>
                  <a:pt x="4460342" y="3005829"/>
                </a:cubicBezTo>
                <a:cubicBezTo>
                  <a:pt x="4446074" y="3035335"/>
                  <a:pt x="4459390" y="3020106"/>
                  <a:pt x="4418486" y="3091493"/>
                </a:cubicBezTo>
                <a:cubicBezTo>
                  <a:pt x="4427048" y="3083878"/>
                  <a:pt x="4459390" y="3021058"/>
                  <a:pt x="4485074" y="2977275"/>
                </a:cubicBezTo>
                <a:cubicBezTo>
                  <a:pt x="4486976" y="2969660"/>
                  <a:pt x="4489830" y="2961094"/>
                  <a:pt x="4492684" y="2952528"/>
                </a:cubicBezTo>
                <a:cubicBezTo>
                  <a:pt x="4489830" y="2962998"/>
                  <a:pt x="4542148" y="2867816"/>
                  <a:pt x="4508854" y="2937298"/>
                </a:cubicBezTo>
                <a:cubicBezTo>
                  <a:pt x="4499342" y="2956335"/>
                  <a:pt x="4489830" y="2975371"/>
                  <a:pt x="4480318" y="2993455"/>
                </a:cubicBezTo>
                <a:cubicBezTo>
                  <a:pt x="4470806" y="3011540"/>
                  <a:pt x="4461294" y="3030576"/>
                  <a:pt x="4450830" y="3048661"/>
                </a:cubicBezTo>
                <a:cubicBezTo>
                  <a:pt x="4458438" y="3039143"/>
                  <a:pt x="4465098" y="3029625"/>
                  <a:pt x="4471756" y="3020106"/>
                </a:cubicBezTo>
                <a:cubicBezTo>
                  <a:pt x="4453682" y="3050564"/>
                  <a:pt x="4436560" y="3081023"/>
                  <a:pt x="4418486" y="3111480"/>
                </a:cubicBezTo>
                <a:cubicBezTo>
                  <a:pt x="4422292" y="3103866"/>
                  <a:pt x="4425146" y="3096252"/>
                  <a:pt x="4428950" y="3088637"/>
                </a:cubicBezTo>
                <a:cubicBezTo>
                  <a:pt x="4386146" y="3162879"/>
                  <a:pt x="4376634" y="3171445"/>
                  <a:pt x="4368072" y="3180963"/>
                </a:cubicBezTo>
                <a:cubicBezTo>
                  <a:pt x="4364266" y="3185722"/>
                  <a:pt x="4359510" y="3190481"/>
                  <a:pt x="4350950" y="3202855"/>
                </a:cubicBezTo>
                <a:cubicBezTo>
                  <a:pt x="4346194" y="3209517"/>
                  <a:pt x="4340486" y="3218084"/>
                  <a:pt x="4333826" y="3229506"/>
                </a:cubicBezTo>
                <a:cubicBezTo>
                  <a:pt x="4327168" y="3240927"/>
                  <a:pt x="4317656" y="3255204"/>
                  <a:pt x="4306242" y="3273289"/>
                </a:cubicBezTo>
                <a:cubicBezTo>
                  <a:pt x="4293874" y="3297084"/>
                  <a:pt x="4278656" y="3320880"/>
                  <a:pt x="4259630" y="3349434"/>
                </a:cubicBezTo>
                <a:cubicBezTo>
                  <a:pt x="4254874" y="3356097"/>
                  <a:pt x="4250118" y="3363711"/>
                  <a:pt x="4244410" y="3371326"/>
                </a:cubicBezTo>
                <a:cubicBezTo>
                  <a:pt x="4238704" y="3378940"/>
                  <a:pt x="4232996" y="3386555"/>
                  <a:pt x="4226338" y="3395121"/>
                </a:cubicBezTo>
                <a:cubicBezTo>
                  <a:pt x="4213020" y="3412254"/>
                  <a:pt x="4199702" y="3431290"/>
                  <a:pt x="4182582" y="3451278"/>
                </a:cubicBezTo>
                <a:cubicBezTo>
                  <a:pt x="4228240" y="3389410"/>
                  <a:pt x="4184482" y="3441760"/>
                  <a:pt x="4198752" y="3417013"/>
                </a:cubicBezTo>
                <a:cubicBezTo>
                  <a:pt x="4149288" y="3476977"/>
                  <a:pt x="4136922" y="3500773"/>
                  <a:pt x="4113140" y="3533134"/>
                </a:cubicBezTo>
                <a:cubicBezTo>
                  <a:pt x="4097922" y="3546460"/>
                  <a:pt x="4086506" y="3555978"/>
                  <a:pt x="4131214" y="3502676"/>
                </a:cubicBezTo>
                <a:cubicBezTo>
                  <a:pt x="4131214" y="3491255"/>
                  <a:pt x="4074140" y="3573110"/>
                  <a:pt x="4063676" y="3573110"/>
                </a:cubicBezTo>
                <a:cubicBezTo>
                  <a:pt x="3988530" y="3659725"/>
                  <a:pt x="3959042" y="3694943"/>
                  <a:pt x="3926698" y="3734919"/>
                </a:cubicBezTo>
                <a:cubicBezTo>
                  <a:pt x="3893406" y="3772991"/>
                  <a:pt x="3856306" y="3816775"/>
                  <a:pt x="3748818" y="3899583"/>
                </a:cubicBezTo>
                <a:lnTo>
                  <a:pt x="3754526" y="3891016"/>
                </a:lnTo>
                <a:cubicBezTo>
                  <a:pt x="3746914" y="3898631"/>
                  <a:pt x="3738354" y="3905294"/>
                  <a:pt x="3730744" y="3911956"/>
                </a:cubicBezTo>
                <a:cubicBezTo>
                  <a:pt x="3722182" y="3918619"/>
                  <a:pt x="3714574" y="3925282"/>
                  <a:pt x="3706962" y="3930993"/>
                </a:cubicBezTo>
                <a:cubicBezTo>
                  <a:pt x="3691742" y="3942414"/>
                  <a:pt x="3677474" y="3954788"/>
                  <a:pt x="3663206" y="3965258"/>
                </a:cubicBezTo>
                <a:cubicBezTo>
                  <a:pt x="3647986" y="3975728"/>
                  <a:pt x="3634670" y="3985246"/>
                  <a:pt x="3620402" y="3995716"/>
                </a:cubicBezTo>
                <a:cubicBezTo>
                  <a:pt x="3612790" y="4001427"/>
                  <a:pt x="3606132" y="4006186"/>
                  <a:pt x="3599474" y="4010945"/>
                </a:cubicBezTo>
                <a:cubicBezTo>
                  <a:pt x="3592814" y="4015704"/>
                  <a:pt x="3585206" y="4020463"/>
                  <a:pt x="3578546" y="4025222"/>
                </a:cubicBezTo>
                <a:cubicBezTo>
                  <a:pt x="3523374" y="4062343"/>
                  <a:pt x="3468202" y="4095657"/>
                  <a:pt x="3398762" y="4135633"/>
                </a:cubicBezTo>
                <a:cubicBezTo>
                  <a:pt x="3379738" y="4144199"/>
                  <a:pt x="3360714" y="4152765"/>
                  <a:pt x="3341690" y="4161332"/>
                </a:cubicBezTo>
                <a:cubicBezTo>
                  <a:pt x="3322664" y="4169898"/>
                  <a:pt x="3303640" y="4178464"/>
                  <a:pt x="3283664" y="4186079"/>
                </a:cubicBezTo>
                <a:cubicBezTo>
                  <a:pt x="3308396" y="4173705"/>
                  <a:pt x="3373080" y="4133729"/>
                  <a:pt x="3339786" y="4147054"/>
                </a:cubicBezTo>
                <a:cubicBezTo>
                  <a:pt x="3354054" y="4142295"/>
                  <a:pt x="3368322" y="4135633"/>
                  <a:pt x="3382592" y="4128970"/>
                </a:cubicBezTo>
                <a:cubicBezTo>
                  <a:pt x="3396862" y="4122307"/>
                  <a:pt x="3411130" y="4115644"/>
                  <a:pt x="3425398" y="4108030"/>
                </a:cubicBezTo>
                <a:cubicBezTo>
                  <a:pt x="3452982" y="4091849"/>
                  <a:pt x="3481520" y="4076620"/>
                  <a:pt x="3510058" y="4060439"/>
                </a:cubicBezTo>
                <a:cubicBezTo>
                  <a:pt x="3514814" y="4055680"/>
                  <a:pt x="3491034" y="4069006"/>
                  <a:pt x="3480570" y="4073765"/>
                </a:cubicBezTo>
                <a:cubicBezTo>
                  <a:pt x="3513862" y="4052825"/>
                  <a:pt x="3532886" y="4045210"/>
                  <a:pt x="3575694" y="4014752"/>
                </a:cubicBezTo>
                <a:cubicBezTo>
                  <a:pt x="3572838" y="4014752"/>
                  <a:pt x="3524326" y="4045210"/>
                  <a:pt x="3559522" y="4020463"/>
                </a:cubicBezTo>
                <a:lnTo>
                  <a:pt x="3589962" y="4002379"/>
                </a:lnTo>
                <a:lnTo>
                  <a:pt x="3620402" y="3983342"/>
                </a:lnTo>
                <a:cubicBezTo>
                  <a:pt x="3639426" y="3969065"/>
                  <a:pt x="3650840" y="3959547"/>
                  <a:pt x="3658450" y="3952884"/>
                </a:cubicBezTo>
                <a:cubicBezTo>
                  <a:pt x="3666060" y="3945270"/>
                  <a:pt x="3670816" y="3940511"/>
                  <a:pt x="3675572" y="3935752"/>
                </a:cubicBezTo>
                <a:cubicBezTo>
                  <a:pt x="3680328" y="3930993"/>
                  <a:pt x="3686036" y="3926233"/>
                  <a:pt x="3695548" y="3917667"/>
                </a:cubicBezTo>
                <a:cubicBezTo>
                  <a:pt x="3705062" y="3910053"/>
                  <a:pt x="3719330" y="3898631"/>
                  <a:pt x="3741208" y="3881498"/>
                </a:cubicBezTo>
                <a:cubicBezTo>
                  <a:pt x="3727890" y="3897679"/>
                  <a:pt x="3697450" y="3928137"/>
                  <a:pt x="3664158" y="3955740"/>
                </a:cubicBezTo>
                <a:cubicBezTo>
                  <a:pt x="3684134" y="3940511"/>
                  <a:pt x="3670816" y="3950981"/>
                  <a:pt x="3657498" y="3962403"/>
                </a:cubicBezTo>
                <a:cubicBezTo>
                  <a:pt x="3643230" y="3972872"/>
                  <a:pt x="3628962" y="3984294"/>
                  <a:pt x="3648938" y="3971921"/>
                </a:cubicBezTo>
                <a:cubicBezTo>
                  <a:pt x="3663206" y="3959547"/>
                  <a:pt x="3675572" y="3949077"/>
                  <a:pt x="3686986" y="3939559"/>
                </a:cubicBezTo>
                <a:cubicBezTo>
                  <a:pt x="3698402" y="3930041"/>
                  <a:pt x="3709818" y="3921474"/>
                  <a:pt x="3722182" y="3911956"/>
                </a:cubicBezTo>
                <a:cubicBezTo>
                  <a:pt x="3734550" y="3902438"/>
                  <a:pt x="3745964" y="3891968"/>
                  <a:pt x="3760232" y="3880546"/>
                </a:cubicBezTo>
                <a:cubicBezTo>
                  <a:pt x="3774502" y="3869125"/>
                  <a:pt x="3790672" y="3855799"/>
                  <a:pt x="3807794" y="3838667"/>
                </a:cubicBezTo>
                <a:cubicBezTo>
                  <a:pt x="3799234" y="3846281"/>
                  <a:pt x="3798282" y="3850088"/>
                  <a:pt x="3780208" y="3865317"/>
                </a:cubicBezTo>
                <a:cubicBezTo>
                  <a:pt x="3799234" y="3851040"/>
                  <a:pt x="3816354" y="3834859"/>
                  <a:pt x="3834430" y="3819630"/>
                </a:cubicBezTo>
                <a:cubicBezTo>
                  <a:pt x="3852502" y="3804401"/>
                  <a:pt x="3870574" y="3788220"/>
                  <a:pt x="3887698" y="3772040"/>
                </a:cubicBezTo>
                <a:cubicBezTo>
                  <a:pt x="3873430" y="3782509"/>
                  <a:pt x="3894356" y="3761570"/>
                  <a:pt x="3916234" y="3738726"/>
                </a:cubicBezTo>
                <a:cubicBezTo>
                  <a:pt x="3938114" y="3714931"/>
                  <a:pt x="3961894" y="3689232"/>
                  <a:pt x="3955236" y="3692087"/>
                </a:cubicBezTo>
                <a:cubicBezTo>
                  <a:pt x="3901966" y="3745389"/>
                  <a:pt x="3881990" y="3763473"/>
                  <a:pt x="3861062" y="3783461"/>
                </a:cubicBezTo>
                <a:cubicBezTo>
                  <a:pt x="3850600" y="3793931"/>
                  <a:pt x="3839186" y="3803449"/>
                  <a:pt x="3822062" y="3818679"/>
                </a:cubicBezTo>
                <a:cubicBezTo>
                  <a:pt x="3814454" y="3825341"/>
                  <a:pt x="3803990" y="3833908"/>
                  <a:pt x="3792574" y="3844377"/>
                </a:cubicBezTo>
                <a:cubicBezTo>
                  <a:pt x="3781158" y="3854847"/>
                  <a:pt x="3766890" y="3866269"/>
                  <a:pt x="3749770" y="3879595"/>
                </a:cubicBezTo>
                <a:cubicBezTo>
                  <a:pt x="3786866" y="3848185"/>
                  <a:pt x="3829672" y="3801546"/>
                  <a:pt x="3847746" y="3778702"/>
                </a:cubicBezTo>
                <a:cubicBezTo>
                  <a:pt x="3848698" y="3777750"/>
                  <a:pt x="3850600" y="3776799"/>
                  <a:pt x="3854406" y="3772991"/>
                </a:cubicBezTo>
                <a:cubicBezTo>
                  <a:pt x="3869624" y="3751100"/>
                  <a:pt x="3849648" y="3768232"/>
                  <a:pt x="3843942" y="3761570"/>
                </a:cubicBezTo>
                <a:cubicBezTo>
                  <a:pt x="3831574" y="3776799"/>
                  <a:pt x="3818258" y="3789172"/>
                  <a:pt x="3805892" y="3800594"/>
                </a:cubicBezTo>
                <a:cubicBezTo>
                  <a:pt x="3793526" y="3812968"/>
                  <a:pt x="3781158" y="3823438"/>
                  <a:pt x="3767842" y="3834859"/>
                </a:cubicBezTo>
                <a:cubicBezTo>
                  <a:pt x="3741208" y="3856751"/>
                  <a:pt x="3713622" y="3879595"/>
                  <a:pt x="3678426" y="3909101"/>
                </a:cubicBezTo>
                <a:cubicBezTo>
                  <a:pt x="3673670" y="3915763"/>
                  <a:pt x="3685086" y="3909101"/>
                  <a:pt x="3702206" y="3896727"/>
                </a:cubicBezTo>
                <a:cubicBezTo>
                  <a:pt x="3720280" y="3884354"/>
                  <a:pt x="3742158" y="3865317"/>
                  <a:pt x="3759282" y="3850088"/>
                </a:cubicBezTo>
                <a:cubicBezTo>
                  <a:pt x="3739306" y="3867221"/>
                  <a:pt x="3719330" y="3886257"/>
                  <a:pt x="3698402" y="3903390"/>
                </a:cubicBezTo>
                <a:lnTo>
                  <a:pt x="3709818" y="3891968"/>
                </a:lnTo>
                <a:lnTo>
                  <a:pt x="3668914" y="3923378"/>
                </a:lnTo>
                <a:lnTo>
                  <a:pt x="3647986" y="3938607"/>
                </a:lnTo>
                <a:lnTo>
                  <a:pt x="3627060" y="3953836"/>
                </a:lnTo>
                <a:lnTo>
                  <a:pt x="3585206" y="3983342"/>
                </a:lnTo>
                <a:lnTo>
                  <a:pt x="3542398" y="4011897"/>
                </a:lnTo>
                <a:cubicBezTo>
                  <a:pt x="3574742" y="3990005"/>
                  <a:pt x="3584254" y="3979535"/>
                  <a:pt x="3599474" y="3966210"/>
                </a:cubicBezTo>
                <a:cubicBezTo>
                  <a:pt x="3577594" y="3981439"/>
                  <a:pt x="3554766" y="3994764"/>
                  <a:pt x="3530986" y="4009041"/>
                </a:cubicBezTo>
                <a:cubicBezTo>
                  <a:pt x="3538594" y="4009993"/>
                  <a:pt x="3537642" y="4015704"/>
                  <a:pt x="3515766" y="4029030"/>
                </a:cubicBezTo>
                <a:cubicBezTo>
                  <a:pt x="3488178" y="4046162"/>
                  <a:pt x="3462496" y="4061391"/>
                  <a:pt x="3439666" y="4073765"/>
                </a:cubicBezTo>
                <a:cubicBezTo>
                  <a:pt x="3428250" y="4080427"/>
                  <a:pt x="3417788" y="4086138"/>
                  <a:pt x="3407324" y="4091849"/>
                </a:cubicBezTo>
                <a:cubicBezTo>
                  <a:pt x="3396862" y="4096608"/>
                  <a:pt x="3387348" y="4101367"/>
                  <a:pt x="3377836" y="4106126"/>
                </a:cubicBezTo>
                <a:cubicBezTo>
                  <a:pt x="3340738" y="4124211"/>
                  <a:pt x="3312202" y="4135633"/>
                  <a:pt x="3289370" y="4144199"/>
                </a:cubicBezTo>
                <a:cubicBezTo>
                  <a:pt x="3285566" y="4146103"/>
                  <a:pt x="3279858" y="4148958"/>
                  <a:pt x="3276054" y="4150862"/>
                </a:cubicBezTo>
                <a:cubicBezTo>
                  <a:pt x="3286518" y="4148006"/>
                  <a:pt x="3266542" y="4160380"/>
                  <a:pt x="3238954" y="4175609"/>
                </a:cubicBezTo>
                <a:lnTo>
                  <a:pt x="3224720" y="4183040"/>
                </a:lnTo>
                <a:lnTo>
                  <a:pt x="3230394" y="4180368"/>
                </a:lnTo>
                <a:lnTo>
                  <a:pt x="3262738" y="4164187"/>
                </a:lnTo>
                <a:lnTo>
                  <a:pt x="3295078" y="4148007"/>
                </a:lnTo>
                <a:lnTo>
                  <a:pt x="3326470" y="4130874"/>
                </a:lnTo>
                <a:lnTo>
                  <a:pt x="3299834" y="4149910"/>
                </a:lnTo>
                <a:cubicBezTo>
                  <a:pt x="3316006" y="4142296"/>
                  <a:pt x="3332178" y="4134681"/>
                  <a:pt x="3346446" y="4127067"/>
                </a:cubicBezTo>
                <a:cubicBezTo>
                  <a:pt x="3361666" y="4119452"/>
                  <a:pt x="3374030" y="4111838"/>
                  <a:pt x="3385446" y="4105175"/>
                </a:cubicBezTo>
                <a:cubicBezTo>
                  <a:pt x="3407324" y="4092801"/>
                  <a:pt x="3421594" y="4085187"/>
                  <a:pt x="3420642" y="4088994"/>
                </a:cubicBezTo>
                <a:cubicBezTo>
                  <a:pt x="3405422" y="4099464"/>
                  <a:pt x="3383544" y="4111838"/>
                  <a:pt x="3361666" y="4124211"/>
                </a:cubicBezTo>
                <a:cubicBezTo>
                  <a:pt x="3339786" y="4135633"/>
                  <a:pt x="3317908" y="4147055"/>
                  <a:pt x="3301738" y="4157525"/>
                </a:cubicBezTo>
                <a:lnTo>
                  <a:pt x="3345494" y="4138489"/>
                </a:lnTo>
                <a:cubicBezTo>
                  <a:pt x="3309346" y="4160380"/>
                  <a:pt x="3298884" y="4164187"/>
                  <a:pt x="3286518" y="4167995"/>
                </a:cubicBezTo>
                <a:cubicBezTo>
                  <a:pt x="3279858" y="4169898"/>
                  <a:pt x="3273200" y="4171802"/>
                  <a:pt x="3262738" y="4176561"/>
                </a:cubicBezTo>
                <a:cubicBezTo>
                  <a:pt x="3252274" y="4181320"/>
                  <a:pt x="3237054" y="4188935"/>
                  <a:pt x="3214224" y="4199405"/>
                </a:cubicBezTo>
                <a:cubicBezTo>
                  <a:pt x="3250370" y="4188935"/>
                  <a:pt x="3205662" y="4203212"/>
                  <a:pt x="3166662" y="4223200"/>
                </a:cubicBezTo>
                <a:cubicBezTo>
                  <a:pt x="3175222" y="4221296"/>
                  <a:pt x="3190442" y="4214634"/>
                  <a:pt x="3206614" y="4207971"/>
                </a:cubicBezTo>
                <a:cubicBezTo>
                  <a:pt x="3223736" y="4201308"/>
                  <a:pt x="3242762" y="4192742"/>
                  <a:pt x="3258932" y="4185127"/>
                </a:cubicBezTo>
                <a:cubicBezTo>
                  <a:pt x="3276054" y="4177513"/>
                  <a:pt x="3290322" y="4170850"/>
                  <a:pt x="3299834" y="4167043"/>
                </a:cubicBezTo>
                <a:cubicBezTo>
                  <a:pt x="3309346" y="4164187"/>
                  <a:pt x="3312202" y="4163236"/>
                  <a:pt x="3306494" y="4168946"/>
                </a:cubicBezTo>
                <a:cubicBezTo>
                  <a:pt x="3283664" y="4182272"/>
                  <a:pt x="3241810" y="4199405"/>
                  <a:pt x="3198054" y="4215585"/>
                </a:cubicBezTo>
                <a:cubicBezTo>
                  <a:pt x="3154296" y="4231766"/>
                  <a:pt x="3107686" y="4247947"/>
                  <a:pt x="3076294" y="4264128"/>
                </a:cubicBezTo>
                <a:lnTo>
                  <a:pt x="3079148" y="4262224"/>
                </a:lnTo>
                <a:cubicBezTo>
                  <a:pt x="2981170" y="4295538"/>
                  <a:pt x="2946926" y="4308863"/>
                  <a:pt x="2910780" y="4323141"/>
                </a:cubicBezTo>
                <a:cubicBezTo>
                  <a:pt x="2867974" y="4332659"/>
                  <a:pt x="2808998" y="4350743"/>
                  <a:pt x="2762386" y="4360261"/>
                </a:cubicBezTo>
                <a:lnTo>
                  <a:pt x="2763338" y="4357406"/>
                </a:lnTo>
                <a:cubicBezTo>
                  <a:pt x="2740510" y="4362165"/>
                  <a:pt x="2718630" y="4366924"/>
                  <a:pt x="2696752" y="4370731"/>
                </a:cubicBezTo>
                <a:cubicBezTo>
                  <a:pt x="2712922" y="4365972"/>
                  <a:pt x="2731948" y="4362165"/>
                  <a:pt x="2754778" y="4358357"/>
                </a:cubicBezTo>
                <a:cubicBezTo>
                  <a:pt x="2766192" y="4356454"/>
                  <a:pt x="2778558" y="4354550"/>
                  <a:pt x="2790924" y="4351695"/>
                </a:cubicBezTo>
                <a:cubicBezTo>
                  <a:pt x="2803290" y="4349791"/>
                  <a:pt x="2816606" y="4346936"/>
                  <a:pt x="2830876" y="4343129"/>
                </a:cubicBezTo>
                <a:lnTo>
                  <a:pt x="2822314" y="4340273"/>
                </a:lnTo>
                <a:cubicBezTo>
                  <a:pt x="2887950" y="4330755"/>
                  <a:pt x="2928854" y="4310767"/>
                  <a:pt x="2977366" y="4291730"/>
                </a:cubicBezTo>
                <a:cubicBezTo>
                  <a:pt x="2960244" y="4298393"/>
                  <a:pt x="2938366" y="4305056"/>
                  <a:pt x="2915536" y="4311719"/>
                </a:cubicBezTo>
                <a:cubicBezTo>
                  <a:pt x="2891754" y="4317430"/>
                  <a:pt x="2867974" y="4324092"/>
                  <a:pt x="2846096" y="4329803"/>
                </a:cubicBezTo>
                <a:cubicBezTo>
                  <a:pt x="2823266" y="4335514"/>
                  <a:pt x="2803290" y="4340273"/>
                  <a:pt x="2787118" y="4345032"/>
                </a:cubicBezTo>
                <a:cubicBezTo>
                  <a:pt x="2770948" y="4349791"/>
                  <a:pt x="2759534" y="4353598"/>
                  <a:pt x="2755728" y="4356454"/>
                </a:cubicBezTo>
                <a:cubicBezTo>
                  <a:pt x="2740510" y="4357406"/>
                  <a:pt x="2724338" y="4359309"/>
                  <a:pt x="2709118" y="4360261"/>
                </a:cubicBezTo>
                <a:lnTo>
                  <a:pt x="2687238" y="4365972"/>
                </a:lnTo>
                <a:cubicBezTo>
                  <a:pt x="2670118" y="4367876"/>
                  <a:pt x="2670118" y="4365020"/>
                  <a:pt x="2682482" y="4361213"/>
                </a:cubicBezTo>
                <a:cubicBezTo>
                  <a:pt x="2689142" y="4358357"/>
                  <a:pt x="2697702" y="4356454"/>
                  <a:pt x="2710070" y="4353598"/>
                </a:cubicBezTo>
                <a:cubicBezTo>
                  <a:pt x="2722434" y="4350743"/>
                  <a:pt x="2736704" y="4347888"/>
                  <a:pt x="2752874" y="4344080"/>
                </a:cubicBezTo>
                <a:cubicBezTo>
                  <a:pt x="2764290" y="4343129"/>
                  <a:pt x="2769998" y="4342177"/>
                  <a:pt x="2767142" y="4344080"/>
                </a:cubicBezTo>
                <a:cubicBezTo>
                  <a:pt x="2782362" y="4340273"/>
                  <a:pt x="2796630" y="4335514"/>
                  <a:pt x="2816606" y="4329803"/>
                </a:cubicBezTo>
                <a:cubicBezTo>
                  <a:pt x="2826120" y="4326948"/>
                  <a:pt x="2837534" y="4324092"/>
                  <a:pt x="2850852" y="4320285"/>
                </a:cubicBezTo>
                <a:cubicBezTo>
                  <a:pt x="2864170" y="4316478"/>
                  <a:pt x="2879390" y="4312670"/>
                  <a:pt x="2897462" y="4307911"/>
                </a:cubicBezTo>
                <a:lnTo>
                  <a:pt x="2859414" y="4320285"/>
                </a:lnTo>
                <a:cubicBezTo>
                  <a:pt x="2882242" y="4313622"/>
                  <a:pt x="2904122" y="4308863"/>
                  <a:pt x="2925048" y="4302200"/>
                </a:cubicBezTo>
                <a:cubicBezTo>
                  <a:pt x="2945974" y="4295538"/>
                  <a:pt x="2965950" y="4289827"/>
                  <a:pt x="2981170" y="4281261"/>
                </a:cubicBezTo>
                <a:lnTo>
                  <a:pt x="3016868" y="4267924"/>
                </a:lnTo>
                <a:lnTo>
                  <a:pt x="2860720" y="4313741"/>
                </a:lnTo>
                <a:cubicBezTo>
                  <a:pt x="2796870" y="4329803"/>
                  <a:pt x="2733374" y="4343128"/>
                  <a:pt x="2671068" y="4353598"/>
                </a:cubicBezTo>
                <a:cubicBezTo>
                  <a:pt x="2662506" y="4357406"/>
                  <a:pt x="2652994" y="4361213"/>
                  <a:pt x="2643482" y="4365020"/>
                </a:cubicBezTo>
                <a:cubicBezTo>
                  <a:pt x="2633970" y="4368827"/>
                  <a:pt x="2624458" y="4372634"/>
                  <a:pt x="2615896" y="4375490"/>
                </a:cubicBezTo>
                <a:cubicBezTo>
                  <a:pt x="2598774" y="4382153"/>
                  <a:pt x="2582602" y="4388815"/>
                  <a:pt x="2574042" y="4394526"/>
                </a:cubicBezTo>
                <a:cubicBezTo>
                  <a:pt x="2488430" y="4405948"/>
                  <a:pt x="2371430" y="4414514"/>
                  <a:pt x="2297234" y="4409755"/>
                </a:cubicBezTo>
                <a:lnTo>
                  <a:pt x="2303890" y="4407852"/>
                </a:lnTo>
                <a:cubicBezTo>
                  <a:pt x="2267746" y="4407852"/>
                  <a:pt x="2233500" y="4406900"/>
                  <a:pt x="2205914" y="4406900"/>
                </a:cubicBezTo>
                <a:cubicBezTo>
                  <a:pt x="2167866" y="4403093"/>
                  <a:pt x="2232550" y="4402141"/>
                  <a:pt x="2205914" y="4400237"/>
                </a:cubicBezTo>
                <a:cubicBezTo>
                  <a:pt x="2165010" y="4400237"/>
                  <a:pt x="2124108" y="4397382"/>
                  <a:pt x="2083206" y="4395478"/>
                </a:cubicBezTo>
                <a:cubicBezTo>
                  <a:pt x="2087962" y="4393574"/>
                  <a:pt x="2115546" y="4394526"/>
                  <a:pt x="2147890" y="4396430"/>
                </a:cubicBezTo>
                <a:cubicBezTo>
                  <a:pt x="2164060" y="4397382"/>
                  <a:pt x="2181182" y="4398334"/>
                  <a:pt x="2198304" y="4398334"/>
                </a:cubicBezTo>
                <a:cubicBezTo>
                  <a:pt x="2215426" y="4398334"/>
                  <a:pt x="2230646" y="4399285"/>
                  <a:pt x="2243012" y="4399285"/>
                </a:cubicBezTo>
                <a:cubicBezTo>
                  <a:pt x="2233500" y="4399285"/>
                  <a:pt x="2215426" y="4399285"/>
                  <a:pt x="2221134" y="4400237"/>
                </a:cubicBezTo>
                <a:cubicBezTo>
                  <a:pt x="2235402" y="4401189"/>
                  <a:pt x="2252526" y="4402141"/>
                  <a:pt x="2270598" y="4402141"/>
                </a:cubicBezTo>
                <a:cubicBezTo>
                  <a:pt x="2288672" y="4401189"/>
                  <a:pt x="2308648" y="4401189"/>
                  <a:pt x="2326722" y="4400237"/>
                </a:cubicBezTo>
                <a:cubicBezTo>
                  <a:pt x="2345746" y="4400237"/>
                  <a:pt x="2362868" y="4399285"/>
                  <a:pt x="2377138" y="4399285"/>
                </a:cubicBezTo>
                <a:cubicBezTo>
                  <a:pt x="2391406" y="4398334"/>
                  <a:pt x="2402820" y="4399285"/>
                  <a:pt x="2409478" y="4400237"/>
                </a:cubicBezTo>
                <a:cubicBezTo>
                  <a:pt x="2437064" y="4397382"/>
                  <a:pt x="2353356" y="4407852"/>
                  <a:pt x="2447528" y="4403093"/>
                </a:cubicBezTo>
                <a:cubicBezTo>
                  <a:pt x="2478918" y="4403093"/>
                  <a:pt x="2499846" y="4399285"/>
                  <a:pt x="2513162" y="4396430"/>
                </a:cubicBezTo>
                <a:cubicBezTo>
                  <a:pt x="2527432" y="4393574"/>
                  <a:pt x="2534090" y="4390719"/>
                  <a:pt x="2536944" y="4389767"/>
                </a:cubicBezTo>
                <a:cubicBezTo>
                  <a:pt x="2536944" y="4387863"/>
                  <a:pt x="2513162" y="4389767"/>
                  <a:pt x="2492236" y="4390719"/>
                </a:cubicBezTo>
                <a:cubicBezTo>
                  <a:pt x="2471310" y="4391671"/>
                  <a:pt x="2455138" y="4391671"/>
                  <a:pt x="2472260" y="4388815"/>
                </a:cubicBezTo>
                <a:cubicBezTo>
                  <a:pt x="2448478" y="4390719"/>
                  <a:pt x="2431358" y="4391671"/>
                  <a:pt x="2412332" y="4393574"/>
                </a:cubicBezTo>
                <a:cubicBezTo>
                  <a:pt x="2393308" y="4394526"/>
                  <a:pt x="2373332" y="4396430"/>
                  <a:pt x="2341942" y="4395478"/>
                </a:cubicBezTo>
                <a:cubicBezTo>
                  <a:pt x="2365722" y="4395478"/>
                  <a:pt x="2394258" y="4392623"/>
                  <a:pt x="2419942" y="4390719"/>
                </a:cubicBezTo>
                <a:cubicBezTo>
                  <a:pt x="2445626" y="4387863"/>
                  <a:pt x="2468454" y="4387863"/>
                  <a:pt x="2481772" y="4387863"/>
                </a:cubicBezTo>
                <a:cubicBezTo>
                  <a:pt x="2576896" y="4373586"/>
                  <a:pt x="2561676" y="4363116"/>
                  <a:pt x="2516968" y="4366924"/>
                </a:cubicBezTo>
                <a:cubicBezTo>
                  <a:pt x="2519822" y="4367875"/>
                  <a:pt x="2510310" y="4369779"/>
                  <a:pt x="2496992" y="4371683"/>
                </a:cubicBezTo>
                <a:cubicBezTo>
                  <a:pt x="2490334" y="4372634"/>
                  <a:pt x="2481772" y="4373586"/>
                  <a:pt x="2474162" y="4374538"/>
                </a:cubicBezTo>
                <a:cubicBezTo>
                  <a:pt x="2465602" y="4375490"/>
                  <a:pt x="2457990" y="4375490"/>
                  <a:pt x="2450382" y="4376442"/>
                </a:cubicBezTo>
                <a:cubicBezTo>
                  <a:pt x="2421846" y="4379297"/>
                  <a:pt x="2406626" y="4381201"/>
                  <a:pt x="2469406" y="4380249"/>
                </a:cubicBezTo>
                <a:cubicBezTo>
                  <a:pt x="2441822" y="4384056"/>
                  <a:pt x="2401870" y="4387863"/>
                  <a:pt x="2360014" y="4389767"/>
                </a:cubicBezTo>
                <a:cubicBezTo>
                  <a:pt x="2339086" y="4390719"/>
                  <a:pt x="2317210" y="4390719"/>
                  <a:pt x="2296282" y="4391671"/>
                </a:cubicBezTo>
                <a:cubicBezTo>
                  <a:pt x="2285818" y="4391671"/>
                  <a:pt x="2275354" y="4392623"/>
                  <a:pt x="2265842" y="4392623"/>
                </a:cubicBezTo>
                <a:cubicBezTo>
                  <a:pt x="2256330" y="4392623"/>
                  <a:pt x="2246818" y="4392623"/>
                  <a:pt x="2237306" y="4392623"/>
                </a:cubicBezTo>
                <a:lnTo>
                  <a:pt x="2241110" y="4391671"/>
                </a:lnTo>
                <a:lnTo>
                  <a:pt x="2195450" y="4390719"/>
                </a:lnTo>
                <a:lnTo>
                  <a:pt x="2172622" y="4389767"/>
                </a:lnTo>
                <a:cubicBezTo>
                  <a:pt x="2165010" y="4389767"/>
                  <a:pt x="2157402" y="4388815"/>
                  <a:pt x="2149790" y="4388815"/>
                </a:cubicBezTo>
                <a:cubicBezTo>
                  <a:pt x="2163110" y="4388815"/>
                  <a:pt x="2190694" y="4388815"/>
                  <a:pt x="2191646" y="4385960"/>
                </a:cubicBezTo>
                <a:cubicBezTo>
                  <a:pt x="2169766" y="4385960"/>
                  <a:pt x="2148840" y="4385008"/>
                  <a:pt x="2127914" y="4385008"/>
                </a:cubicBezTo>
                <a:cubicBezTo>
                  <a:pt x="2106034" y="4384056"/>
                  <a:pt x="2085106" y="4384056"/>
                  <a:pt x="2064180" y="4383104"/>
                </a:cubicBezTo>
                <a:cubicBezTo>
                  <a:pt x="2100326" y="4383104"/>
                  <a:pt x="2088912" y="4382153"/>
                  <a:pt x="2065130" y="4379297"/>
                </a:cubicBezTo>
                <a:cubicBezTo>
                  <a:pt x="2053240" y="4377870"/>
                  <a:pt x="2038258" y="4375966"/>
                  <a:pt x="2024228" y="4374063"/>
                </a:cubicBezTo>
                <a:lnTo>
                  <a:pt x="1989120" y="4368840"/>
                </a:lnTo>
                <a:lnTo>
                  <a:pt x="1998546" y="4367875"/>
                </a:lnTo>
                <a:cubicBezTo>
                  <a:pt x="1977618" y="4362165"/>
                  <a:pt x="1931006" y="4354550"/>
                  <a:pt x="1877738" y="4346936"/>
                </a:cubicBezTo>
                <a:cubicBezTo>
                  <a:pt x="1825420" y="4337417"/>
                  <a:pt x="1766444" y="4326947"/>
                  <a:pt x="1721734" y="4314574"/>
                </a:cubicBezTo>
                <a:cubicBezTo>
                  <a:pt x="1730298" y="4315526"/>
                  <a:pt x="1748370" y="4319333"/>
                  <a:pt x="1752174" y="4319333"/>
                </a:cubicBezTo>
                <a:cubicBezTo>
                  <a:pt x="1720784" y="4310766"/>
                  <a:pt x="1697954" y="4306007"/>
                  <a:pt x="1677978" y="4301248"/>
                </a:cubicBezTo>
                <a:cubicBezTo>
                  <a:pt x="1658002" y="4296489"/>
                  <a:pt x="1640880" y="4291730"/>
                  <a:pt x="1618050" y="4286971"/>
                </a:cubicBezTo>
                <a:lnTo>
                  <a:pt x="1623758" y="4288875"/>
                </a:lnTo>
                <a:cubicBezTo>
                  <a:pt x="1584758" y="4280309"/>
                  <a:pt x="1573342" y="4276501"/>
                  <a:pt x="1565734" y="4271742"/>
                </a:cubicBezTo>
                <a:cubicBezTo>
                  <a:pt x="1559074" y="4267935"/>
                  <a:pt x="1555270" y="4264128"/>
                  <a:pt x="1533390" y="4255561"/>
                </a:cubicBezTo>
                <a:cubicBezTo>
                  <a:pt x="1523878" y="4252706"/>
                  <a:pt x="1503902" y="4246043"/>
                  <a:pt x="1487732" y="4241284"/>
                </a:cubicBezTo>
                <a:cubicBezTo>
                  <a:pt x="1470610" y="4236525"/>
                  <a:pt x="1457292" y="4231766"/>
                  <a:pt x="1462048" y="4235573"/>
                </a:cubicBezTo>
                <a:cubicBezTo>
                  <a:pt x="1435414" y="4224152"/>
                  <a:pt x="1408778" y="4213681"/>
                  <a:pt x="1383096" y="4202260"/>
                </a:cubicBezTo>
                <a:lnTo>
                  <a:pt x="1384998" y="4208922"/>
                </a:lnTo>
                <a:cubicBezTo>
                  <a:pt x="1340290" y="4190838"/>
                  <a:pt x="1331730" y="4184175"/>
                  <a:pt x="1289875" y="4170850"/>
                </a:cubicBezTo>
                <a:lnTo>
                  <a:pt x="1286070" y="4174657"/>
                </a:lnTo>
                <a:cubicBezTo>
                  <a:pt x="1304142" y="4182271"/>
                  <a:pt x="1323168" y="4189886"/>
                  <a:pt x="1341242" y="4197501"/>
                </a:cubicBezTo>
                <a:cubicBezTo>
                  <a:pt x="1359314" y="4205115"/>
                  <a:pt x="1377388" y="4213681"/>
                  <a:pt x="1396414" y="4220344"/>
                </a:cubicBezTo>
                <a:cubicBezTo>
                  <a:pt x="1339338" y="4200356"/>
                  <a:pt x="1379290" y="4219393"/>
                  <a:pt x="1316510" y="4195597"/>
                </a:cubicBezTo>
                <a:cubicBezTo>
                  <a:pt x="1388802" y="4218441"/>
                  <a:pt x="1268948" y="4174657"/>
                  <a:pt x="1264191" y="4166091"/>
                </a:cubicBezTo>
                <a:lnTo>
                  <a:pt x="1217581" y="4148958"/>
                </a:lnTo>
                <a:lnTo>
                  <a:pt x="1229947" y="4152765"/>
                </a:lnTo>
                <a:cubicBezTo>
                  <a:pt x="1195703" y="4134681"/>
                  <a:pt x="1187141" y="4135633"/>
                  <a:pt x="1147190" y="4115644"/>
                </a:cubicBezTo>
                <a:cubicBezTo>
                  <a:pt x="1170019" y="4128018"/>
                  <a:pt x="1189044" y="4140392"/>
                  <a:pt x="1210922" y="4149910"/>
                </a:cubicBezTo>
                <a:cubicBezTo>
                  <a:pt x="1232801" y="4160380"/>
                  <a:pt x="1256582" y="4170850"/>
                  <a:pt x="1287972" y="4182271"/>
                </a:cubicBezTo>
                <a:cubicBezTo>
                  <a:pt x="1265143" y="4173705"/>
                  <a:pt x="1230898" y="4160380"/>
                  <a:pt x="1199507" y="4148006"/>
                </a:cubicBezTo>
                <a:cubicBezTo>
                  <a:pt x="1169068" y="4134681"/>
                  <a:pt x="1140531" y="4122307"/>
                  <a:pt x="1130067" y="4117548"/>
                </a:cubicBezTo>
                <a:cubicBezTo>
                  <a:pt x="1106286" y="4107078"/>
                  <a:pt x="1087262" y="4096608"/>
                  <a:pt x="1068237" y="4086138"/>
                </a:cubicBezTo>
                <a:cubicBezTo>
                  <a:pt x="1050164" y="4075668"/>
                  <a:pt x="1031139" y="4065198"/>
                  <a:pt x="1010212" y="4053777"/>
                </a:cubicBezTo>
                <a:cubicBezTo>
                  <a:pt x="1052066" y="4074717"/>
                  <a:pt x="1046359" y="4067102"/>
                  <a:pt x="1051115" y="4066150"/>
                </a:cubicBezTo>
                <a:cubicBezTo>
                  <a:pt x="1053968" y="4065198"/>
                  <a:pt x="1058725" y="4066150"/>
                  <a:pt x="1072993" y="4072813"/>
                </a:cubicBezTo>
                <a:cubicBezTo>
                  <a:pt x="1087262" y="4079476"/>
                  <a:pt x="1111043" y="4092801"/>
                  <a:pt x="1152897" y="4112789"/>
                </a:cubicBezTo>
                <a:cubicBezTo>
                  <a:pt x="1149092" y="4111837"/>
                  <a:pt x="1135775" y="4105175"/>
                  <a:pt x="1131019" y="4102319"/>
                </a:cubicBezTo>
                <a:cubicBezTo>
                  <a:pt x="1141482" y="4109934"/>
                  <a:pt x="1166214" y="4122307"/>
                  <a:pt x="1193800" y="4133729"/>
                </a:cubicBezTo>
                <a:cubicBezTo>
                  <a:pt x="1221386" y="4145151"/>
                  <a:pt x="1251825" y="4155621"/>
                  <a:pt x="1270850" y="4162284"/>
                </a:cubicBezTo>
                <a:cubicBezTo>
                  <a:pt x="1263240" y="4154669"/>
                  <a:pt x="1302242" y="4170850"/>
                  <a:pt x="1237557" y="4140392"/>
                </a:cubicBezTo>
                <a:cubicBezTo>
                  <a:pt x="1247069" y="4146103"/>
                  <a:pt x="1232801" y="4142295"/>
                  <a:pt x="1208069" y="4132777"/>
                </a:cubicBezTo>
                <a:cubicBezTo>
                  <a:pt x="1183337" y="4122307"/>
                  <a:pt x="1149092" y="4107078"/>
                  <a:pt x="1118652" y="4090897"/>
                </a:cubicBezTo>
                <a:lnTo>
                  <a:pt x="1132921" y="4088994"/>
                </a:lnTo>
                <a:cubicBezTo>
                  <a:pt x="1117701" y="4081379"/>
                  <a:pt x="1103433" y="4073765"/>
                  <a:pt x="1089164" y="4066150"/>
                </a:cubicBezTo>
                <a:lnTo>
                  <a:pt x="1045407" y="4043307"/>
                </a:lnTo>
                <a:lnTo>
                  <a:pt x="1053968" y="4047114"/>
                </a:lnTo>
                <a:cubicBezTo>
                  <a:pt x="1023529" y="4026174"/>
                  <a:pt x="961699" y="3998571"/>
                  <a:pt x="904625" y="3960499"/>
                </a:cubicBezTo>
                <a:lnTo>
                  <a:pt x="902304" y="3959178"/>
                </a:lnTo>
                <a:lnTo>
                  <a:pt x="900641" y="3958729"/>
                </a:lnTo>
                <a:cubicBezTo>
                  <a:pt x="902425" y="3960915"/>
                  <a:pt x="916515" y="3970731"/>
                  <a:pt x="923649" y="3975728"/>
                </a:cubicBezTo>
                <a:cubicBezTo>
                  <a:pt x="893685" y="3959309"/>
                  <a:pt x="886729" y="3952528"/>
                  <a:pt x="893150" y="3954580"/>
                </a:cubicBezTo>
                <a:lnTo>
                  <a:pt x="899457" y="3957557"/>
                </a:lnTo>
                <a:lnTo>
                  <a:pt x="883936" y="3948720"/>
                </a:lnTo>
                <a:cubicBezTo>
                  <a:pt x="875612" y="3943842"/>
                  <a:pt x="866100" y="3938131"/>
                  <a:pt x="856112" y="3931944"/>
                </a:cubicBezTo>
                <a:cubicBezTo>
                  <a:pt x="836136" y="3919571"/>
                  <a:pt x="815208" y="3905294"/>
                  <a:pt x="797135" y="3893872"/>
                </a:cubicBezTo>
                <a:cubicBezTo>
                  <a:pt x="760988" y="3870076"/>
                  <a:pt x="739110" y="3854847"/>
                  <a:pt x="769549" y="3882450"/>
                </a:cubicBezTo>
                <a:cubicBezTo>
                  <a:pt x="722939" y="3843426"/>
                  <a:pt x="676328" y="3815823"/>
                  <a:pt x="624010" y="3772991"/>
                </a:cubicBezTo>
                <a:cubicBezTo>
                  <a:pt x="634474" y="3782509"/>
                  <a:pt x="644937" y="3791076"/>
                  <a:pt x="655401" y="3800594"/>
                </a:cubicBezTo>
                <a:cubicBezTo>
                  <a:pt x="665865" y="3810112"/>
                  <a:pt x="676328" y="3819630"/>
                  <a:pt x="686792" y="3828197"/>
                </a:cubicBezTo>
                <a:cubicBezTo>
                  <a:pt x="645889" y="3799642"/>
                  <a:pt x="632571" y="3789172"/>
                  <a:pt x="620205" y="3779654"/>
                </a:cubicBezTo>
                <a:cubicBezTo>
                  <a:pt x="608790" y="3770136"/>
                  <a:pt x="597376" y="3763473"/>
                  <a:pt x="565034" y="3739678"/>
                </a:cubicBezTo>
                <a:cubicBezTo>
                  <a:pt x="560277" y="3732063"/>
                  <a:pt x="548863" y="3718738"/>
                  <a:pt x="562180" y="3728256"/>
                </a:cubicBezTo>
                <a:cubicBezTo>
                  <a:pt x="512716" y="3683521"/>
                  <a:pt x="456593" y="3623557"/>
                  <a:pt x="409982" y="3565496"/>
                </a:cubicBezTo>
                <a:cubicBezTo>
                  <a:pt x="362421" y="3507435"/>
                  <a:pt x="323420" y="3451278"/>
                  <a:pt x="300590" y="3418917"/>
                </a:cubicBezTo>
                <a:cubicBezTo>
                  <a:pt x="275858" y="3377988"/>
                  <a:pt x="265395" y="3352290"/>
                  <a:pt x="252077" y="3322783"/>
                </a:cubicBezTo>
                <a:cubicBezTo>
                  <a:pt x="238760" y="3293277"/>
                  <a:pt x="223540" y="3259012"/>
                  <a:pt x="196906" y="3199047"/>
                </a:cubicBezTo>
                <a:cubicBezTo>
                  <a:pt x="191198" y="3185722"/>
                  <a:pt x="191198" y="3191433"/>
                  <a:pt x="189296" y="3190481"/>
                </a:cubicBezTo>
                <a:cubicBezTo>
                  <a:pt x="187393" y="3188577"/>
                  <a:pt x="182637" y="3180011"/>
                  <a:pt x="168369" y="3139083"/>
                </a:cubicBezTo>
                <a:cubicBezTo>
                  <a:pt x="166466" y="3133372"/>
                  <a:pt x="203564" y="3215228"/>
                  <a:pt x="168369" y="3124806"/>
                </a:cubicBezTo>
                <a:cubicBezTo>
                  <a:pt x="138880" y="3061034"/>
                  <a:pt x="119856" y="2969660"/>
                  <a:pt x="91319" y="2885901"/>
                </a:cubicBezTo>
                <a:cubicBezTo>
                  <a:pt x="80855" y="2840213"/>
                  <a:pt x="60879" y="2761213"/>
                  <a:pt x="69440" y="2776442"/>
                </a:cubicBezTo>
                <a:cubicBezTo>
                  <a:pt x="85611" y="2849731"/>
                  <a:pt x="116051" y="2950624"/>
                  <a:pt x="122709" y="2964901"/>
                </a:cubicBezTo>
                <a:cubicBezTo>
                  <a:pt x="117002" y="2956335"/>
                  <a:pt x="135075" y="3017251"/>
                  <a:pt x="117002" y="2964901"/>
                </a:cubicBezTo>
                <a:cubicBezTo>
                  <a:pt x="131270" y="3019155"/>
                  <a:pt x="138880" y="3036287"/>
                  <a:pt x="144588" y="3052468"/>
                </a:cubicBezTo>
                <a:cubicBezTo>
                  <a:pt x="147441" y="3060082"/>
                  <a:pt x="150295" y="3067697"/>
                  <a:pt x="155051" y="3079119"/>
                </a:cubicBezTo>
                <a:cubicBezTo>
                  <a:pt x="159808" y="3090541"/>
                  <a:pt x="164564" y="3106721"/>
                  <a:pt x="173125" y="3130517"/>
                </a:cubicBezTo>
                <a:cubicBezTo>
                  <a:pt x="175978" y="3133372"/>
                  <a:pt x="172174" y="3120999"/>
                  <a:pt x="167417" y="3104818"/>
                </a:cubicBezTo>
                <a:cubicBezTo>
                  <a:pt x="162661" y="3088637"/>
                  <a:pt x="156003" y="3069601"/>
                  <a:pt x="152198" y="3059131"/>
                </a:cubicBezTo>
                <a:cubicBezTo>
                  <a:pt x="155051" y="3058179"/>
                  <a:pt x="172174" y="3104818"/>
                  <a:pt x="186442" y="3140987"/>
                </a:cubicBezTo>
                <a:cubicBezTo>
                  <a:pt x="201662" y="3177156"/>
                  <a:pt x="213077" y="3201903"/>
                  <a:pt x="199759" y="3159071"/>
                </a:cubicBezTo>
                <a:cubicBezTo>
                  <a:pt x="180735" y="3108625"/>
                  <a:pt x="165515" y="3076263"/>
                  <a:pt x="153149" y="3045805"/>
                </a:cubicBezTo>
                <a:cubicBezTo>
                  <a:pt x="140783" y="3015347"/>
                  <a:pt x="129368" y="2985841"/>
                  <a:pt x="119856" y="2940154"/>
                </a:cubicBezTo>
                <a:cubicBezTo>
                  <a:pt x="134124" y="2974419"/>
                  <a:pt x="148393" y="3031528"/>
                  <a:pt x="170271" y="3074360"/>
                </a:cubicBezTo>
                <a:cubicBezTo>
                  <a:pt x="162661" y="3050564"/>
                  <a:pt x="155051" y="3025817"/>
                  <a:pt x="148393" y="3001070"/>
                </a:cubicBezTo>
                <a:cubicBezTo>
                  <a:pt x="140783" y="2983937"/>
                  <a:pt x="134124" y="2966805"/>
                  <a:pt x="127466" y="2949672"/>
                </a:cubicBezTo>
                <a:lnTo>
                  <a:pt x="129368" y="2952528"/>
                </a:lnTo>
                <a:cubicBezTo>
                  <a:pt x="113197" y="2886852"/>
                  <a:pt x="103685" y="2857346"/>
                  <a:pt x="93221" y="2829744"/>
                </a:cubicBezTo>
                <a:cubicBezTo>
                  <a:pt x="82757" y="2802141"/>
                  <a:pt x="72294" y="2776442"/>
                  <a:pt x="57074" y="2717429"/>
                </a:cubicBezTo>
                <a:cubicBezTo>
                  <a:pt x="68489" y="2786912"/>
                  <a:pt x="41854" y="2704104"/>
                  <a:pt x="51367" y="2756454"/>
                </a:cubicBezTo>
                <a:cubicBezTo>
                  <a:pt x="31391" y="2676501"/>
                  <a:pt x="21878" y="2617489"/>
                  <a:pt x="28537" y="2615585"/>
                </a:cubicBezTo>
                <a:cubicBezTo>
                  <a:pt x="36147" y="2652706"/>
                  <a:pt x="41854" y="2671742"/>
                  <a:pt x="44708" y="2681261"/>
                </a:cubicBezTo>
                <a:cubicBezTo>
                  <a:pt x="47562" y="2690779"/>
                  <a:pt x="48513" y="2691731"/>
                  <a:pt x="49464" y="2691731"/>
                </a:cubicBezTo>
                <a:cubicBezTo>
                  <a:pt x="52318" y="2691731"/>
                  <a:pt x="53269" y="2690779"/>
                  <a:pt x="72294" y="2758358"/>
                </a:cubicBezTo>
                <a:cubicBezTo>
                  <a:pt x="69440" y="2735514"/>
                  <a:pt x="89416" y="2788815"/>
                  <a:pt x="71343" y="2706959"/>
                </a:cubicBezTo>
                <a:cubicBezTo>
                  <a:pt x="47562" y="2615585"/>
                  <a:pt x="71343" y="2735514"/>
                  <a:pt x="50415" y="2644140"/>
                </a:cubicBezTo>
                <a:cubicBezTo>
                  <a:pt x="50415" y="2638429"/>
                  <a:pt x="49464" y="2632718"/>
                  <a:pt x="51367" y="2635573"/>
                </a:cubicBezTo>
                <a:cubicBezTo>
                  <a:pt x="39952" y="2593693"/>
                  <a:pt x="42806" y="2586079"/>
                  <a:pt x="31391" y="2534681"/>
                </a:cubicBezTo>
                <a:lnTo>
                  <a:pt x="34244" y="2547055"/>
                </a:lnTo>
                <a:cubicBezTo>
                  <a:pt x="31391" y="2514693"/>
                  <a:pt x="27586" y="2497560"/>
                  <a:pt x="24732" y="2481380"/>
                </a:cubicBezTo>
                <a:cubicBezTo>
                  <a:pt x="20927" y="2464247"/>
                  <a:pt x="19025" y="2449018"/>
                  <a:pt x="18073" y="2421415"/>
                </a:cubicBezTo>
                <a:cubicBezTo>
                  <a:pt x="15220" y="2444259"/>
                  <a:pt x="10464" y="2384294"/>
                  <a:pt x="5707" y="2350029"/>
                </a:cubicBezTo>
                <a:cubicBezTo>
                  <a:pt x="6659" y="2377632"/>
                  <a:pt x="5707" y="2400475"/>
                  <a:pt x="6659" y="2429030"/>
                </a:cubicBezTo>
                <a:cubicBezTo>
                  <a:pt x="7610" y="2457584"/>
                  <a:pt x="9512" y="2493753"/>
                  <a:pt x="18073" y="2548958"/>
                </a:cubicBezTo>
                <a:cubicBezTo>
                  <a:pt x="23781" y="2562284"/>
                  <a:pt x="24732" y="2553717"/>
                  <a:pt x="34244" y="2598453"/>
                </a:cubicBezTo>
                <a:cubicBezTo>
                  <a:pt x="29488" y="2574657"/>
                  <a:pt x="25683" y="2550862"/>
                  <a:pt x="21878" y="2527066"/>
                </a:cubicBezTo>
                <a:cubicBezTo>
                  <a:pt x="24732" y="2542296"/>
                  <a:pt x="27586" y="2553717"/>
                  <a:pt x="30440" y="2567995"/>
                </a:cubicBezTo>
                <a:cubicBezTo>
                  <a:pt x="34244" y="2590838"/>
                  <a:pt x="37098" y="2613682"/>
                  <a:pt x="40903" y="2636525"/>
                </a:cubicBezTo>
                <a:cubicBezTo>
                  <a:pt x="21878" y="2549910"/>
                  <a:pt x="25683" y="2589886"/>
                  <a:pt x="15220" y="2553717"/>
                </a:cubicBezTo>
                <a:cubicBezTo>
                  <a:pt x="9512" y="2513741"/>
                  <a:pt x="7610" y="2497560"/>
                  <a:pt x="5707" y="2484235"/>
                </a:cubicBezTo>
                <a:cubicBezTo>
                  <a:pt x="3805" y="2471861"/>
                  <a:pt x="1902" y="2462343"/>
                  <a:pt x="0" y="2436644"/>
                </a:cubicBezTo>
                <a:cubicBezTo>
                  <a:pt x="2854" y="2439500"/>
                  <a:pt x="951" y="2399523"/>
                  <a:pt x="951" y="2348126"/>
                </a:cubicBezTo>
                <a:cubicBezTo>
                  <a:pt x="951" y="2322426"/>
                  <a:pt x="951" y="2293872"/>
                  <a:pt x="1902" y="2265318"/>
                </a:cubicBezTo>
                <a:cubicBezTo>
                  <a:pt x="3805" y="2237715"/>
                  <a:pt x="5707" y="2210112"/>
                  <a:pt x="7610" y="2186317"/>
                </a:cubicBezTo>
                <a:cubicBezTo>
                  <a:pt x="6659" y="2201546"/>
                  <a:pt x="5707" y="2219631"/>
                  <a:pt x="5707" y="2230100"/>
                </a:cubicBezTo>
                <a:cubicBezTo>
                  <a:pt x="6659" y="2298631"/>
                  <a:pt x="11415" y="2183462"/>
                  <a:pt x="13317" y="2181558"/>
                </a:cubicBezTo>
                <a:cubicBezTo>
                  <a:pt x="13317" y="2167281"/>
                  <a:pt x="14269" y="2153004"/>
                  <a:pt x="14269" y="2137775"/>
                </a:cubicBezTo>
                <a:cubicBezTo>
                  <a:pt x="14269" y="2145389"/>
                  <a:pt x="15220" y="2151100"/>
                  <a:pt x="17122" y="2133967"/>
                </a:cubicBezTo>
                <a:cubicBezTo>
                  <a:pt x="18073" y="2117786"/>
                  <a:pt x="19025" y="2105413"/>
                  <a:pt x="19025" y="2094943"/>
                </a:cubicBezTo>
                <a:cubicBezTo>
                  <a:pt x="19025" y="2085425"/>
                  <a:pt x="19976" y="2076858"/>
                  <a:pt x="19976" y="2069244"/>
                </a:cubicBezTo>
                <a:cubicBezTo>
                  <a:pt x="20927" y="2054015"/>
                  <a:pt x="20927" y="2037834"/>
                  <a:pt x="25683" y="2004520"/>
                </a:cubicBezTo>
                <a:cubicBezTo>
                  <a:pt x="28537" y="1999761"/>
                  <a:pt x="25683" y="2056870"/>
                  <a:pt x="33293" y="2015942"/>
                </a:cubicBezTo>
                <a:cubicBezTo>
                  <a:pt x="36147" y="2009280"/>
                  <a:pt x="41854" y="1995002"/>
                  <a:pt x="47562" y="1971207"/>
                </a:cubicBezTo>
                <a:cubicBezTo>
                  <a:pt x="51367" y="1959785"/>
                  <a:pt x="54220" y="1945508"/>
                  <a:pt x="58025" y="1929327"/>
                </a:cubicBezTo>
                <a:cubicBezTo>
                  <a:pt x="62782" y="1912195"/>
                  <a:pt x="66586" y="1894110"/>
                  <a:pt x="71343" y="1872218"/>
                </a:cubicBezTo>
                <a:cubicBezTo>
                  <a:pt x="71343" y="1869363"/>
                  <a:pt x="72294" y="1861748"/>
                  <a:pt x="74196" y="1852230"/>
                </a:cubicBezTo>
                <a:cubicBezTo>
                  <a:pt x="76099" y="1842712"/>
                  <a:pt x="79904" y="1830338"/>
                  <a:pt x="82757" y="1817965"/>
                </a:cubicBezTo>
                <a:cubicBezTo>
                  <a:pt x="81806" y="1821772"/>
                  <a:pt x="80855" y="1825579"/>
                  <a:pt x="80855" y="1827483"/>
                </a:cubicBezTo>
                <a:lnTo>
                  <a:pt x="99880" y="1772278"/>
                </a:lnTo>
                <a:cubicBezTo>
                  <a:pt x="95124" y="1796073"/>
                  <a:pt x="88465" y="1820820"/>
                  <a:pt x="80855" y="1844616"/>
                </a:cubicBezTo>
                <a:cubicBezTo>
                  <a:pt x="74196" y="1868411"/>
                  <a:pt x="67538" y="1893158"/>
                  <a:pt x="64684" y="1917905"/>
                </a:cubicBezTo>
                <a:lnTo>
                  <a:pt x="68489" y="1922664"/>
                </a:lnTo>
                <a:cubicBezTo>
                  <a:pt x="63733" y="1941701"/>
                  <a:pt x="60879" y="1964544"/>
                  <a:pt x="58025" y="1985484"/>
                </a:cubicBezTo>
                <a:cubicBezTo>
                  <a:pt x="57074" y="1995954"/>
                  <a:pt x="55172" y="2006424"/>
                  <a:pt x="54220" y="2014990"/>
                </a:cubicBezTo>
                <a:cubicBezTo>
                  <a:pt x="54220" y="2023557"/>
                  <a:pt x="53269" y="2032123"/>
                  <a:pt x="53269" y="2037834"/>
                </a:cubicBezTo>
                <a:cubicBezTo>
                  <a:pt x="54220" y="2030219"/>
                  <a:pt x="55172" y="2023557"/>
                  <a:pt x="56123" y="2017846"/>
                </a:cubicBezTo>
                <a:cubicBezTo>
                  <a:pt x="57074" y="2012135"/>
                  <a:pt x="58025" y="2006424"/>
                  <a:pt x="58977" y="2001665"/>
                </a:cubicBezTo>
                <a:cubicBezTo>
                  <a:pt x="60879" y="1991195"/>
                  <a:pt x="61830" y="1982629"/>
                  <a:pt x="63733" y="1973111"/>
                </a:cubicBezTo>
                <a:cubicBezTo>
                  <a:pt x="66586" y="1954074"/>
                  <a:pt x="69440" y="1935038"/>
                  <a:pt x="77050" y="1902676"/>
                </a:cubicBezTo>
                <a:cubicBezTo>
                  <a:pt x="82757" y="1894110"/>
                  <a:pt x="73245" y="1939797"/>
                  <a:pt x="73245" y="1946460"/>
                </a:cubicBezTo>
                <a:lnTo>
                  <a:pt x="72294" y="1935990"/>
                </a:lnTo>
                <a:cubicBezTo>
                  <a:pt x="67538" y="1955026"/>
                  <a:pt x="64684" y="1972159"/>
                  <a:pt x="61830" y="1988340"/>
                </a:cubicBezTo>
                <a:cubicBezTo>
                  <a:pt x="58977" y="2003569"/>
                  <a:pt x="57074" y="2018798"/>
                  <a:pt x="56123" y="2034978"/>
                </a:cubicBezTo>
                <a:cubicBezTo>
                  <a:pt x="54220" y="2050208"/>
                  <a:pt x="53269" y="2067340"/>
                  <a:pt x="51367" y="2085425"/>
                </a:cubicBezTo>
                <a:cubicBezTo>
                  <a:pt x="49464" y="2094943"/>
                  <a:pt x="49464" y="2104461"/>
                  <a:pt x="48513" y="2114931"/>
                </a:cubicBezTo>
                <a:cubicBezTo>
                  <a:pt x="47562" y="2125401"/>
                  <a:pt x="46611" y="2136823"/>
                  <a:pt x="45659" y="2149196"/>
                </a:cubicBezTo>
                <a:cubicBezTo>
                  <a:pt x="43757" y="2163473"/>
                  <a:pt x="44708" y="2154907"/>
                  <a:pt x="43757" y="2151100"/>
                </a:cubicBezTo>
                <a:cubicBezTo>
                  <a:pt x="43757" y="2160618"/>
                  <a:pt x="42806" y="2171088"/>
                  <a:pt x="42806" y="2180606"/>
                </a:cubicBezTo>
                <a:cubicBezTo>
                  <a:pt x="42806" y="2190124"/>
                  <a:pt x="42806" y="2200594"/>
                  <a:pt x="42806" y="2210112"/>
                </a:cubicBezTo>
                <a:cubicBezTo>
                  <a:pt x="42806" y="2229149"/>
                  <a:pt x="40903" y="2249137"/>
                  <a:pt x="40903" y="2268173"/>
                </a:cubicBezTo>
                <a:cubicBezTo>
                  <a:pt x="40903" y="2303390"/>
                  <a:pt x="41854" y="2338607"/>
                  <a:pt x="46611" y="2373824"/>
                </a:cubicBezTo>
                <a:cubicBezTo>
                  <a:pt x="43757" y="2335752"/>
                  <a:pt x="42806" y="2298631"/>
                  <a:pt x="42806" y="2261510"/>
                </a:cubicBezTo>
                <a:cubicBezTo>
                  <a:pt x="45659" y="1819869"/>
                  <a:pt x="241614" y="1401070"/>
                  <a:pt x="474666" y="1025104"/>
                </a:cubicBezTo>
                <a:lnTo>
                  <a:pt x="440422" y="1131707"/>
                </a:lnTo>
                <a:cubicBezTo>
                  <a:pt x="466105" y="1088875"/>
                  <a:pt x="493691" y="1050803"/>
                  <a:pt x="514618" y="1020344"/>
                </a:cubicBezTo>
                <a:cubicBezTo>
                  <a:pt x="525082" y="1005115"/>
                  <a:pt x="507008" y="1034622"/>
                  <a:pt x="506057" y="1037477"/>
                </a:cubicBezTo>
                <a:cubicBezTo>
                  <a:pt x="534594" y="998453"/>
                  <a:pt x="553619" y="977513"/>
                  <a:pt x="590717" y="929922"/>
                </a:cubicBezTo>
                <a:cubicBezTo>
                  <a:pt x="610693" y="898512"/>
                  <a:pt x="569790" y="949910"/>
                  <a:pt x="551716" y="972754"/>
                </a:cubicBezTo>
                <a:cubicBezTo>
                  <a:pt x="551716" y="967995"/>
                  <a:pt x="560277" y="955621"/>
                  <a:pt x="581205" y="929922"/>
                </a:cubicBezTo>
                <a:cubicBezTo>
                  <a:pt x="585010" y="928970"/>
                  <a:pt x="614498" y="893753"/>
                  <a:pt x="646840" y="856632"/>
                </a:cubicBezTo>
                <a:cubicBezTo>
                  <a:pt x="679182" y="819512"/>
                  <a:pt x="715329" y="779536"/>
                  <a:pt x="731500" y="765258"/>
                </a:cubicBezTo>
                <a:cubicBezTo>
                  <a:pt x="788574" y="698631"/>
                  <a:pt x="782866" y="702439"/>
                  <a:pt x="775257" y="706246"/>
                </a:cubicBezTo>
                <a:cubicBezTo>
                  <a:pt x="768598" y="710053"/>
                  <a:pt x="760988" y="714812"/>
                  <a:pt x="819965" y="651992"/>
                </a:cubicBezTo>
                <a:cubicBezTo>
                  <a:pt x="832331" y="640571"/>
                  <a:pt x="845648" y="630101"/>
                  <a:pt x="858965" y="618679"/>
                </a:cubicBezTo>
                <a:cubicBezTo>
                  <a:pt x="892258" y="580606"/>
                  <a:pt x="931259" y="538726"/>
                  <a:pt x="974065" y="497798"/>
                </a:cubicBezTo>
                <a:cubicBezTo>
                  <a:pt x="995468" y="477334"/>
                  <a:pt x="1017584" y="457108"/>
                  <a:pt x="1040057" y="437715"/>
                </a:cubicBezTo>
                <a:lnTo>
                  <a:pt x="1088919" y="398209"/>
                </a:lnTo>
                <a:lnTo>
                  <a:pt x="1085998" y="402394"/>
                </a:lnTo>
                <a:cubicBezTo>
                  <a:pt x="1087559" y="402796"/>
                  <a:pt x="1101293" y="392623"/>
                  <a:pt x="1109140" y="388340"/>
                </a:cubicBezTo>
                <a:cubicBezTo>
                  <a:pt x="1178580" y="337894"/>
                  <a:pt x="1240411" y="291255"/>
                  <a:pt x="1288924" y="270315"/>
                </a:cubicBezTo>
                <a:cubicBezTo>
                  <a:pt x="1299386" y="263652"/>
                  <a:pt x="1310802" y="256989"/>
                  <a:pt x="1323168" y="249375"/>
                </a:cubicBezTo>
                <a:cubicBezTo>
                  <a:pt x="1329826" y="245568"/>
                  <a:pt x="1335534" y="241760"/>
                  <a:pt x="1342194" y="237953"/>
                </a:cubicBezTo>
                <a:cubicBezTo>
                  <a:pt x="1348850" y="235098"/>
                  <a:pt x="1355510" y="231290"/>
                  <a:pt x="1362170" y="227483"/>
                </a:cubicBezTo>
                <a:cubicBezTo>
                  <a:pt x="1376438" y="220821"/>
                  <a:pt x="1390706" y="213206"/>
                  <a:pt x="1404974" y="205591"/>
                </a:cubicBezTo>
                <a:cubicBezTo>
                  <a:pt x="1420194" y="197977"/>
                  <a:pt x="1435414" y="191314"/>
                  <a:pt x="1450634" y="184652"/>
                </a:cubicBezTo>
                <a:cubicBezTo>
                  <a:pt x="1481074" y="170374"/>
                  <a:pt x="1513414" y="158953"/>
                  <a:pt x="1543854" y="146579"/>
                </a:cubicBezTo>
                <a:cubicBezTo>
                  <a:pt x="1559074" y="140868"/>
                  <a:pt x="1575246" y="136109"/>
                  <a:pt x="1589514" y="131350"/>
                </a:cubicBezTo>
                <a:cubicBezTo>
                  <a:pt x="1603782" y="126591"/>
                  <a:pt x="1618050" y="120880"/>
                  <a:pt x="1631368" y="117073"/>
                </a:cubicBezTo>
                <a:cubicBezTo>
                  <a:pt x="1638978" y="117073"/>
                  <a:pt x="1634222" y="118976"/>
                  <a:pt x="1621856" y="123735"/>
                </a:cubicBezTo>
                <a:cubicBezTo>
                  <a:pt x="1609490" y="128495"/>
                  <a:pt x="1589514" y="135157"/>
                  <a:pt x="1567634" y="142772"/>
                </a:cubicBezTo>
                <a:cubicBezTo>
                  <a:pt x="1524830" y="158001"/>
                  <a:pt x="1472512" y="177989"/>
                  <a:pt x="1451586" y="189411"/>
                </a:cubicBezTo>
                <a:cubicBezTo>
                  <a:pt x="1482976" y="175133"/>
                  <a:pt x="1515318" y="164663"/>
                  <a:pt x="1547660" y="153242"/>
                </a:cubicBezTo>
                <a:cubicBezTo>
                  <a:pt x="1518170" y="164663"/>
                  <a:pt x="1497244" y="172278"/>
                  <a:pt x="1480122" y="179892"/>
                </a:cubicBezTo>
                <a:cubicBezTo>
                  <a:pt x="1463000" y="188459"/>
                  <a:pt x="1449682" y="196073"/>
                  <a:pt x="1432560" y="204640"/>
                </a:cubicBezTo>
                <a:cubicBezTo>
                  <a:pt x="1453486" y="197025"/>
                  <a:pt x="1470610" y="189411"/>
                  <a:pt x="1485830" y="182748"/>
                </a:cubicBezTo>
                <a:cubicBezTo>
                  <a:pt x="1502000" y="177037"/>
                  <a:pt x="1515318" y="171326"/>
                  <a:pt x="1528634" y="165615"/>
                </a:cubicBezTo>
                <a:cubicBezTo>
                  <a:pt x="1555270" y="153242"/>
                  <a:pt x="1582854" y="143724"/>
                  <a:pt x="1622806" y="130398"/>
                </a:cubicBezTo>
                <a:cubicBezTo>
                  <a:pt x="1619954" y="132302"/>
                  <a:pt x="1620906" y="133254"/>
                  <a:pt x="1627562" y="131350"/>
                </a:cubicBezTo>
                <a:cubicBezTo>
                  <a:pt x="1634222" y="129446"/>
                  <a:pt x="1646588" y="126591"/>
                  <a:pt x="1665614" y="121832"/>
                </a:cubicBezTo>
                <a:lnTo>
                  <a:pt x="1675126" y="114217"/>
                </a:lnTo>
                <a:cubicBezTo>
                  <a:pt x="1676076" y="114217"/>
                  <a:pt x="1680832" y="113265"/>
                  <a:pt x="1692246" y="110410"/>
                </a:cubicBezTo>
                <a:cubicBezTo>
                  <a:pt x="1716978" y="103747"/>
                  <a:pt x="1740760" y="98036"/>
                  <a:pt x="1765492" y="92326"/>
                </a:cubicBezTo>
                <a:cubicBezTo>
                  <a:pt x="1790226" y="86615"/>
                  <a:pt x="1814958" y="81856"/>
                  <a:pt x="1839690" y="77097"/>
                </a:cubicBezTo>
                <a:cubicBezTo>
                  <a:pt x="1808298" y="80904"/>
                  <a:pt x="1805444" y="77097"/>
                  <a:pt x="1767394" y="84711"/>
                </a:cubicBezTo>
                <a:cubicBezTo>
                  <a:pt x="1781662" y="83759"/>
                  <a:pt x="1749322" y="91374"/>
                  <a:pt x="1711272" y="99940"/>
                </a:cubicBezTo>
                <a:cubicBezTo>
                  <a:pt x="1727442" y="95181"/>
                  <a:pt x="1717930" y="96133"/>
                  <a:pt x="1704614" y="98988"/>
                </a:cubicBezTo>
                <a:cubicBezTo>
                  <a:pt x="1691296" y="101844"/>
                  <a:pt x="1674174" y="105651"/>
                  <a:pt x="1674174" y="104699"/>
                </a:cubicBezTo>
                <a:cubicBezTo>
                  <a:pt x="1750274" y="85663"/>
                  <a:pt x="1845396" y="66627"/>
                  <a:pt x="1895812" y="59012"/>
                </a:cubicBezTo>
                <a:lnTo>
                  <a:pt x="1912934" y="60916"/>
                </a:lnTo>
                <a:cubicBezTo>
                  <a:pt x="1987130" y="51398"/>
                  <a:pt x="2065130" y="41879"/>
                  <a:pt x="2115546" y="39976"/>
                </a:cubicBezTo>
                <a:lnTo>
                  <a:pt x="2100326" y="43783"/>
                </a:lnTo>
                <a:cubicBezTo>
                  <a:pt x="2188792" y="38072"/>
                  <a:pt x="2276306" y="33313"/>
                  <a:pt x="2355258" y="36169"/>
                </a:cubicBezTo>
                <a:cubicBezTo>
                  <a:pt x="2434210" y="30458"/>
                  <a:pt x="2534090" y="26650"/>
                  <a:pt x="2598774" y="23795"/>
                </a:cubicBezTo>
                <a:cubicBezTo>
                  <a:pt x="2603054" y="23319"/>
                  <a:pt x="2609892" y="23140"/>
                  <a:pt x="2618764" y="23245"/>
                </a:cubicBezTo>
                <a:close/>
                <a:moveTo>
                  <a:pt x="2069888" y="21891"/>
                </a:moveTo>
                <a:lnTo>
                  <a:pt x="2071790" y="21891"/>
                </a:lnTo>
                <a:cubicBezTo>
                  <a:pt x="2053718" y="22843"/>
                  <a:pt x="2036594" y="24746"/>
                  <a:pt x="2016618" y="25698"/>
                </a:cubicBezTo>
                <a:close/>
                <a:moveTo>
                  <a:pt x="2190694" y="15229"/>
                </a:moveTo>
                <a:lnTo>
                  <a:pt x="2157402" y="20940"/>
                </a:lnTo>
                <a:cubicBezTo>
                  <a:pt x="2149792" y="19988"/>
                  <a:pt x="2146938" y="19036"/>
                  <a:pt x="2143134" y="17133"/>
                </a:cubicBezTo>
                <a:cubicBezTo>
                  <a:pt x="2158354" y="16181"/>
                  <a:pt x="2174524" y="16181"/>
                  <a:pt x="2190694" y="15229"/>
                </a:cubicBezTo>
                <a:close/>
                <a:moveTo>
                  <a:pt x="2122206" y="13325"/>
                </a:moveTo>
                <a:cubicBezTo>
                  <a:pt x="2134572" y="14277"/>
                  <a:pt x="2139328" y="15229"/>
                  <a:pt x="2143134" y="17132"/>
                </a:cubicBezTo>
                <a:cubicBezTo>
                  <a:pt x="2118402" y="19036"/>
                  <a:pt x="2094620" y="19988"/>
                  <a:pt x="2069888" y="21891"/>
                </a:cubicBezTo>
                <a:lnTo>
                  <a:pt x="2055618" y="17132"/>
                </a:lnTo>
                <a:cubicBezTo>
                  <a:pt x="2090814" y="13325"/>
                  <a:pt x="2109838" y="13325"/>
                  <a:pt x="2122206" y="13325"/>
                </a:cubicBezTo>
                <a:close/>
                <a:moveTo>
                  <a:pt x="2210670" y="11421"/>
                </a:moveTo>
                <a:lnTo>
                  <a:pt x="2239208" y="13325"/>
                </a:lnTo>
                <a:lnTo>
                  <a:pt x="2190694" y="15228"/>
                </a:lnTo>
                <a:close/>
                <a:moveTo>
                  <a:pt x="2614946" y="0"/>
                </a:moveTo>
                <a:cubicBezTo>
                  <a:pt x="2695800" y="2855"/>
                  <a:pt x="2776654" y="6663"/>
                  <a:pt x="2858462" y="16181"/>
                </a:cubicBezTo>
                <a:cubicBezTo>
                  <a:pt x="2862266" y="16181"/>
                  <a:pt x="2867974" y="17133"/>
                  <a:pt x="2880340" y="18084"/>
                </a:cubicBezTo>
                <a:lnTo>
                  <a:pt x="2868926" y="18084"/>
                </a:lnTo>
                <a:cubicBezTo>
                  <a:pt x="2916486" y="23795"/>
                  <a:pt x="2965000" y="31410"/>
                  <a:pt x="3013514" y="40928"/>
                </a:cubicBezTo>
                <a:cubicBezTo>
                  <a:pt x="3060124" y="52350"/>
                  <a:pt x="3061074" y="55205"/>
                  <a:pt x="3066782" y="58061"/>
                </a:cubicBezTo>
                <a:cubicBezTo>
                  <a:pt x="3072490" y="60916"/>
                  <a:pt x="3082002" y="62820"/>
                  <a:pt x="3145734" y="81856"/>
                </a:cubicBezTo>
                <a:cubicBezTo>
                  <a:pt x="3150490" y="79952"/>
                  <a:pt x="3136222" y="75193"/>
                  <a:pt x="3117198" y="66627"/>
                </a:cubicBezTo>
                <a:cubicBezTo>
                  <a:pt x="3133370" y="70434"/>
                  <a:pt x="3148588" y="75193"/>
                  <a:pt x="3164758" y="79952"/>
                </a:cubicBezTo>
                <a:cubicBezTo>
                  <a:pt x="3180930" y="84711"/>
                  <a:pt x="3196150" y="90422"/>
                  <a:pt x="3212322" y="95181"/>
                </a:cubicBezTo>
                <a:lnTo>
                  <a:pt x="3204710" y="95181"/>
                </a:lnTo>
                <a:cubicBezTo>
                  <a:pt x="3230394" y="102796"/>
                  <a:pt x="3256078" y="113266"/>
                  <a:pt x="3281762" y="121832"/>
                </a:cubicBezTo>
                <a:cubicBezTo>
                  <a:pt x="3302690" y="134206"/>
                  <a:pt x="3255126" y="117073"/>
                  <a:pt x="3219930" y="104700"/>
                </a:cubicBezTo>
                <a:cubicBezTo>
                  <a:pt x="3201858" y="98989"/>
                  <a:pt x="3187590" y="95181"/>
                  <a:pt x="3185686" y="95181"/>
                </a:cubicBezTo>
                <a:cubicBezTo>
                  <a:pt x="3184734" y="96133"/>
                  <a:pt x="3187590" y="97085"/>
                  <a:pt x="3194248" y="99940"/>
                </a:cubicBezTo>
                <a:cubicBezTo>
                  <a:pt x="3201858" y="102796"/>
                  <a:pt x="3213272" y="107555"/>
                  <a:pt x="3230394" y="115170"/>
                </a:cubicBezTo>
                <a:cubicBezTo>
                  <a:pt x="3185686" y="98989"/>
                  <a:pt x="3140978" y="86615"/>
                  <a:pt x="3098174" y="76145"/>
                </a:cubicBezTo>
                <a:cubicBezTo>
                  <a:pt x="3055366" y="65675"/>
                  <a:pt x="3012562" y="57109"/>
                  <a:pt x="2969756" y="49494"/>
                </a:cubicBezTo>
                <a:cubicBezTo>
                  <a:pt x="2926950" y="41880"/>
                  <a:pt x="2884146" y="36169"/>
                  <a:pt x="2841340" y="31410"/>
                </a:cubicBezTo>
                <a:cubicBezTo>
                  <a:pt x="2798534" y="26651"/>
                  <a:pt x="2754778" y="22844"/>
                  <a:pt x="2710070" y="20940"/>
                </a:cubicBezTo>
                <a:cubicBezTo>
                  <a:pt x="2744314" y="21892"/>
                  <a:pt x="2716728" y="17133"/>
                  <a:pt x="2710070" y="15229"/>
                </a:cubicBezTo>
                <a:cubicBezTo>
                  <a:pt x="2786168" y="21892"/>
                  <a:pt x="2810900" y="24747"/>
                  <a:pt x="2829926" y="24747"/>
                </a:cubicBezTo>
                <a:cubicBezTo>
                  <a:pt x="2839438" y="24747"/>
                  <a:pt x="2847998" y="24747"/>
                  <a:pt x="2860364" y="25699"/>
                </a:cubicBezTo>
                <a:cubicBezTo>
                  <a:pt x="2872730" y="26651"/>
                  <a:pt x="2889854" y="27603"/>
                  <a:pt x="2917438" y="31410"/>
                </a:cubicBezTo>
                <a:cubicBezTo>
                  <a:pt x="2900316" y="27603"/>
                  <a:pt x="2843242" y="18084"/>
                  <a:pt x="2783314" y="13325"/>
                </a:cubicBezTo>
                <a:cubicBezTo>
                  <a:pt x="2723386" y="8566"/>
                  <a:pt x="2659654" y="6663"/>
                  <a:pt x="2630166" y="8566"/>
                </a:cubicBezTo>
                <a:cubicBezTo>
                  <a:pt x="2649190" y="10470"/>
                  <a:pt x="2667262" y="11422"/>
                  <a:pt x="2686288" y="13325"/>
                </a:cubicBezTo>
                <a:cubicBezTo>
                  <a:pt x="2667262" y="14277"/>
                  <a:pt x="2647288" y="15229"/>
                  <a:pt x="2627312" y="16181"/>
                </a:cubicBezTo>
                <a:cubicBezTo>
                  <a:pt x="2613042" y="15229"/>
                  <a:pt x="2611142" y="14277"/>
                  <a:pt x="2613042" y="13325"/>
                </a:cubicBezTo>
                <a:cubicBezTo>
                  <a:pt x="2601628" y="15229"/>
                  <a:pt x="2565482" y="15229"/>
                  <a:pt x="2520774" y="14277"/>
                </a:cubicBezTo>
                <a:cubicBezTo>
                  <a:pt x="2495090" y="14277"/>
                  <a:pt x="2466554" y="13325"/>
                  <a:pt x="2438016" y="13325"/>
                </a:cubicBezTo>
                <a:cubicBezTo>
                  <a:pt x="2409478" y="13325"/>
                  <a:pt x="2380942" y="12374"/>
                  <a:pt x="2355258" y="13325"/>
                </a:cubicBezTo>
                <a:cubicBezTo>
                  <a:pt x="2419942" y="7615"/>
                  <a:pt x="2283916" y="5711"/>
                  <a:pt x="2371430" y="1904"/>
                </a:cubicBezTo>
                <a:cubicBezTo>
                  <a:pt x="2452284" y="952"/>
                  <a:pt x="2532188" y="952"/>
                  <a:pt x="2614946"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900" b="0" i="0" dirty="0">
                <a:solidFill>
                  <a:schemeClr val="tx1"/>
                </a:solidFill>
                <a:latin typeface="Bellota Text Light" pitchFamily="2" charset="77"/>
                <a:ea typeface="+mn-ea"/>
                <a:cs typeface="Heebo Light" pitchFamily="2" charset="-79"/>
              </a:defRPr>
            </a:lvl1pPr>
          </a:lstStyle>
          <a:p>
            <a:pPr marL="0" lvl="0" algn="ctr"/>
            <a:endParaRPr lang="en-US" dirty="0"/>
          </a:p>
        </p:txBody>
      </p:sp>
    </p:spTree>
    <p:extLst>
      <p:ext uri="{BB962C8B-B14F-4D97-AF65-F5344CB8AC3E}">
        <p14:creationId xmlns:p14="http://schemas.microsoft.com/office/powerpoint/2010/main" val="21690865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3428600" y="535000"/>
            <a:ext cx="3613500" cy="9789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2101900" y="535000"/>
            <a:ext cx="1174200" cy="978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6000"/>
              <a:buNone/>
              <a:defRPr sz="5200">
                <a:solidFill>
                  <a:schemeClr val="accent3"/>
                </a:solidFill>
              </a:defRPr>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pic>
        <p:nvPicPr>
          <p:cNvPr id="19" name="Google Shape;19;p3"/>
          <p:cNvPicPr preferRelativeResize="0"/>
          <p:nvPr/>
        </p:nvPicPr>
        <p:blipFill>
          <a:blip r:embed="rId2">
            <a:alphaModFix/>
          </a:blip>
          <a:stretch>
            <a:fillRect/>
          </a:stretch>
        </p:blipFill>
        <p:spPr>
          <a:xfrm>
            <a:off x="155555" y="-384588"/>
            <a:ext cx="1657359" cy="988620"/>
          </a:xfrm>
          <a:prstGeom prst="rect">
            <a:avLst/>
          </a:prstGeom>
          <a:noFill/>
          <a:ln>
            <a:noFill/>
          </a:ln>
        </p:spPr>
      </p:pic>
      <p:pic>
        <p:nvPicPr>
          <p:cNvPr id="20" name="Google Shape;20;p3"/>
          <p:cNvPicPr preferRelativeResize="0"/>
          <p:nvPr/>
        </p:nvPicPr>
        <p:blipFill>
          <a:blip r:embed="rId3">
            <a:alphaModFix/>
          </a:blip>
          <a:stretch>
            <a:fillRect/>
          </a:stretch>
        </p:blipFill>
        <p:spPr>
          <a:xfrm>
            <a:off x="-533687" y="-73958"/>
            <a:ext cx="1210002" cy="988622"/>
          </a:xfrm>
          <a:prstGeom prst="rect">
            <a:avLst/>
          </a:prstGeom>
          <a:noFill/>
          <a:ln>
            <a:noFill/>
          </a:ln>
        </p:spPr>
      </p:pic>
      <p:pic>
        <p:nvPicPr>
          <p:cNvPr id="21" name="Google Shape;21;p3"/>
          <p:cNvPicPr preferRelativeResize="0"/>
          <p:nvPr/>
        </p:nvPicPr>
        <p:blipFill>
          <a:blip r:embed="rId4">
            <a:alphaModFix/>
          </a:blip>
          <a:stretch>
            <a:fillRect/>
          </a:stretch>
        </p:blipFill>
        <p:spPr>
          <a:xfrm rot="9899931">
            <a:off x="7483120" y="4417162"/>
            <a:ext cx="1248361" cy="944001"/>
          </a:xfrm>
          <a:prstGeom prst="rect">
            <a:avLst/>
          </a:prstGeom>
          <a:noFill/>
          <a:ln>
            <a:noFill/>
          </a:ln>
        </p:spPr>
      </p:pic>
      <p:pic>
        <p:nvPicPr>
          <p:cNvPr id="22" name="Google Shape;22;p3"/>
          <p:cNvPicPr preferRelativeResize="0"/>
          <p:nvPr/>
        </p:nvPicPr>
        <p:blipFill>
          <a:blip r:embed="rId5">
            <a:alphaModFix/>
          </a:blip>
          <a:stretch>
            <a:fillRect/>
          </a:stretch>
        </p:blipFill>
        <p:spPr>
          <a:xfrm rot="6300124">
            <a:off x="8297983" y="3969867"/>
            <a:ext cx="1155032" cy="1359370"/>
          </a:xfrm>
          <a:prstGeom prst="rect">
            <a:avLst/>
          </a:prstGeom>
          <a:noFill/>
          <a:ln>
            <a:noFill/>
          </a:ln>
        </p:spPr>
      </p:pic>
      <p:pic>
        <p:nvPicPr>
          <p:cNvPr id="23" name="Google Shape;23;p3"/>
          <p:cNvPicPr preferRelativeResize="0"/>
          <p:nvPr/>
        </p:nvPicPr>
        <p:blipFill rotWithShape="1">
          <a:blip r:embed="rId6">
            <a:alphaModFix amt="40000"/>
          </a:blip>
          <a:srcRect l="67433"/>
          <a:stretch/>
        </p:blipFill>
        <p:spPr>
          <a:xfrm>
            <a:off x="-2" y="718325"/>
            <a:ext cx="1761777" cy="4247452"/>
          </a:xfrm>
          <a:prstGeom prst="rect">
            <a:avLst/>
          </a:prstGeom>
          <a:noFill/>
          <a:ln>
            <a:noFill/>
          </a:ln>
        </p:spPr>
      </p:pic>
      <p:pic>
        <p:nvPicPr>
          <p:cNvPr id="24" name="Google Shape;24;p3"/>
          <p:cNvPicPr preferRelativeResize="0"/>
          <p:nvPr/>
        </p:nvPicPr>
        <p:blipFill rotWithShape="1">
          <a:blip r:embed="rId6">
            <a:alphaModFix amt="40000"/>
          </a:blip>
          <a:srcRect t="49987" r="74413"/>
          <a:stretch/>
        </p:blipFill>
        <p:spPr>
          <a:xfrm>
            <a:off x="7759850" y="0"/>
            <a:ext cx="1384151" cy="212434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mt="40000"/>
          </a:blip>
          <a:srcRect l="65423" t="69623"/>
          <a:stretch/>
        </p:blipFill>
        <p:spPr>
          <a:xfrm rot="5400000">
            <a:off x="7230273" y="351326"/>
            <a:ext cx="2265052" cy="1562401"/>
          </a:xfrm>
          <a:prstGeom prst="rect">
            <a:avLst/>
          </a:prstGeom>
          <a:noFill/>
          <a:ln>
            <a:noFill/>
          </a:ln>
        </p:spPr>
      </p:pic>
      <p:pic>
        <p:nvPicPr>
          <p:cNvPr id="27" name="Google Shape;27;p4"/>
          <p:cNvPicPr preferRelativeResize="0"/>
          <p:nvPr/>
        </p:nvPicPr>
        <p:blipFill rotWithShape="1">
          <a:blip r:embed="rId2">
            <a:alphaModFix amt="40000"/>
          </a:blip>
          <a:srcRect b="78321"/>
          <a:stretch/>
        </p:blipFill>
        <p:spPr>
          <a:xfrm>
            <a:off x="0" y="4205150"/>
            <a:ext cx="5430349" cy="924299"/>
          </a:xfrm>
          <a:prstGeom prst="rect">
            <a:avLst/>
          </a:prstGeom>
          <a:noFill/>
          <a:ln>
            <a:noFill/>
          </a:ln>
        </p:spPr>
      </p:pic>
      <p:sp>
        <p:nvSpPr>
          <p:cNvPr id="28" name="Google Shape;28;p4"/>
          <p:cNvSpPr txBox="1">
            <a:spLocks noGrp="1"/>
          </p:cNvSpPr>
          <p:nvPr>
            <p:ph type="title"/>
          </p:nvPr>
        </p:nvSpPr>
        <p:spPr>
          <a:xfrm>
            <a:off x="715100" y="535000"/>
            <a:ext cx="3121200" cy="1557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1pPr>
            <a:lvl2pPr lvl="1"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2pPr>
            <a:lvl3pPr lvl="2"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3pPr>
            <a:lvl4pPr lvl="3"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4pPr>
            <a:lvl5pPr lvl="4"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5pPr>
            <a:lvl6pPr lvl="5"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6pPr>
            <a:lvl7pPr lvl="6"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7pPr>
            <a:lvl8pPr lvl="7"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8pPr>
            <a:lvl9pPr lvl="8"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9pPr>
          </a:lstStyle>
          <a:p>
            <a:endParaRPr/>
          </a:p>
        </p:txBody>
      </p:sp>
      <p:sp>
        <p:nvSpPr>
          <p:cNvPr id="29" name="Google Shape;29;p4"/>
          <p:cNvSpPr txBox="1">
            <a:spLocks noGrp="1"/>
          </p:cNvSpPr>
          <p:nvPr>
            <p:ph type="body" idx="1"/>
          </p:nvPr>
        </p:nvSpPr>
        <p:spPr>
          <a:xfrm>
            <a:off x="715100" y="2092600"/>
            <a:ext cx="3121200" cy="11655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
        <p:nvSpPr>
          <p:cNvPr id="30" name="Google Shape;30;p4"/>
          <p:cNvSpPr>
            <a:spLocks noGrp="1"/>
          </p:cNvSpPr>
          <p:nvPr>
            <p:ph type="pic" idx="2"/>
          </p:nvPr>
        </p:nvSpPr>
        <p:spPr>
          <a:xfrm>
            <a:off x="4572075" y="535000"/>
            <a:ext cx="3856800" cy="4073400"/>
          </a:xfrm>
          <a:prstGeom prst="rect">
            <a:avLst/>
          </a:prstGeom>
          <a:noFill/>
          <a:ln>
            <a:noFill/>
          </a:ln>
        </p:spPr>
      </p:sp>
      <p:pic>
        <p:nvPicPr>
          <p:cNvPr id="31" name="Google Shape;31;p4"/>
          <p:cNvPicPr preferRelativeResize="0"/>
          <p:nvPr/>
        </p:nvPicPr>
        <p:blipFill>
          <a:blip r:embed="rId3">
            <a:alphaModFix/>
          </a:blip>
          <a:stretch>
            <a:fillRect/>
          </a:stretch>
        </p:blipFill>
        <p:spPr>
          <a:xfrm rot="-5400000">
            <a:off x="-384212" y="4114192"/>
            <a:ext cx="1210002" cy="988622"/>
          </a:xfrm>
          <a:prstGeom prst="rect">
            <a:avLst/>
          </a:prstGeom>
          <a:noFill/>
          <a:ln>
            <a:noFill/>
          </a:ln>
        </p:spPr>
      </p:pic>
      <p:pic>
        <p:nvPicPr>
          <p:cNvPr id="32" name="Google Shape;32;p4"/>
          <p:cNvPicPr preferRelativeResize="0"/>
          <p:nvPr/>
        </p:nvPicPr>
        <p:blipFill>
          <a:blip r:embed="rId4">
            <a:alphaModFix/>
          </a:blip>
          <a:stretch>
            <a:fillRect/>
          </a:stretch>
        </p:blipFill>
        <p:spPr>
          <a:xfrm rot="6300124">
            <a:off x="394683" y="4259217"/>
            <a:ext cx="1155032" cy="135937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715100" y="535000"/>
            <a:ext cx="7713900" cy="640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1pPr>
            <a:lvl2pPr lvl="1"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2pPr>
            <a:lvl3pPr lvl="2"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3pPr>
            <a:lvl4pPr lvl="3"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4pPr>
            <a:lvl5pPr lvl="4"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5pPr>
            <a:lvl6pPr lvl="5"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6pPr>
            <a:lvl7pPr lvl="6"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7pPr>
            <a:lvl8pPr lvl="7"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8pPr>
            <a:lvl9pPr lvl="8"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9pPr>
          </a:lstStyle>
          <a:p>
            <a:endParaRPr/>
          </a:p>
        </p:txBody>
      </p:sp>
      <p:pic>
        <p:nvPicPr>
          <p:cNvPr id="43" name="Google Shape;43;p6"/>
          <p:cNvPicPr preferRelativeResize="0"/>
          <p:nvPr/>
        </p:nvPicPr>
        <p:blipFill rotWithShape="1">
          <a:blip r:embed="rId2">
            <a:alphaModFix amt="40000"/>
          </a:blip>
          <a:srcRect t="68478" r="39083"/>
          <a:stretch/>
        </p:blipFill>
        <p:spPr>
          <a:xfrm>
            <a:off x="5153425" y="0"/>
            <a:ext cx="3990574" cy="1621326"/>
          </a:xfrm>
          <a:prstGeom prst="rect">
            <a:avLst/>
          </a:prstGeom>
          <a:noFill/>
          <a:ln>
            <a:noFill/>
          </a:ln>
        </p:spPr>
      </p:pic>
      <p:pic>
        <p:nvPicPr>
          <p:cNvPr id="44" name="Google Shape;44;p6"/>
          <p:cNvPicPr preferRelativeResize="0"/>
          <p:nvPr/>
        </p:nvPicPr>
        <p:blipFill>
          <a:blip r:embed="rId3">
            <a:alphaModFix/>
          </a:blip>
          <a:stretch>
            <a:fillRect/>
          </a:stretch>
        </p:blipFill>
        <p:spPr>
          <a:xfrm rot="10800000">
            <a:off x="8050413" y="-256008"/>
            <a:ext cx="1210002" cy="988622"/>
          </a:xfrm>
          <a:prstGeom prst="rect">
            <a:avLst/>
          </a:prstGeom>
          <a:noFill/>
          <a:ln>
            <a:noFill/>
          </a:ln>
        </p:spPr>
      </p:pic>
      <p:pic>
        <p:nvPicPr>
          <p:cNvPr id="45" name="Google Shape;45;p6"/>
          <p:cNvPicPr preferRelativeResize="0"/>
          <p:nvPr/>
        </p:nvPicPr>
        <p:blipFill rotWithShape="1">
          <a:blip r:embed="rId2">
            <a:alphaModFix amt="40000"/>
          </a:blip>
          <a:srcRect b="82468"/>
          <a:stretch/>
        </p:blipFill>
        <p:spPr>
          <a:xfrm>
            <a:off x="715100" y="4427400"/>
            <a:ext cx="5202299" cy="7160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Main point">
  <p:cSld name="MAIN_POINT">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4572000" y="1576800"/>
            <a:ext cx="3857100" cy="19899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54" name="Google Shape;54;p8"/>
          <p:cNvPicPr preferRelativeResize="0"/>
          <p:nvPr/>
        </p:nvPicPr>
        <p:blipFill>
          <a:blip r:embed="rId2">
            <a:alphaModFix/>
          </a:blip>
          <a:stretch>
            <a:fillRect/>
          </a:stretch>
        </p:blipFill>
        <p:spPr>
          <a:xfrm rot="9899931">
            <a:off x="7483120" y="4417162"/>
            <a:ext cx="1248361" cy="944001"/>
          </a:xfrm>
          <a:prstGeom prst="rect">
            <a:avLst/>
          </a:prstGeom>
          <a:noFill/>
          <a:ln>
            <a:noFill/>
          </a:ln>
        </p:spPr>
      </p:pic>
      <p:pic>
        <p:nvPicPr>
          <p:cNvPr id="55" name="Google Shape;55;p8"/>
          <p:cNvPicPr preferRelativeResize="0"/>
          <p:nvPr/>
        </p:nvPicPr>
        <p:blipFill>
          <a:blip r:embed="rId3">
            <a:alphaModFix/>
          </a:blip>
          <a:stretch>
            <a:fillRect/>
          </a:stretch>
        </p:blipFill>
        <p:spPr>
          <a:xfrm rot="6300124">
            <a:off x="8297983" y="3969867"/>
            <a:ext cx="1155032" cy="1359370"/>
          </a:xfrm>
          <a:prstGeom prst="rect">
            <a:avLst/>
          </a:prstGeom>
          <a:noFill/>
          <a:ln>
            <a:noFill/>
          </a:ln>
        </p:spPr>
      </p:pic>
      <p:pic>
        <p:nvPicPr>
          <p:cNvPr id="56" name="Google Shape;56;p8"/>
          <p:cNvPicPr preferRelativeResize="0"/>
          <p:nvPr/>
        </p:nvPicPr>
        <p:blipFill rotWithShape="1">
          <a:blip r:embed="rId4">
            <a:alphaModFix amt="40000"/>
          </a:blip>
          <a:srcRect l="14543" r="255" b="77275"/>
          <a:stretch/>
        </p:blipFill>
        <p:spPr>
          <a:xfrm rot="-5400000">
            <a:off x="6299924" y="1859149"/>
            <a:ext cx="4703227" cy="984924"/>
          </a:xfrm>
          <a:prstGeom prst="rect">
            <a:avLst/>
          </a:prstGeom>
          <a:noFill/>
          <a:ln>
            <a:noFill/>
          </a:ln>
        </p:spPr>
      </p:pic>
      <p:pic>
        <p:nvPicPr>
          <p:cNvPr id="57" name="Google Shape;57;p8"/>
          <p:cNvPicPr preferRelativeResize="0"/>
          <p:nvPr/>
        </p:nvPicPr>
        <p:blipFill rotWithShape="1">
          <a:blip r:embed="rId4">
            <a:alphaModFix amt="40000"/>
          </a:blip>
          <a:srcRect l="50843" b="54681"/>
          <a:stretch/>
        </p:blipFill>
        <p:spPr>
          <a:xfrm>
            <a:off x="0" y="3179250"/>
            <a:ext cx="2713574" cy="1964248"/>
          </a:xfrm>
          <a:prstGeom prst="rect">
            <a:avLst/>
          </a:prstGeom>
          <a:noFill/>
          <a:ln>
            <a:noFill/>
          </a:ln>
        </p:spPr>
      </p:pic>
      <p:pic>
        <p:nvPicPr>
          <p:cNvPr id="58" name="Google Shape;58;p8"/>
          <p:cNvPicPr preferRelativeResize="0"/>
          <p:nvPr/>
        </p:nvPicPr>
        <p:blipFill rotWithShape="1">
          <a:blip r:embed="rId4">
            <a:alphaModFix amt="40000"/>
          </a:blip>
          <a:srcRect t="62731"/>
          <a:stretch/>
        </p:blipFill>
        <p:spPr>
          <a:xfrm>
            <a:off x="3187100" y="0"/>
            <a:ext cx="4390600" cy="128482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720000" y="367423"/>
            <a:ext cx="7704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1" name="Google Shape;61;p9"/>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65"/>
        <p:cNvGrpSpPr/>
        <p:nvPr/>
      </p:nvGrpSpPr>
      <p:grpSpPr>
        <a:xfrm>
          <a:off x="0" y="0"/>
          <a:ext cx="0" cy="0"/>
          <a:chOff x="0" y="0"/>
          <a:chExt cx="0" cy="0"/>
        </a:xfrm>
      </p:grpSpPr>
      <p:sp>
        <p:nvSpPr>
          <p:cNvPr id="66" name="Google Shape;66;p11"/>
          <p:cNvSpPr txBox="1">
            <a:spLocks noGrp="1"/>
          </p:cNvSpPr>
          <p:nvPr>
            <p:ph type="title" hasCustomPrompt="1"/>
          </p:nvPr>
        </p:nvSpPr>
        <p:spPr>
          <a:xfrm>
            <a:off x="1850550" y="1473263"/>
            <a:ext cx="5442900" cy="1641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9600"/>
              <a:buNone/>
              <a:defRPr sz="9600">
                <a:solidFill>
                  <a:schemeClr val="accent3"/>
                </a:solidFill>
              </a:defRPr>
            </a:lvl1pPr>
            <a:lvl2pPr lvl="1" algn="ctr">
              <a:spcBef>
                <a:spcPts val="0"/>
              </a:spcBef>
              <a:spcAft>
                <a:spcPts val="0"/>
              </a:spcAft>
              <a:buClr>
                <a:schemeClr val="accent3"/>
              </a:buClr>
              <a:buSzPts val="9600"/>
              <a:buNone/>
              <a:defRPr sz="9600">
                <a:solidFill>
                  <a:schemeClr val="accent3"/>
                </a:solidFill>
              </a:defRPr>
            </a:lvl2pPr>
            <a:lvl3pPr lvl="2" algn="ctr">
              <a:spcBef>
                <a:spcPts val="0"/>
              </a:spcBef>
              <a:spcAft>
                <a:spcPts val="0"/>
              </a:spcAft>
              <a:buClr>
                <a:schemeClr val="accent3"/>
              </a:buClr>
              <a:buSzPts val="9600"/>
              <a:buNone/>
              <a:defRPr sz="9600">
                <a:solidFill>
                  <a:schemeClr val="accent3"/>
                </a:solidFill>
              </a:defRPr>
            </a:lvl3pPr>
            <a:lvl4pPr lvl="3" algn="ctr">
              <a:spcBef>
                <a:spcPts val="0"/>
              </a:spcBef>
              <a:spcAft>
                <a:spcPts val="0"/>
              </a:spcAft>
              <a:buClr>
                <a:schemeClr val="accent3"/>
              </a:buClr>
              <a:buSzPts val="9600"/>
              <a:buNone/>
              <a:defRPr sz="9600">
                <a:solidFill>
                  <a:schemeClr val="accent3"/>
                </a:solidFill>
              </a:defRPr>
            </a:lvl4pPr>
            <a:lvl5pPr lvl="4" algn="ctr">
              <a:spcBef>
                <a:spcPts val="0"/>
              </a:spcBef>
              <a:spcAft>
                <a:spcPts val="0"/>
              </a:spcAft>
              <a:buClr>
                <a:schemeClr val="accent3"/>
              </a:buClr>
              <a:buSzPts val="9600"/>
              <a:buNone/>
              <a:defRPr sz="9600">
                <a:solidFill>
                  <a:schemeClr val="accent3"/>
                </a:solidFill>
              </a:defRPr>
            </a:lvl5pPr>
            <a:lvl6pPr lvl="5" algn="ctr">
              <a:spcBef>
                <a:spcPts val="0"/>
              </a:spcBef>
              <a:spcAft>
                <a:spcPts val="0"/>
              </a:spcAft>
              <a:buClr>
                <a:schemeClr val="accent3"/>
              </a:buClr>
              <a:buSzPts val="9600"/>
              <a:buNone/>
              <a:defRPr sz="9600">
                <a:solidFill>
                  <a:schemeClr val="accent3"/>
                </a:solidFill>
              </a:defRPr>
            </a:lvl6pPr>
            <a:lvl7pPr lvl="6" algn="ctr">
              <a:spcBef>
                <a:spcPts val="0"/>
              </a:spcBef>
              <a:spcAft>
                <a:spcPts val="0"/>
              </a:spcAft>
              <a:buClr>
                <a:schemeClr val="accent3"/>
              </a:buClr>
              <a:buSzPts val="9600"/>
              <a:buNone/>
              <a:defRPr sz="9600">
                <a:solidFill>
                  <a:schemeClr val="accent3"/>
                </a:solidFill>
              </a:defRPr>
            </a:lvl7pPr>
            <a:lvl8pPr lvl="7" algn="ctr">
              <a:spcBef>
                <a:spcPts val="0"/>
              </a:spcBef>
              <a:spcAft>
                <a:spcPts val="0"/>
              </a:spcAft>
              <a:buClr>
                <a:schemeClr val="accent3"/>
              </a:buClr>
              <a:buSzPts val="9600"/>
              <a:buNone/>
              <a:defRPr sz="9600">
                <a:solidFill>
                  <a:schemeClr val="accent3"/>
                </a:solidFill>
              </a:defRPr>
            </a:lvl8pPr>
            <a:lvl9pPr lvl="8" algn="ctr">
              <a:spcBef>
                <a:spcPts val="0"/>
              </a:spcBef>
              <a:spcAft>
                <a:spcPts val="0"/>
              </a:spcAft>
              <a:buClr>
                <a:schemeClr val="accent3"/>
              </a:buClr>
              <a:buSzPts val="9600"/>
              <a:buNone/>
              <a:defRPr sz="9600">
                <a:solidFill>
                  <a:schemeClr val="accent3"/>
                </a:solidFill>
              </a:defRPr>
            </a:lvl9pPr>
          </a:lstStyle>
          <a:p>
            <a:r>
              <a:t>xx%</a:t>
            </a:r>
          </a:p>
        </p:txBody>
      </p:sp>
      <p:sp>
        <p:nvSpPr>
          <p:cNvPr id="67" name="Google Shape;67;p11"/>
          <p:cNvSpPr txBox="1">
            <a:spLocks noGrp="1"/>
          </p:cNvSpPr>
          <p:nvPr>
            <p:ph type="subTitle" idx="1"/>
          </p:nvPr>
        </p:nvSpPr>
        <p:spPr>
          <a:xfrm>
            <a:off x="1850550" y="2962038"/>
            <a:ext cx="5442900" cy="43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68" name="Google Shape;68;p11"/>
          <p:cNvPicPr preferRelativeResize="0"/>
          <p:nvPr/>
        </p:nvPicPr>
        <p:blipFill rotWithShape="1">
          <a:blip r:embed="rId2">
            <a:alphaModFix amt="40000"/>
          </a:blip>
          <a:srcRect t="62731"/>
          <a:stretch/>
        </p:blipFill>
        <p:spPr>
          <a:xfrm>
            <a:off x="4192500" y="0"/>
            <a:ext cx="4390600" cy="1284824"/>
          </a:xfrm>
          <a:prstGeom prst="rect">
            <a:avLst/>
          </a:prstGeom>
          <a:noFill/>
          <a:ln>
            <a:noFill/>
          </a:ln>
        </p:spPr>
      </p:pic>
      <p:pic>
        <p:nvPicPr>
          <p:cNvPr id="69" name="Google Shape;69;p11"/>
          <p:cNvPicPr preferRelativeResize="0"/>
          <p:nvPr/>
        </p:nvPicPr>
        <p:blipFill rotWithShape="1">
          <a:blip r:embed="rId2">
            <a:alphaModFix amt="40000"/>
          </a:blip>
          <a:srcRect l="41448" b="45890"/>
          <a:stretch/>
        </p:blipFill>
        <p:spPr>
          <a:xfrm>
            <a:off x="0" y="2798250"/>
            <a:ext cx="3232148" cy="2345252"/>
          </a:xfrm>
          <a:prstGeom prst="rect">
            <a:avLst/>
          </a:prstGeom>
          <a:noFill/>
          <a:ln>
            <a:noFill/>
          </a:ln>
        </p:spPr>
      </p:pic>
      <p:pic>
        <p:nvPicPr>
          <p:cNvPr id="70" name="Google Shape;70;p11"/>
          <p:cNvPicPr preferRelativeResize="0"/>
          <p:nvPr/>
        </p:nvPicPr>
        <p:blipFill>
          <a:blip r:embed="rId3">
            <a:alphaModFix/>
          </a:blip>
          <a:stretch>
            <a:fillRect/>
          </a:stretch>
        </p:blipFill>
        <p:spPr>
          <a:xfrm>
            <a:off x="155555" y="-384588"/>
            <a:ext cx="1657359" cy="988620"/>
          </a:xfrm>
          <a:prstGeom prst="rect">
            <a:avLst/>
          </a:prstGeom>
          <a:noFill/>
          <a:ln>
            <a:noFill/>
          </a:ln>
        </p:spPr>
      </p:pic>
      <p:pic>
        <p:nvPicPr>
          <p:cNvPr id="71" name="Google Shape;71;p11"/>
          <p:cNvPicPr preferRelativeResize="0"/>
          <p:nvPr/>
        </p:nvPicPr>
        <p:blipFill>
          <a:blip r:embed="rId4">
            <a:alphaModFix/>
          </a:blip>
          <a:stretch>
            <a:fillRect/>
          </a:stretch>
        </p:blipFill>
        <p:spPr>
          <a:xfrm>
            <a:off x="-533687" y="-73958"/>
            <a:ext cx="1210002" cy="988622"/>
          </a:xfrm>
          <a:prstGeom prst="rect">
            <a:avLst/>
          </a:prstGeom>
          <a:noFill/>
          <a:ln>
            <a:noFill/>
          </a:ln>
        </p:spPr>
      </p:pic>
      <p:pic>
        <p:nvPicPr>
          <p:cNvPr id="72" name="Google Shape;72;p11"/>
          <p:cNvPicPr preferRelativeResize="0"/>
          <p:nvPr/>
        </p:nvPicPr>
        <p:blipFill>
          <a:blip r:embed="rId5">
            <a:alphaModFix/>
          </a:blip>
          <a:stretch>
            <a:fillRect/>
          </a:stretch>
        </p:blipFill>
        <p:spPr>
          <a:xfrm rot="9899931">
            <a:off x="7483120" y="4417162"/>
            <a:ext cx="1248361" cy="944001"/>
          </a:xfrm>
          <a:prstGeom prst="rect">
            <a:avLst/>
          </a:prstGeom>
          <a:noFill/>
          <a:ln>
            <a:noFill/>
          </a:ln>
        </p:spPr>
      </p:pic>
      <p:pic>
        <p:nvPicPr>
          <p:cNvPr id="73" name="Google Shape;73;p11"/>
          <p:cNvPicPr preferRelativeResize="0"/>
          <p:nvPr/>
        </p:nvPicPr>
        <p:blipFill>
          <a:blip r:embed="rId6">
            <a:alphaModFix/>
          </a:blip>
          <a:stretch>
            <a:fillRect/>
          </a:stretch>
        </p:blipFill>
        <p:spPr>
          <a:xfrm rot="6300124">
            <a:off x="8297983" y="3969867"/>
            <a:ext cx="1155032" cy="1359370"/>
          </a:xfrm>
          <a:prstGeom prst="rect">
            <a:avLst/>
          </a:prstGeom>
          <a:noFill/>
          <a:ln>
            <a:noFill/>
          </a:ln>
        </p:spPr>
      </p:pic>
      <p:pic>
        <p:nvPicPr>
          <p:cNvPr id="74" name="Google Shape;74;p11"/>
          <p:cNvPicPr preferRelativeResize="0"/>
          <p:nvPr/>
        </p:nvPicPr>
        <p:blipFill rotWithShape="1">
          <a:blip r:embed="rId2">
            <a:alphaModFix amt="40000"/>
          </a:blip>
          <a:srcRect l="14542" r="25063" b="77275"/>
          <a:stretch/>
        </p:blipFill>
        <p:spPr>
          <a:xfrm rot="-5400000">
            <a:off x="6984662" y="2984164"/>
            <a:ext cx="3333750" cy="98492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able of contents">
  <p:cSld name="BLANK_1">
    <p:spTree>
      <p:nvGrpSpPr>
        <p:cNvPr id="1" name="Shape 76"/>
        <p:cNvGrpSpPr/>
        <p:nvPr/>
      </p:nvGrpSpPr>
      <p:grpSpPr>
        <a:xfrm>
          <a:off x="0" y="0"/>
          <a:ext cx="0" cy="0"/>
          <a:chOff x="0" y="0"/>
          <a:chExt cx="0" cy="0"/>
        </a:xfrm>
      </p:grpSpPr>
      <p:sp>
        <p:nvSpPr>
          <p:cNvPr id="77" name="Google Shape;77;p13"/>
          <p:cNvSpPr txBox="1">
            <a:spLocks noGrp="1"/>
          </p:cNvSpPr>
          <p:nvPr>
            <p:ph type="title" hasCustomPrompt="1"/>
          </p:nvPr>
        </p:nvSpPr>
        <p:spPr>
          <a:xfrm>
            <a:off x="4572000" y="1413100"/>
            <a:ext cx="536100" cy="492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2000">
                <a:solidFill>
                  <a:schemeClr val="accent3"/>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r>
              <a:t>xx%</a:t>
            </a:r>
          </a:p>
        </p:txBody>
      </p:sp>
      <p:sp>
        <p:nvSpPr>
          <p:cNvPr id="78" name="Google Shape;78;p13"/>
          <p:cNvSpPr txBox="1">
            <a:spLocks noGrp="1"/>
          </p:cNvSpPr>
          <p:nvPr>
            <p:ph type="subTitle" idx="1"/>
          </p:nvPr>
        </p:nvSpPr>
        <p:spPr>
          <a:xfrm>
            <a:off x="5108100" y="1413100"/>
            <a:ext cx="3320700" cy="4929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Tilt Warp"/>
              <a:buNone/>
              <a:defRPr sz="2000">
                <a:solidFill>
                  <a:schemeClr val="dk1"/>
                </a:solidFill>
                <a:latin typeface="Tilt Warp"/>
                <a:ea typeface="Tilt Warp"/>
                <a:cs typeface="Tilt Warp"/>
                <a:sym typeface="Tilt Warp"/>
              </a:defRPr>
            </a:lvl1pPr>
            <a:lvl2pPr lvl="1"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2pPr>
            <a:lvl3pPr lvl="2"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3pPr>
            <a:lvl4pPr lvl="3"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4pPr>
            <a:lvl5pPr lvl="4"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5pPr>
            <a:lvl6pPr lvl="5"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6pPr>
            <a:lvl7pPr lvl="6"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7pPr>
            <a:lvl8pPr lvl="7"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8pPr>
            <a:lvl9pPr lvl="8"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9pPr>
          </a:lstStyle>
          <a:p>
            <a:endParaRPr/>
          </a:p>
        </p:txBody>
      </p:sp>
      <p:sp>
        <p:nvSpPr>
          <p:cNvPr id="79" name="Google Shape;79;p13"/>
          <p:cNvSpPr txBox="1">
            <a:spLocks noGrp="1"/>
          </p:cNvSpPr>
          <p:nvPr>
            <p:ph type="title" idx="2"/>
          </p:nvPr>
        </p:nvSpPr>
        <p:spPr>
          <a:xfrm>
            <a:off x="4572000" y="535000"/>
            <a:ext cx="3856800" cy="640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rgbClr val="723C37"/>
              </a:buClr>
              <a:buSzPts val="3000"/>
              <a:buFont typeface="Tilt Warp"/>
              <a:buNone/>
              <a:defRPr sz="3000">
                <a:latin typeface="Tilt Warp"/>
                <a:ea typeface="Tilt Warp"/>
                <a:cs typeface="Tilt Warp"/>
                <a:sym typeface="Tilt Warp"/>
              </a:defRPr>
            </a:lvl1pPr>
            <a:lvl2pPr lvl="1"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2pPr>
            <a:lvl3pPr lvl="2"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3pPr>
            <a:lvl4pPr lvl="3"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4pPr>
            <a:lvl5pPr lvl="4"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5pPr>
            <a:lvl6pPr lvl="5"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6pPr>
            <a:lvl7pPr lvl="6"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7pPr>
            <a:lvl8pPr lvl="7"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8pPr>
            <a:lvl9pPr lvl="8"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9pPr>
          </a:lstStyle>
          <a:p>
            <a:endParaRPr/>
          </a:p>
        </p:txBody>
      </p:sp>
      <p:sp>
        <p:nvSpPr>
          <p:cNvPr id="80" name="Google Shape;80;p13"/>
          <p:cNvSpPr txBox="1">
            <a:spLocks noGrp="1"/>
          </p:cNvSpPr>
          <p:nvPr>
            <p:ph type="title" idx="3" hasCustomPrompt="1"/>
          </p:nvPr>
        </p:nvSpPr>
        <p:spPr>
          <a:xfrm>
            <a:off x="4572000" y="1906000"/>
            <a:ext cx="536100" cy="492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2000">
                <a:solidFill>
                  <a:schemeClr val="accent3"/>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r>
              <a:t>xx%</a:t>
            </a:r>
          </a:p>
        </p:txBody>
      </p:sp>
      <p:sp>
        <p:nvSpPr>
          <p:cNvPr id="81" name="Google Shape;81;p13"/>
          <p:cNvSpPr txBox="1">
            <a:spLocks noGrp="1"/>
          </p:cNvSpPr>
          <p:nvPr>
            <p:ph type="subTitle" idx="4"/>
          </p:nvPr>
        </p:nvSpPr>
        <p:spPr>
          <a:xfrm>
            <a:off x="5108100" y="1906000"/>
            <a:ext cx="3320700" cy="4929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Tilt Warp"/>
              <a:buNone/>
              <a:defRPr sz="2000">
                <a:solidFill>
                  <a:schemeClr val="dk1"/>
                </a:solidFill>
                <a:latin typeface="Tilt Warp"/>
                <a:ea typeface="Tilt Warp"/>
                <a:cs typeface="Tilt Warp"/>
                <a:sym typeface="Tilt Warp"/>
              </a:defRPr>
            </a:lvl1pPr>
            <a:lvl2pPr lvl="1"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2pPr>
            <a:lvl3pPr lvl="2"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3pPr>
            <a:lvl4pPr lvl="3"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4pPr>
            <a:lvl5pPr lvl="4"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5pPr>
            <a:lvl6pPr lvl="5"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6pPr>
            <a:lvl7pPr lvl="6"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7pPr>
            <a:lvl8pPr lvl="7"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8pPr>
            <a:lvl9pPr lvl="8"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9pPr>
          </a:lstStyle>
          <a:p>
            <a:endParaRPr/>
          </a:p>
        </p:txBody>
      </p:sp>
      <p:sp>
        <p:nvSpPr>
          <p:cNvPr id="82" name="Google Shape;82;p13"/>
          <p:cNvSpPr txBox="1">
            <a:spLocks noGrp="1"/>
          </p:cNvSpPr>
          <p:nvPr>
            <p:ph type="title" idx="5" hasCustomPrompt="1"/>
          </p:nvPr>
        </p:nvSpPr>
        <p:spPr>
          <a:xfrm>
            <a:off x="4572000" y="2398900"/>
            <a:ext cx="536100" cy="492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2000">
                <a:solidFill>
                  <a:schemeClr val="accent3"/>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r>
              <a:t>xx%</a:t>
            </a:r>
          </a:p>
        </p:txBody>
      </p:sp>
      <p:sp>
        <p:nvSpPr>
          <p:cNvPr id="83" name="Google Shape;83;p13"/>
          <p:cNvSpPr txBox="1">
            <a:spLocks noGrp="1"/>
          </p:cNvSpPr>
          <p:nvPr>
            <p:ph type="subTitle" idx="6"/>
          </p:nvPr>
        </p:nvSpPr>
        <p:spPr>
          <a:xfrm>
            <a:off x="5108100" y="2398900"/>
            <a:ext cx="3320700" cy="4929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Tilt Warp"/>
              <a:buNone/>
              <a:defRPr sz="2000">
                <a:solidFill>
                  <a:schemeClr val="dk1"/>
                </a:solidFill>
                <a:latin typeface="Tilt Warp"/>
                <a:ea typeface="Tilt Warp"/>
                <a:cs typeface="Tilt Warp"/>
                <a:sym typeface="Tilt Warp"/>
              </a:defRPr>
            </a:lvl1pPr>
            <a:lvl2pPr lvl="1"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2pPr>
            <a:lvl3pPr lvl="2"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3pPr>
            <a:lvl4pPr lvl="3"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4pPr>
            <a:lvl5pPr lvl="4"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5pPr>
            <a:lvl6pPr lvl="5"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6pPr>
            <a:lvl7pPr lvl="6"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7pPr>
            <a:lvl8pPr lvl="7"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8pPr>
            <a:lvl9pPr lvl="8"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9pPr>
          </a:lstStyle>
          <a:p>
            <a:endParaRPr/>
          </a:p>
        </p:txBody>
      </p:sp>
      <p:sp>
        <p:nvSpPr>
          <p:cNvPr id="84" name="Google Shape;84;p13"/>
          <p:cNvSpPr txBox="1">
            <a:spLocks noGrp="1"/>
          </p:cNvSpPr>
          <p:nvPr>
            <p:ph type="title" idx="7" hasCustomPrompt="1"/>
          </p:nvPr>
        </p:nvSpPr>
        <p:spPr>
          <a:xfrm>
            <a:off x="4572000" y="2891800"/>
            <a:ext cx="536100" cy="492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2000">
                <a:solidFill>
                  <a:schemeClr val="accent3"/>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r>
              <a:t>xx%</a:t>
            </a:r>
          </a:p>
        </p:txBody>
      </p:sp>
      <p:sp>
        <p:nvSpPr>
          <p:cNvPr id="85" name="Google Shape;85;p13"/>
          <p:cNvSpPr txBox="1">
            <a:spLocks noGrp="1"/>
          </p:cNvSpPr>
          <p:nvPr>
            <p:ph type="subTitle" idx="8"/>
          </p:nvPr>
        </p:nvSpPr>
        <p:spPr>
          <a:xfrm>
            <a:off x="5108100" y="2891800"/>
            <a:ext cx="3320700" cy="4929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Tilt Warp"/>
              <a:buNone/>
              <a:defRPr sz="2000">
                <a:solidFill>
                  <a:schemeClr val="dk1"/>
                </a:solidFill>
                <a:latin typeface="Tilt Warp"/>
                <a:ea typeface="Tilt Warp"/>
                <a:cs typeface="Tilt Warp"/>
                <a:sym typeface="Tilt Warp"/>
              </a:defRPr>
            </a:lvl1pPr>
            <a:lvl2pPr lvl="1"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2pPr>
            <a:lvl3pPr lvl="2"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3pPr>
            <a:lvl4pPr lvl="3"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4pPr>
            <a:lvl5pPr lvl="4"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5pPr>
            <a:lvl6pPr lvl="5"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6pPr>
            <a:lvl7pPr lvl="6"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7pPr>
            <a:lvl8pPr lvl="7"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8pPr>
            <a:lvl9pPr lvl="8"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9pPr>
          </a:lstStyle>
          <a:p>
            <a:endParaRPr/>
          </a:p>
        </p:txBody>
      </p:sp>
      <p:sp>
        <p:nvSpPr>
          <p:cNvPr id="86" name="Google Shape;86;p13"/>
          <p:cNvSpPr txBox="1">
            <a:spLocks noGrp="1"/>
          </p:cNvSpPr>
          <p:nvPr>
            <p:ph type="title" idx="9" hasCustomPrompt="1"/>
          </p:nvPr>
        </p:nvSpPr>
        <p:spPr>
          <a:xfrm>
            <a:off x="4572000" y="3384700"/>
            <a:ext cx="536100" cy="492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2000">
                <a:solidFill>
                  <a:schemeClr val="accent3"/>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r>
              <a:t>xx%</a:t>
            </a:r>
          </a:p>
        </p:txBody>
      </p:sp>
      <p:sp>
        <p:nvSpPr>
          <p:cNvPr id="87" name="Google Shape;87;p13"/>
          <p:cNvSpPr txBox="1">
            <a:spLocks noGrp="1"/>
          </p:cNvSpPr>
          <p:nvPr>
            <p:ph type="subTitle" idx="13"/>
          </p:nvPr>
        </p:nvSpPr>
        <p:spPr>
          <a:xfrm>
            <a:off x="5108100" y="3384700"/>
            <a:ext cx="3320700" cy="4929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Tilt Warp"/>
              <a:buNone/>
              <a:defRPr sz="2000">
                <a:solidFill>
                  <a:schemeClr val="dk1"/>
                </a:solidFill>
                <a:latin typeface="Tilt Warp"/>
                <a:ea typeface="Tilt Warp"/>
                <a:cs typeface="Tilt Warp"/>
                <a:sym typeface="Tilt Warp"/>
              </a:defRPr>
            </a:lvl1pPr>
            <a:lvl2pPr lvl="1"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2pPr>
            <a:lvl3pPr lvl="2"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3pPr>
            <a:lvl4pPr lvl="3"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4pPr>
            <a:lvl5pPr lvl="4"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5pPr>
            <a:lvl6pPr lvl="5"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6pPr>
            <a:lvl7pPr lvl="6"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7pPr>
            <a:lvl8pPr lvl="7"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8pPr>
            <a:lvl9pPr lvl="8"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9pPr>
          </a:lstStyle>
          <a:p>
            <a:endParaRPr/>
          </a:p>
        </p:txBody>
      </p:sp>
      <p:sp>
        <p:nvSpPr>
          <p:cNvPr id="88" name="Google Shape;88;p13"/>
          <p:cNvSpPr txBox="1">
            <a:spLocks noGrp="1"/>
          </p:cNvSpPr>
          <p:nvPr>
            <p:ph type="title" idx="14" hasCustomPrompt="1"/>
          </p:nvPr>
        </p:nvSpPr>
        <p:spPr>
          <a:xfrm>
            <a:off x="4572000" y="3877600"/>
            <a:ext cx="536100" cy="492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2000">
                <a:solidFill>
                  <a:schemeClr val="accent3"/>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r>
              <a:t>xx%</a:t>
            </a:r>
          </a:p>
        </p:txBody>
      </p:sp>
      <p:sp>
        <p:nvSpPr>
          <p:cNvPr id="89" name="Google Shape;89;p13"/>
          <p:cNvSpPr txBox="1">
            <a:spLocks noGrp="1"/>
          </p:cNvSpPr>
          <p:nvPr>
            <p:ph type="subTitle" idx="15"/>
          </p:nvPr>
        </p:nvSpPr>
        <p:spPr>
          <a:xfrm>
            <a:off x="5108100" y="3877600"/>
            <a:ext cx="3320700" cy="4929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Tilt Warp"/>
              <a:buNone/>
              <a:defRPr sz="2000">
                <a:solidFill>
                  <a:schemeClr val="dk1"/>
                </a:solidFill>
                <a:latin typeface="Tilt Warp"/>
                <a:ea typeface="Tilt Warp"/>
                <a:cs typeface="Tilt Warp"/>
                <a:sym typeface="Tilt Warp"/>
              </a:defRPr>
            </a:lvl1pPr>
            <a:lvl2pPr lvl="1"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2pPr>
            <a:lvl3pPr lvl="2"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3pPr>
            <a:lvl4pPr lvl="3"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4pPr>
            <a:lvl5pPr lvl="4"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5pPr>
            <a:lvl6pPr lvl="5"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6pPr>
            <a:lvl7pPr lvl="6"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7pPr>
            <a:lvl8pPr lvl="7"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8pPr>
            <a:lvl9pPr lvl="8"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9pPr>
          </a:lstStyle>
          <a:p>
            <a:endParaRPr/>
          </a:p>
        </p:txBody>
      </p:sp>
      <p:pic>
        <p:nvPicPr>
          <p:cNvPr id="90" name="Google Shape;90;p13"/>
          <p:cNvPicPr preferRelativeResize="0"/>
          <p:nvPr/>
        </p:nvPicPr>
        <p:blipFill rotWithShape="1">
          <a:blip r:embed="rId2">
            <a:alphaModFix amt="40000"/>
          </a:blip>
          <a:srcRect r="28540" b="78298"/>
          <a:stretch/>
        </p:blipFill>
        <p:spPr>
          <a:xfrm>
            <a:off x="4427762" y="4027300"/>
            <a:ext cx="4681375" cy="1116201"/>
          </a:xfrm>
          <a:prstGeom prst="rect">
            <a:avLst/>
          </a:prstGeom>
          <a:noFill/>
          <a:ln>
            <a:noFill/>
          </a:ln>
        </p:spPr>
      </p:pic>
      <p:pic>
        <p:nvPicPr>
          <p:cNvPr id="91" name="Google Shape;91;p13"/>
          <p:cNvPicPr preferRelativeResize="0"/>
          <p:nvPr/>
        </p:nvPicPr>
        <p:blipFill>
          <a:blip r:embed="rId3">
            <a:alphaModFix/>
          </a:blip>
          <a:stretch>
            <a:fillRect/>
          </a:stretch>
        </p:blipFill>
        <p:spPr>
          <a:xfrm rot="6300124">
            <a:off x="34833" y="4259217"/>
            <a:ext cx="1155032" cy="1359370"/>
          </a:xfrm>
          <a:prstGeom prst="rect">
            <a:avLst/>
          </a:prstGeom>
          <a:noFill/>
          <a:ln>
            <a:noFill/>
          </a:ln>
        </p:spPr>
      </p:pic>
      <p:pic>
        <p:nvPicPr>
          <p:cNvPr id="92" name="Google Shape;92;p13"/>
          <p:cNvPicPr preferRelativeResize="0"/>
          <p:nvPr/>
        </p:nvPicPr>
        <p:blipFill rotWithShape="1">
          <a:blip r:embed="rId2">
            <a:alphaModFix amt="40000"/>
          </a:blip>
          <a:srcRect l="61572" t="71468"/>
          <a:stretch/>
        </p:blipFill>
        <p:spPr>
          <a:xfrm>
            <a:off x="0" y="0"/>
            <a:ext cx="2517274" cy="146750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8">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640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1pPr>
            <a:lvl2pPr lvl="1"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2pPr>
            <a:lvl3pPr lvl="2"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3pPr>
            <a:lvl4pPr lvl="3"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4pPr>
            <a:lvl5pPr lvl="4"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5pPr>
            <a:lvl6pPr lvl="5"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6pPr>
            <a:lvl7pPr lvl="6"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7pPr>
            <a:lvl8pPr lvl="7"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8pPr>
            <a:lvl9pPr lvl="8"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9pPr>
          </a:lstStyle>
          <a:p>
            <a:endParaRPr/>
          </a:p>
        </p:txBody>
      </p:sp>
      <p:sp>
        <p:nvSpPr>
          <p:cNvPr id="7" name="Google Shape;7;p1"/>
          <p:cNvSpPr txBox="1">
            <a:spLocks noGrp="1"/>
          </p:cNvSpPr>
          <p:nvPr>
            <p:ph type="body" idx="1"/>
          </p:nvPr>
        </p:nvSpPr>
        <p:spPr>
          <a:xfrm>
            <a:off x="715100" y="1175200"/>
            <a:ext cx="7713900" cy="3433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7" r:id="rId7"/>
    <p:sldLayoutId id="2147483658" r:id="rId8"/>
    <p:sldLayoutId id="2147483659" r:id="rId9"/>
    <p:sldLayoutId id="2147483660" r:id="rId10"/>
    <p:sldLayoutId id="2147483662" r:id="rId11"/>
    <p:sldLayoutId id="2147483668" r:id="rId12"/>
    <p:sldLayoutId id="2147483669" r:id="rId13"/>
    <p:sldLayoutId id="2147483670" r:id="rId14"/>
    <p:sldLayoutId id="2147483673" r:id="rId15"/>
    <p:sldLayoutId id="2147483677"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pos="2880">
          <p15:clr>
            <a:srgbClr val="E46962"/>
          </p15:clr>
        </p15:guide>
        <p15:guide id="6" orient="horz" pos="1620">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emf"/><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5.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microsoft.com/office/2007/relationships/hdphoto" Target="../media/hdphoto7.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hyperlink" Target="https://www.maxpixel.net/Idea-Question-Mark-Questions-Problem-Light-Bulb-5976736"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5.png"/><Relationship Id="rId7" Type="http://schemas.microsoft.com/office/2007/relationships/hdphoto" Target="../media/hdphoto10.wdp"/><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25.png"/><Relationship Id="rId4" Type="http://schemas.microsoft.com/office/2007/relationships/hdphoto" Target="../media/hdphoto9.wdp"/></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38.png"/><Relationship Id="rId5" Type="http://schemas.microsoft.com/office/2007/relationships/hdphoto" Target="../media/hdphoto11.wdp"/><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20.png"/><Relationship Id="rId12" Type="http://schemas.openxmlformats.org/officeDocument/2006/relationships/image" Target="../media/image52.sv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51.png"/><Relationship Id="rId5" Type="http://schemas.openxmlformats.org/officeDocument/2006/relationships/image" Target="../media/image15.png"/><Relationship Id="rId10" Type="http://schemas.openxmlformats.org/officeDocument/2006/relationships/image" Target="../media/image50.svg"/><Relationship Id="rId4" Type="http://schemas.openxmlformats.org/officeDocument/2006/relationships/image" Target="../media/image6.png"/><Relationship Id="rId9" Type="http://schemas.openxmlformats.org/officeDocument/2006/relationships/image" Target="../media/image49.png"/></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microsoft.com/office/2007/relationships/hdphoto" Target="../media/hdphoto10.wdp"/><Relationship Id="rId5" Type="http://schemas.openxmlformats.org/officeDocument/2006/relationships/image" Target="../media/image46.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hyperlink" Target="https://www.imagineforest.com/blog/story-mountain/" TargetMode="External"/><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engagetheirminds.com/2020/04/22/peel-the-fruit/#:~:text=In%20the%20%E2%80%9CPeel%20the%20Fruit%E2%80%9D%20routine%2C%20students%20start,is%20also%20a%20template%20that%20you%20can%20download.%29" TargetMode="Externa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1.jpe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4"/>
          <p:cNvPicPr preferRelativeResize="0"/>
          <p:nvPr/>
        </p:nvPicPr>
        <p:blipFill>
          <a:blip r:embed="rId3">
            <a:alphaModFix/>
            <a:duotone>
              <a:prstClr val="black"/>
              <a:schemeClr val="accent2">
                <a:tint val="45000"/>
                <a:satMod val="400000"/>
              </a:schemeClr>
            </a:duotone>
          </a:blip>
          <a:stretch>
            <a:fillRect/>
          </a:stretch>
        </p:blipFill>
        <p:spPr>
          <a:xfrm rot="10800000">
            <a:off x="2044515" y="1762827"/>
            <a:ext cx="1404774" cy="1147775"/>
          </a:xfrm>
          <a:prstGeom prst="rect">
            <a:avLst/>
          </a:prstGeom>
          <a:noFill/>
          <a:ln>
            <a:noFill/>
          </a:ln>
        </p:spPr>
      </p:pic>
      <p:pic>
        <p:nvPicPr>
          <p:cNvPr id="281" name="Google Shape;281;p34"/>
          <p:cNvPicPr preferRelativeResize="0"/>
          <p:nvPr/>
        </p:nvPicPr>
        <p:blipFill>
          <a:blip r:embed="rId3">
            <a:alphaModFix/>
            <a:duotone>
              <a:prstClr val="black"/>
              <a:schemeClr val="accent2">
                <a:tint val="45000"/>
                <a:satMod val="400000"/>
              </a:schemeClr>
            </a:duotone>
          </a:blip>
          <a:stretch>
            <a:fillRect/>
          </a:stretch>
        </p:blipFill>
        <p:spPr>
          <a:xfrm rot="10800000" flipH="1">
            <a:off x="5694690" y="1762827"/>
            <a:ext cx="1404800" cy="1147775"/>
          </a:xfrm>
          <a:prstGeom prst="rect">
            <a:avLst/>
          </a:prstGeom>
          <a:noFill/>
          <a:ln>
            <a:noFill/>
          </a:ln>
        </p:spPr>
      </p:pic>
      <p:sp>
        <p:nvSpPr>
          <p:cNvPr id="284" name="Google Shape;284;p34"/>
          <p:cNvSpPr/>
          <p:nvPr/>
        </p:nvSpPr>
        <p:spPr>
          <a:xfrm>
            <a:off x="2940150" y="3915804"/>
            <a:ext cx="3263700" cy="692700"/>
          </a:xfrm>
          <a:prstGeom prst="ellipse">
            <a:avLst/>
          </a:pr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285" name="Google Shape;285;p34"/>
          <p:cNvPicPr preferRelativeResize="0"/>
          <p:nvPr/>
        </p:nvPicPr>
        <p:blipFill>
          <a:blip r:embed="rId4">
            <a:alphaModFix/>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2988799" y="1928744"/>
            <a:ext cx="3166403" cy="2549507"/>
          </a:xfrm>
          <a:prstGeom prst="rect">
            <a:avLst/>
          </a:prstGeom>
          <a:noFill/>
          <a:ln>
            <a:noFill/>
          </a:ln>
        </p:spPr>
      </p:pic>
      <p:sp>
        <p:nvSpPr>
          <p:cNvPr id="2" name="TextBox 1">
            <a:extLst>
              <a:ext uri="{FF2B5EF4-FFF2-40B4-BE49-F238E27FC236}">
                <a16:creationId xmlns:a16="http://schemas.microsoft.com/office/drawing/2014/main" id="{756D0512-31B8-2485-E9EA-4DAE33F08307}"/>
              </a:ext>
            </a:extLst>
          </p:cNvPr>
          <p:cNvSpPr txBox="1"/>
          <p:nvPr/>
        </p:nvSpPr>
        <p:spPr>
          <a:xfrm>
            <a:off x="4591482" y="2425048"/>
            <a:ext cx="1661017" cy="2188676"/>
          </a:xfrm>
          <a:prstGeom prst="rect">
            <a:avLst/>
          </a:prstGeom>
          <a:noFill/>
          <a:scene3d>
            <a:camera prst="isometricRightUp"/>
            <a:lightRig rig="threePt" dir="t"/>
          </a:scene3d>
        </p:spPr>
        <p:txBody>
          <a:bodyPr wrap="square">
            <a:spAutoFit/>
          </a:bodyPr>
          <a:lstStyle/>
          <a:p>
            <a:pPr marL="0" marR="0" algn="ctr" rtl="1">
              <a:lnSpc>
                <a:spcPct val="115000"/>
              </a:lnSpc>
              <a:spcBef>
                <a:spcPts val="0"/>
              </a:spcBef>
              <a:spcAft>
                <a:spcPts val="0"/>
              </a:spcAft>
              <a:tabLst>
                <a:tab pos="2203450" algn="l"/>
                <a:tab pos="2997200" algn="ctr"/>
              </a:tabLst>
            </a:pPr>
            <a:r>
              <a:rPr lang="ur-PK" sz="3600" b="1" dirty="0">
                <a:solidFill>
                  <a:schemeClr val="accent5">
                    <a:lumMod val="50000"/>
                  </a:schemeClr>
                </a:solidFill>
                <a:effectLst/>
                <a:latin typeface="Aptos" panose="020B0004020202020204" pitchFamily="34" charset="0"/>
                <a:ea typeface="Aptos" panose="020B0004020202020204" pitchFamily="34" charset="0"/>
                <a:cs typeface="Jameel Noori Nastaleeq" panose="02000503000000020004" pitchFamily="2" charset="-78"/>
              </a:rPr>
              <a:t>سہ  روزہ تربیتی پروگرام</a:t>
            </a:r>
            <a:r>
              <a:rPr lang="ur-PK" sz="1600" b="1" dirty="0">
                <a:solidFill>
                  <a:schemeClr val="accent5">
                    <a:lumMod val="50000"/>
                  </a:schemeClr>
                </a:solidFill>
                <a:latin typeface="Aptos" panose="020B0004020202020204" pitchFamily="34" charset="0"/>
                <a:ea typeface="Aptos" panose="020B0004020202020204" pitchFamily="34" charset="0"/>
                <a:cs typeface="Arial" panose="020B0604020202020204" pitchFamily="34" charset="0"/>
              </a:rPr>
              <a:t> </a:t>
            </a:r>
            <a:r>
              <a:rPr lang="ur-PK" sz="2000" b="1" dirty="0" err="1">
                <a:solidFill>
                  <a:schemeClr val="accent5">
                    <a:lumMod val="50000"/>
                  </a:schemeClr>
                </a:solidFill>
                <a:effectLst/>
                <a:latin typeface="Aptos" panose="020B0004020202020204" pitchFamily="34" charset="0"/>
                <a:ea typeface="Aptos" panose="020B0004020202020204" pitchFamily="34" charset="0"/>
                <a:cs typeface="Jameel Noori Nastaleeq" panose="02000503000000020004" pitchFamily="2" charset="-78"/>
              </a:rPr>
              <a:t>برائے</a:t>
            </a:r>
            <a:r>
              <a:rPr lang="ur-PK" sz="2000" b="1" dirty="0">
                <a:solidFill>
                  <a:schemeClr val="accent5">
                    <a:lumMod val="50000"/>
                  </a:schemeClr>
                </a:solidFill>
                <a:latin typeface="Aptos" panose="020B0004020202020204" pitchFamily="34" charset="0"/>
                <a:ea typeface="Aptos" panose="020B0004020202020204" pitchFamily="34" charset="0"/>
                <a:cs typeface="Arial" panose="020B0604020202020204" pitchFamily="34" charset="0"/>
              </a:rPr>
              <a:t> </a:t>
            </a:r>
            <a:r>
              <a:rPr lang="ur-PK" sz="3600" b="1" dirty="0">
                <a:solidFill>
                  <a:schemeClr val="accent5">
                    <a:lumMod val="50000"/>
                  </a:schemeClr>
                </a:solidFill>
                <a:effectLst/>
                <a:latin typeface="Aptos" panose="020B0004020202020204" pitchFamily="34" charset="0"/>
                <a:ea typeface="Aptos" panose="020B0004020202020204" pitchFamily="34" charset="0"/>
                <a:cs typeface="Jameel Noori Nastaleeq" panose="02000503000000020004" pitchFamily="2" charset="-78"/>
              </a:rPr>
              <a:t>اساتذہ</a:t>
            </a:r>
            <a:endParaRPr lang="ur-PK" sz="2800" b="1" dirty="0">
              <a:solidFill>
                <a:schemeClr val="accent5">
                  <a:lumMod val="50000"/>
                </a:schemeClr>
              </a:solidFill>
              <a:effectLst/>
              <a:latin typeface="Aptos" panose="020B0004020202020204" pitchFamily="34" charset="0"/>
              <a:ea typeface="Aptos" panose="020B0004020202020204" pitchFamily="34" charset="0"/>
              <a:cs typeface="Jameel Noori Nastaleeq" panose="02000503000000020004" pitchFamily="2" charset="-78"/>
            </a:endParaRPr>
          </a:p>
          <a:p>
            <a:pPr marL="0" marR="0" algn="ctr" rtl="1">
              <a:lnSpc>
                <a:spcPct val="115000"/>
              </a:lnSpc>
              <a:spcBef>
                <a:spcPts val="0"/>
              </a:spcBef>
              <a:spcAft>
                <a:spcPts val="0"/>
              </a:spcAft>
              <a:tabLst>
                <a:tab pos="2203450" algn="l"/>
                <a:tab pos="2997200" algn="ctr"/>
              </a:tabLst>
            </a:pPr>
            <a:endParaRPr lang="en-US" sz="1200" b="1" dirty="0">
              <a:solidFill>
                <a:schemeClr val="accent5">
                  <a:lumMod val="50000"/>
                </a:schemeClr>
              </a:solidFill>
              <a:effectLst/>
              <a:latin typeface="Aptos" panose="020B0004020202020204" pitchFamily="34" charset="0"/>
              <a:ea typeface="Aptos" panose="020B0004020202020204" pitchFamily="34" charset="0"/>
              <a:cs typeface="Arial" panose="020B0604020202020204" pitchFamily="34" charset="0"/>
            </a:endParaRPr>
          </a:p>
        </p:txBody>
      </p:sp>
      <p:sp>
        <p:nvSpPr>
          <p:cNvPr id="3" name="Google Shape;230;p31">
            <a:extLst>
              <a:ext uri="{FF2B5EF4-FFF2-40B4-BE49-F238E27FC236}">
                <a16:creationId xmlns:a16="http://schemas.microsoft.com/office/drawing/2014/main" id="{75C7EBAA-8E8A-04F6-A063-65424C374C42}"/>
              </a:ext>
            </a:extLst>
          </p:cNvPr>
          <p:cNvSpPr txBox="1">
            <a:spLocks/>
          </p:cNvSpPr>
          <p:nvPr/>
        </p:nvSpPr>
        <p:spPr>
          <a:xfrm>
            <a:off x="2722488" y="2960038"/>
            <a:ext cx="1846616" cy="874475"/>
          </a:xfrm>
          <a:prstGeom prst="rect">
            <a:avLst/>
          </a:prstGeom>
          <a:noFill/>
          <a:ln>
            <a:noFill/>
          </a:ln>
          <a:scene3d>
            <a:camera prst="perspectiveHeroicExtremeLeftFacing"/>
            <a:lightRig rig="threePt" dir="t"/>
          </a:scene3d>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5200"/>
              <a:buFont typeface="Tilt Warp"/>
              <a:buNone/>
              <a:defRPr sz="8500" b="0" i="0" u="none" strike="noStrike" cap="none">
                <a:solidFill>
                  <a:schemeClr val="dk1"/>
                </a:solidFill>
                <a:latin typeface="Tilt Warp"/>
                <a:ea typeface="Tilt Warp"/>
                <a:cs typeface="Tilt Warp"/>
                <a:sym typeface="Tilt Warp"/>
              </a:defRPr>
            </a:lvl1pPr>
            <a:lvl2pPr marR="0" lvl="1"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2pPr>
            <a:lvl3pPr marR="0" lvl="2"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3pPr>
            <a:lvl4pPr marR="0" lvl="3"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4pPr>
            <a:lvl5pPr marR="0" lvl="4"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5pPr>
            <a:lvl6pPr marR="0" lvl="5"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6pPr>
            <a:lvl7pPr marR="0" lvl="6"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7pPr>
            <a:lvl8pPr marR="0" lvl="7"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8pPr>
            <a:lvl9pPr marR="0" lvl="8"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9pPr>
          </a:lstStyle>
          <a:p>
            <a:pPr algn="ctr" rtl="1"/>
            <a:r>
              <a:rPr lang="ur-PK" sz="4800" dirty="0">
                <a:solidFill>
                  <a:schemeClr val="accent2">
                    <a:lumMod val="25000"/>
                  </a:schemeClr>
                </a:solidFill>
                <a:latin typeface="Jameel Noori Nastaleeq" panose="02000503000000020004" pitchFamily="2" charset="-78"/>
                <a:cs typeface="Jameel Noori Nastaleeq" panose="02000503000000020004" pitchFamily="2" charset="-78"/>
              </a:rPr>
              <a:t>دوسرا دن</a:t>
            </a:r>
            <a:endParaRPr lang="en-US" sz="4800" dirty="0">
              <a:solidFill>
                <a:schemeClr val="accent2">
                  <a:lumMod val="25000"/>
                </a:schemeClr>
              </a:solidFill>
              <a:latin typeface="Jameel Noori Nastaleeq" panose="02000503000000020004" pitchFamily="2" charset="-78"/>
              <a:cs typeface="Jameel Noori Nastaleeq" panose="02000503000000020004" pitchFamily="2" charset="-78"/>
            </a:endParaRPr>
          </a:p>
        </p:txBody>
      </p:sp>
      <p:pic>
        <p:nvPicPr>
          <p:cNvPr id="11" name="Picture 10">
            <a:extLst>
              <a:ext uri="{FF2B5EF4-FFF2-40B4-BE49-F238E27FC236}">
                <a16:creationId xmlns:a16="http://schemas.microsoft.com/office/drawing/2014/main" id="{95195B78-7EA9-4C9F-9C95-1A50C5015F7F}"/>
              </a:ext>
            </a:extLst>
          </p:cNvPr>
          <p:cNvPicPr>
            <a:picLocks noChangeAspect="1"/>
          </p:cNvPicPr>
          <p:nvPr/>
        </p:nvPicPr>
        <p:blipFill>
          <a:blip r:embed="rId6"/>
          <a:stretch>
            <a:fillRect/>
          </a:stretch>
        </p:blipFill>
        <p:spPr>
          <a:xfrm>
            <a:off x="2578484" y="541434"/>
            <a:ext cx="3981239" cy="105228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53"/>
        <p:cNvGrpSpPr/>
        <p:nvPr/>
      </p:nvGrpSpPr>
      <p:grpSpPr>
        <a:xfrm>
          <a:off x="0" y="0"/>
          <a:ext cx="0" cy="0"/>
          <a:chOff x="0" y="0"/>
          <a:chExt cx="0" cy="0"/>
        </a:xfrm>
      </p:grpSpPr>
      <p:sp>
        <p:nvSpPr>
          <p:cNvPr id="32" name="Google Shape;74;p15">
            <a:extLst>
              <a:ext uri="{FF2B5EF4-FFF2-40B4-BE49-F238E27FC236}">
                <a16:creationId xmlns:a16="http://schemas.microsoft.com/office/drawing/2014/main" id="{D3A9D1A3-8AAD-C0FA-0F9C-1F1B7ED81B7D}"/>
              </a:ext>
            </a:extLst>
          </p:cNvPr>
          <p:cNvSpPr txBox="1">
            <a:spLocks/>
          </p:cNvSpPr>
          <p:nvPr/>
        </p:nvSpPr>
        <p:spPr>
          <a:xfrm>
            <a:off x="1354906" y="491247"/>
            <a:ext cx="6616800" cy="699900"/>
          </a:xfrm>
          <a:prstGeom prst="rect">
            <a:avLst/>
          </a:prstGeom>
        </p:spPr>
        <p:txBody>
          <a:bodyPr spcFirstLastPara="1" wrap="square" lIns="91425" tIns="91425" rIns="91425" bIns="91425" anchor="b"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ur-PK" sz="4800" b="1" dirty="0">
                <a:solidFill>
                  <a:schemeClr val="accent4">
                    <a:lumMod val="50000"/>
                  </a:schemeClr>
                </a:solidFill>
                <a:latin typeface="Jameel Noori Nastaleeq" panose="02000503000000020004" pitchFamily="2" charset="-78"/>
                <a:ea typeface="Tahoma" pitchFamily="34" charset="0"/>
                <a:cs typeface="Jameel Noori Nastaleeq" panose="02000503000000020004" pitchFamily="2" charset="-78"/>
              </a:rPr>
              <a:t> آوازوں کی شناخت اور اس کی وجہ</a:t>
            </a:r>
            <a:r>
              <a:rPr kumimoji="0" lang="ur-PK" sz="4800" b="1" i="0" u="none" strike="noStrike" kern="0" cap="none" spc="0" normalizeH="0" noProof="0" dirty="0">
                <a:ln>
                  <a:noFill/>
                </a:ln>
                <a:solidFill>
                  <a:schemeClr val="accent4">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a:t>
            </a:r>
            <a:endParaRPr kumimoji="0" lang="ur-PK" sz="4800" b="1" i="0" u="none" strike="noStrike" kern="0" cap="none" spc="0" normalizeH="0" baseline="0" noProof="0" dirty="0">
              <a:ln>
                <a:noFill/>
              </a:ln>
              <a:solidFill>
                <a:schemeClr val="accent4">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endParaRPr>
          </a:p>
        </p:txBody>
      </p:sp>
      <p:sp>
        <p:nvSpPr>
          <p:cNvPr id="2" name="Slide Number Placeholder 1">
            <a:extLst>
              <a:ext uri="{FF2B5EF4-FFF2-40B4-BE49-F238E27FC236}">
                <a16:creationId xmlns:a16="http://schemas.microsoft.com/office/drawing/2014/main" id="{31C05A1E-86C0-15A9-A5D7-81B21BAE92CF}"/>
              </a:ext>
            </a:extLst>
          </p:cNvPr>
          <p:cNvSpPr>
            <a:spLocks noGrp="1"/>
          </p:cNvSpPr>
          <p:nvPr/>
        </p:nvSpPr>
        <p:spPr>
          <a:xfrm>
            <a:off x="8161425" y="4697975"/>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1pPr>
            <a:lvl2pPr marR="0" lvl="1"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2pPr>
            <a:lvl3pPr marR="0" lvl="2"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3pPr>
            <a:lvl4pPr marR="0" lvl="3"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4pPr>
            <a:lvl5pPr marR="0" lvl="4"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5pPr>
            <a:lvl6pPr marR="0" lvl="5"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6pPr>
            <a:lvl7pPr marR="0" lvl="6"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7pPr>
            <a:lvl8pPr marR="0" lvl="7"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8pPr>
            <a:lvl9pPr marR="0" lvl="8"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9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10</a:t>
            </a:fld>
            <a:endParaRPr lang="en"/>
          </a:p>
        </p:txBody>
      </p:sp>
      <p:sp>
        <p:nvSpPr>
          <p:cNvPr id="3" name="Content Placeholder 2">
            <a:extLst>
              <a:ext uri="{FF2B5EF4-FFF2-40B4-BE49-F238E27FC236}">
                <a16:creationId xmlns:a16="http://schemas.microsoft.com/office/drawing/2014/main" id="{16781402-7E52-76B1-9A69-F3639F8A8545}"/>
              </a:ext>
            </a:extLst>
          </p:cNvPr>
          <p:cNvSpPr txBox="1">
            <a:spLocks/>
          </p:cNvSpPr>
          <p:nvPr/>
        </p:nvSpPr>
        <p:spPr>
          <a:xfrm>
            <a:off x="951505" y="1191147"/>
            <a:ext cx="7521935" cy="2900793"/>
          </a:xfrm>
          <a:prstGeom prst="rect">
            <a:avLst/>
          </a:prstGeom>
        </p:spPr>
        <p:style>
          <a:lnRef idx="1">
            <a:schemeClr val="dk1"/>
          </a:lnRef>
          <a:fillRef idx="2">
            <a:schemeClr val="dk1"/>
          </a:fillRef>
          <a:effectRef idx="1">
            <a:schemeClr val="dk1"/>
          </a:effectRef>
          <a:fontRef idx="minor">
            <a:schemeClr val="dk1"/>
          </a:fontRef>
        </p:style>
        <p:txBody>
          <a:bodyPr vert="horz"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457200" indent="-457200" algn="r" rtl="1">
              <a:lnSpc>
                <a:spcPct val="150000"/>
              </a:lnSpc>
              <a:buFont typeface="Arial" panose="020B0604020202020204" pitchFamily="34" charset="0"/>
              <a:buChar char="•"/>
            </a:pPr>
            <a:r>
              <a:rPr lang="ur-PK" sz="3200" dirty="0">
                <a:solidFill>
                  <a:schemeClr val="accent5">
                    <a:lumMod val="50000"/>
                  </a:schemeClr>
                </a:solidFill>
                <a:latin typeface="Jameel Noori Nastaleeq" pitchFamily="2" charset="-78"/>
                <a:cs typeface="Jameel Noori Nastaleeq" pitchFamily="2" charset="-78"/>
              </a:rPr>
              <a:t> جن چیزوں کی آواز سنی اسے کیسے  شناخت کیا؟ کہ یہ چڑیا ہے تو موبائل کی آواز یا دروازے کی ہے؟ </a:t>
            </a:r>
          </a:p>
          <a:p>
            <a:pPr marL="457200" indent="-457200" algn="r" rtl="1">
              <a:lnSpc>
                <a:spcPct val="150000"/>
              </a:lnSpc>
              <a:buFont typeface="Arial" panose="020B0604020202020204" pitchFamily="34" charset="0"/>
              <a:buChar char="•"/>
            </a:pPr>
            <a:r>
              <a:rPr lang="ur-PK" sz="3200" dirty="0">
                <a:solidFill>
                  <a:schemeClr val="accent5">
                    <a:lumMod val="50000"/>
                  </a:schemeClr>
                </a:solidFill>
                <a:latin typeface="Jameel Noori Nastaleeq" pitchFamily="2" charset="-78"/>
                <a:cs typeface="Jameel Noori Nastaleeq" pitchFamily="2" charset="-78"/>
              </a:rPr>
              <a:t>کیا وہ تمام چیزیں جو آپ نے بتائیں ان کے نام بورڈ پر میں نے لکھے یا کوئی رہ گیا ؟</a:t>
            </a:r>
            <a:endParaRPr lang="en-US" sz="3200" dirty="0">
              <a:solidFill>
                <a:schemeClr val="accent5">
                  <a:lumMod val="50000"/>
                </a:schemeClr>
              </a:solidFill>
              <a:latin typeface="Jameel Noori Nastaleeq" pitchFamily="2" charset="-78"/>
              <a:cs typeface="Jameel Noori Nastaleeq" pitchFamily="2" charset="-78"/>
            </a:endParaRPr>
          </a:p>
          <a:p>
            <a:pPr algn="r" rtl="1">
              <a:lnSpc>
                <a:spcPct val="150000"/>
              </a:lnSpc>
            </a:pPr>
            <a:r>
              <a:rPr lang="ur-PK" sz="2800" dirty="0">
                <a:solidFill>
                  <a:schemeClr val="accent5">
                    <a:lumMod val="50000"/>
                  </a:schemeClr>
                </a:solidFill>
                <a:latin typeface="Jameel Noori Nastaleeq" pitchFamily="2" charset="-78"/>
                <a:cs typeface="Jameel Noori Nastaleeq" pitchFamily="2" charset="-78"/>
              </a:rPr>
              <a:t>ان دونوں سوالات کے جوابات دینے کے لئے آپ نے کس مہارت کا استعمال کیا ؟</a:t>
            </a:r>
          </a:p>
        </p:txBody>
      </p:sp>
    </p:spTree>
    <p:extLst>
      <p:ext uri="{BB962C8B-B14F-4D97-AF65-F5344CB8AC3E}">
        <p14:creationId xmlns:p14="http://schemas.microsoft.com/office/powerpoint/2010/main" val="175926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53"/>
        <p:cNvGrpSpPr/>
        <p:nvPr/>
      </p:nvGrpSpPr>
      <p:grpSpPr>
        <a:xfrm>
          <a:off x="0" y="0"/>
          <a:ext cx="0" cy="0"/>
          <a:chOff x="0" y="0"/>
          <a:chExt cx="0" cy="0"/>
        </a:xfrm>
      </p:grpSpPr>
      <p:sp>
        <p:nvSpPr>
          <p:cNvPr id="32" name="Google Shape;74;p15">
            <a:extLst>
              <a:ext uri="{FF2B5EF4-FFF2-40B4-BE49-F238E27FC236}">
                <a16:creationId xmlns:a16="http://schemas.microsoft.com/office/drawing/2014/main" id="{D3A9D1A3-8AAD-C0FA-0F9C-1F1B7ED81B7D}"/>
              </a:ext>
            </a:extLst>
          </p:cNvPr>
          <p:cNvSpPr txBox="1">
            <a:spLocks/>
          </p:cNvSpPr>
          <p:nvPr/>
        </p:nvSpPr>
        <p:spPr>
          <a:xfrm>
            <a:off x="1354906" y="491247"/>
            <a:ext cx="6616800" cy="699900"/>
          </a:xfrm>
          <a:prstGeom prst="rect">
            <a:avLst/>
          </a:prstGeom>
        </p:spPr>
        <p:txBody>
          <a:bodyPr spcFirstLastPara="1" wrap="square" lIns="91425" tIns="91425" rIns="91425" bIns="91425" anchor="b"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ur-PK" sz="4800" b="1" dirty="0">
                <a:solidFill>
                  <a:schemeClr val="accent4">
                    <a:lumMod val="50000"/>
                  </a:schemeClr>
                </a:solidFill>
                <a:latin typeface="Jameel Noori Nastaleeq" panose="02000503000000020004" pitchFamily="2" charset="-78"/>
                <a:ea typeface="Tahoma" pitchFamily="34" charset="0"/>
                <a:cs typeface="Jameel Noori Nastaleeq" panose="02000503000000020004" pitchFamily="2" charset="-78"/>
              </a:rPr>
              <a:t> آوازوں کی شناخت اور اس کی وجہ</a:t>
            </a:r>
            <a:r>
              <a:rPr kumimoji="0" lang="ur-PK" sz="4800" b="1" i="0" u="none" strike="noStrike" kern="0" cap="none" spc="0" normalizeH="0" noProof="0" dirty="0">
                <a:ln>
                  <a:noFill/>
                </a:ln>
                <a:solidFill>
                  <a:schemeClr val="accent4">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a:t>
            </a:r>
            <a:endParaRPr kumimoji="0" lang="ur-PK" sz="4800" b="1" i="0" u="none" strike="noStrike" kern="0" cap="none" spc="0" normalizeH="0" baseline="0" noProof="0" dirty="0">
              <a:ln>
                <a:noFill/>
              </a:ln>
              <a:solidFill>
                <a:schemeClr val="accent4">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endParaRPr>
          </a:p>
        </p:txBody>
      </p:sp>
      <p:sp>
        <p:nvSpPr>
          <p:cNvPr id="2" name="Slide Number Placeholder 1">
            <a:extLst>
              <a:ext uri="{FF2B5EF4-FFF2-40B4-BE49-F238E27FC236}">
                <a16:creationId xmlns:a16="http://schemas.microsoft.com/office/drawing/2014/main" id="{31C05A1E-86C0-15A9-A5D7-81B21BAE92CF}"/>
              </a:ext>
            </a:extLst>
          </p:cNvPr>
          <p:cNvSpPr>
            <a:spLocks noGrp="1"/>
          </p:cNvSpPr>
          <p:nvPr/>
        </p:nvSpPr>
        <p:spPr>
          <a:xfrm>
            <a:off x="8161425" y="4697975"/>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1pPr>
            <a:lvl2pPr marR="0" lvl="1"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2pPr>
            <a:lvl3pPr marR="0" lvl="2"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3pPr>
            <a:lvl4pPr marR="0" lvl="3"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4pPr>
            <a:lvl5pPr marR="0" lvl="4"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5pPr>
            <a:lvl6pPr marR="0" lvl="5"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6pPr>
            <a:lvl7pPr marR="0" lvl="6"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7pPr>
            <a:lvl8pPr marR="0" lvl="7"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8pPr>
            <a:lvl9pPr marR="0" lvl="8"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9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11</a:t>
            </a:fld>
            <a:endParaRPr lang="en"/>
          </a:p>
        </p:txBody>
      </p:sp>
      <p:sp>
        <p:nvSpPr>
          <p:cNvPr id="3" name="Content Placeholder 2">
            <a:extLst>
              <a:ext uri="{FF2B5EF4-FFF2-40B4-BE49-F238E27FC236}">
                <a16:creationId xmlns:a16="http://schemas.microsoft.com/office/drawing/2014/main" id="{16781402-7E52-76B1-9A69-F3639F8A8545}"/>
              </a:ext>
            </a:extLst>
          </p:cNvPr>
          <p:cNvSpPr txBox="1">
            <a:spLocks/>
          </p:cNvSpPr>
          <p:nvPr/>
        </p:nvSpPr>
        <p:spPr>
          <a:xfrm>
            <a:off x="951505" y="1191147"/>
            <a:ext cx="7521935" cy="2900793"/>
          </a:xfrm>
          <a:prstGeom prst="rect">
            <a:avLst/>
          </a:prstGeom>
        </p:spPr>
        <p:style>
          <a:lnRef idx="1">
            <a:schemeClr val="dk1"/>
          </a:lnRef>
          <a:fillRef idx="2">
            <a:schemeClr val="dk1"/>
          </a:fillRef>
          <a:effectRef idx="1">
            <a:schemeClr val="dk1"/>
          </a:effectRef>
          <a:fontRef idx="minor">
            <a:schemeClr val="dk1"/>
          </a:fontRef>
        </p:style>
        <p:txBody>
          <a:bodyPr vert="horz"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457200" indent="-457200" algn="r" rtl="1">
              <a:lnSpc>
                <a:spcPct val="150000"/>
              </a:lnSpc>
              <a:buFont typeface="Arial" panose="020B0604020202020204" pitchFamily="34" charset="0"/>
              <a:buChar char="•"/>
            </a:pPr>
            <a:r>
              <a:rPr lang="ur-PK" sz="3200" dirty="0">
                <a:solidFill>
                  <a:schemeClr val="accent5">
                    <a:lumMod val="50000"/>
                  </a:schemeClr>
                </a:solidFill>
                <a:latin typeface="Jameel Noori Nastaleeq" pitchFamily="2" charset="-78"/>
                <a:cs typeface="Jameel Noori Nastaleeq" pitchFamily="2" charset="-78"/>
              </a:rPr>
              <a:t> جن چیزوں کی آواز سنی اسے کیسے  شناخت کیا؟ کہ یہ چڑیا ہے تو موبائل کی آواز یا دروازے کی ہے؟  </a:t>
            </a:r>
            <a:r>
              <a:rPr lang="ur-PK" sz="2400" dirty="0">
                <a:solidFill>
                  <a:srgbClr val="0070C0"/>
                </a:solidFill>
                <a:latin typeface="Jameel Noori Nastaleeq" pitchFamily="2" charset="-78"/>
                <a:cs typeface="Jameel Noori Nastaleeq" pitchFamily="2" charset="-78"/>
              </a:rPr>
              <a:t>( عقل </a:t>
            </a:r>
            <a:r>
              <a:rPr lang="en-US" sz="2400" dirty="0">
                <a:solidFill>
                  <a:srgbClr val="0070C0"/>
                </a:solidFill>
                <a:latin typeface="Jameel Noori Nastaleeq" pitchFamily="2" charset="-78"/>
                <a:cs typeface="Jameel Noori Nastaleeq" pitchFamily="2" charset="-78"/>
              </a:rPr>
              <a:t>/</a:t>
            </a:r>
            <a:r>
              <a:rPr lang="ur-PK" sz="2400" dirty="0">
                <a:solidFill>
                  <a:srgbClr val="0070C0"/>
                </a:solidFill>
                <a:latin typeface="Jameel Noori Nastaleeq" pitchFamily="2" charset="-78"/>
                <a:cs typeface="Jameel Noori Nastaleeq" pitchFamily="2" charset="-78"/>
              </a:rPr>
              <a:t> ادراک </a:t>
            </a:r>
            <a:r>
              <a:rPr lang="en-US" sz="2400" dirty="0">
                <a:solidFill>
                  <a:srgbClr val="0070C0"/>
                </a:solidFill>
                <a:latin typeface="Jameel Noori Nastaleeq" pitchFamily="2" charset="-78"/>
                <a:cs typeface="Jameel Noori Nastaleeq" pitchFamily="2" charset="-78"/>
              </a:rPr>
              <a:t>/</a:t>
            </a:r>
            <a:r>
              <a:rPr lang="ur-PK" sz="2400" dirty="0">
                <a:solidFill>
                  <a:srgbClr val="0070C0"/>
                </a:solidFill>
                <a:latin typeface="Jameel Noori Nastaleeq" pitchFamily="2" charset="-78"/>
                <a:cs typeface="Jameel Noori Nastaleeq" pitchFamily="2" charset="-78"/>
              </a:rPr>
              <a:t> </a:t>
            </a:r>
            <a:r>
              <a:rPr lang="en-US" sz="2400" dirty="0">
                <a:solidFill>
                  <a:srgbClr val="0070C0"/>
                </a:solidFill>
                <a:latin typeface="Jameel Noori Nastaleeq" pitchFamily="2" charset="-78"/>
                <a:cs typeface="Jameel Noori Nastaleeq" pitchFamily="2" charset="-78"/>
              </a:rPr>
              <a:t>Cognitive</a:t>
            </a:r>
            <a:r>
              <a:rPr lang="ur-PK" sz="2400" dirty="0">
                <a:solidFill>
                  <a:srgbClr val="0070C0"/>
                </a:solidFill>
                <a:latin typeface="Jameel Noori Nastaleeq" pitchFamily="2" charset="-78"/>
                <a:cs typeface="Jameel Noori Nastaleeq" pitchFamily="2" charset="-78"/>
              </a:rPr>
              <a:t>  میں ان کے نام تھے )</a:t>
            </a:r>
            <a:endParaRPr lang="ur-PK" sz="3200" dirty="0">
              <a:solidFill>
                <a:srgbClr val="0070C0"/>
              </a:solidFill>
              <a:latin typeface="Jameel Noori Nastaleeq" pitchFamily="2" charset="-78"/>
              <a:cs typeface="Jameel Noori Nastaleeq" pitchFamily="2" charset="-78"/>
            </a:endParaRPr>
          </a:p>
          <a:p>
            <a:pPr marL="457200" indent="-457200" algn="r" rtl="1">
              <a:lnSpc>
                <a:spcPct val="150000"/>
              </a:lnSpc>
              <a:buFont typeface="Arial" panose="020B0604020202020204" pitchFamily="34" charset="0"/>
              <a:buChar char="•"/>
            </a:pPr>
            <a:r>
              <a:rPr lang="ur-PK" sz="3200" dirty="0">
                <a:solidFill>
                  <a:schemeClr val="accent5">
                    <a:lumMod val="50000"/>
                  </a:schemeClr>
                </a:solidFill>
                <a:latin typeface="Jameel Noori Nastaleeq" pitchFamily="2" charset="-78"/>
                <a:cs typeface="Jameel Noori Nastaleeq" pitchFamily="2" charset="-78"/>
              </a:rPr>
              <a:t>کیا وہ تمام چیزیں جو آپ نے بتائیں ان کے نام بورڈ پر میں نے لکھے یا کوئی رہ گیا ؟</a:t>
            </a:r>
            <a:r>
              <a:rPr lang="ur-PK" sz="3200" dirty="0">
                <a:solidFill>
                  <a:srgbClr val="0070C0"/>
                </a:solidFill>
                <a:latin typeface="Jameel Noori Nastaleeq" pitchFamily="2" charset="-78"/>
                <a:cs typeface="Jameel Noori Nastaleeq" pitchFamily="2" charset="-78"/>
              </a:rPr>
              <a:t>( پڑھا  اور پھر بتایا۔)</a:t>
            </a:r>
            <a:endParaRPr lang="en-US" sz="3200" dirty="0">
              <a:solidFill>
                <a:srgbClr val="0070C0"/>
              </a:solidFill>
              <a:latin typeface="Jameel Noori Nastaleeq" pitchFamily="2" charset="-78"/>
              <a:cs typeface="Jameel Noori Nastaleeq" pitchFamily="2" charset="-78"/>
            </a:endParaRPr>
          </a:p>
          <a:p>
            <a:pPr algn="r" rtl="1">
              <a:lnSpc>
                <a:spcPct val="150000"/>
              </a:lnSpc>
            </a:pPr>
            <a:r>
              <a:rPr lang="ur-PK" sz="2800" dirty="0">
                <a:solidFill>
                  <a:schemeClr val="accent5">
                    <a:lumMod val="50000"/>
                  </a:schemeClr>
                </a:solidFill>
                <a:latin typeface="Jameel Noori Nastaleeq" pitchFamily="2" charset="-78"/>
                <a:cs typeface="Jameel Noori Nastaleeq" pitchFamily="2" charset="-78"/>
              </a:rPr>
              <a:t>ان دونوں سوالات کے جوابات دینے کے لئے آپ نے کس مہارت کا استعمال کیا ؟</a:t>
            </a:r>
          </a:p>
        </p:txBody>
      </p:sp>
    </p:spTree>
    <p:extLst>
      <p:ext uri="{BB962C8B-B14F-4D97-AF65-F5344CB8AC3E}">
        <p14:creationId xmlns:p14="http://schemas.microsoft.com/office/powerpoint/2010/main" val="1144559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74A294-1DAF-238F-A1AB-7F74D08CE98B}"/>
              </a:ext>
            </a:extLst>
          </p:cNvPr>
          <p:cNvSpPr txBox="1"/>
          <p:nvPr/>
        </p:nvSpPr>
        <p:spPr>
          <a:xfrm>
            <a:off x="1714734" y="118214"/>
            <a:ext cx="5111262" cy="845616"/>
          </a:xfrm>
          <a:prstGeom prst="rect">
            <a:avLst/>
          </a:prstGeom>
          <a:noFill/>
        </p:spPr>
        <p:txBody>
          <a:bodyPr wrap="square">
            <a:spAutoFit/>
          </a:bodyPr>
          <a:lstStyle/>
          <a:p>
            <a:pPr marL="0" marR="0" algn="ctr" rtl="1">
              <a:lnSpc>
                <a:spcPct val="115000"/>
              </a:lnSpc>
              <a:spcBef>
                <a:spcPts val="0"/>
              </a:spcBef>
              <a:spcAft>
                <a:spcPts val="0"/>
              </a:spcAft>
            </a:pPr>
            <a:r>
              <a:rPr lang="ur-PK" sz="4400" b="1" dirty="0">
                <a:solidFill>
                  <a:schemeClr val="accent5">
                    <a:lumMod val="50000"/>
                  </a:schemeClr>
                </a:solidFill>
                <a:effectLst/>
                <a:latin typeface="Aptos" panose="020B0004020202020204" pitchFamily="34" charset="0"/>
                <a:ea typeface="Aptos" panose="020B0004020202020204" pitchFamily="34" charset="0"/>
                <a:cs typeface="Jameel Noori Nastaleeq" panose="02000503000000020004" pitchFamily="2" charset="-78"/>
              </a:rPr>
              <a:t>تو اب سوال یہ ہے کہ۔۔۔۔</a:t>
            </a:r>
          </a:p>
        </p:txBody>
      </p:sp>
      <p:sp>
        <p:nvSpPr>
          <p:cNvPr id="2" name="Content Placeholder 2">
            <a:extLst>
              <a:ext uri="{FF2B5EF4-FFF2-40B4-BE49-F238E27FC236}">
                <a16:creationId xmlns:a16="http://schemas.microsoft.com/office/drawing/2014/main" id="{981AE1A6-1252-11FE-11AD-473F5D8DBB5B}"/>
              </a:ext>
            </a:extLst>
          </p:cNvPr>
          <p:cNvSpPr txBox="1">
            <a:spLocks/>
          </p:cNvSpPr>
          <p:nvPr/>
        </p:nvSpPr>
        <p:spPr>
          <a:xfrm>
            <a:off x="838200" y="895350"/>
            <a:ext cx="7543800" cy="3657600"/>
          </a:xfrm>
          <a:prstGeom prst="rect">
            <a:avLst/>
          </a:prstGeom>
        </p:spPr>
        <p:style>
          <a:lnRef idx="1">
            <a:schemeClr val="dk1"/>
          </a:lnRef>
          <a:fillRef idx="2">
            <a:schemeClr val="dk1"/>
          </a:fillRef>
          <a:effectRef idx="1">
            <a:schemeClr val="dk1"/>
          </a:effectRef>
          <a:fontRef idx="minor">
            <a:schemeClr val="dk1"/>
          </a:fontRef>
        </p:style>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lvl="3" algn="ctr" rtl="1"/>
            <a:endParaRPr lang="ur-PK" sz="5000" dirty="0">
              <a:latin typeface="Jameel Noori Nastaleeq" pitchFamily="2" charset="-78"/>
              <a:cs typeface="Jameel Noori Nastaleeq" pitchFamily="2" charset="-78"/>
            </a:endParaRPr>
          </a:p>
          <a:p>
            <a:pPr lvl="3" algn="ctr" rtl="1"/>
            <a:endParaRPr lang="ur-PK" sz="1600" dirty="0">
              <a:latin typeface="Jameel Noori Nastaleeq" pitchFamily="2" charset="-78"/>
              <a:cs typeface="Jameel Noori Nastaleeq" pitchFamily="2" charset="-78"/>
            </a:endParaRPr>
          </a:p>
          <a:p>
            <a:pPr marL="64008" indent="0" algn="ctr" rtl="1">
              <a:buNone/>
            </a:pPr>
            <a:r>
              <a:rPr lang="ur-PK" sz="4800" dirty="0">
                <a:latin typeface="Jameel Noori Nastaleeq" pitchFamily="2" charset="-78"/>
                <a:cs typeface="Jameel Noori Nastaleeq" pitchFamily="2" charset="-78"/>
              </a:rPr>
              <a:t>زبان سیکھنے کے لئے کن بنیادی مہارتوں کا استعمال کیا جاتا ہے ؟</a:t>
            </a:r>
            <a:endParaRPr lang="ur-PK" sz="2400" dirty="0">
              <a:latin typeface="Jameel Noori Nastaleeq" pitchFamily="2" charset="-78"/>
              <a:cs typeface="Jameel Noori Nastaleeq" pitchFamily="2" charset="-78"/>
            </a:endParaRPr>
          </a:p>
          <a:p>
            <a:pPr marL="64008" indent="0" algn="ctr" rtl="1">
              <a:buNone/>
            </a:pPr>
            <a:r>
              <a:rPr lang="ur-PK" sz="2400" dirty="0">
                <a:latin typeface="Jameel Noori Nastaleeq" pitchFamily="2" charset="-78"/>
                <a:cs typeface="Jameel Noori Nastaleeq" pitchFamily="2" charset="-78"/>
              </a:rPr>
              <a:t>کل جماعتی فیڈ بیک </a:t>
            </a:r>
            <a:endParaRPr lang="en-US" sz="1600" dirty="0">
              <a:latin typeface="Jameel Noori Nastaleeq" pitchFamily="2" charset="-78"/>
              <a:cs typeface="Jameel Noori Nastaleeq" pitchFamily="2" charset="-78"/>
            </a:endParaRPr>
          </a:p>
        </p:txBody>
      </p:sp>
      <p:pic>
        <p:nvPicPr>
          <p:cNvPr id="4" name="Picture 3" descr="C:\Users\Afzal Com\AppData\Local\Microsoft\Windows\INetCache\IE\4M84OGNQ\jeremybennett_sticky_note_pad_and_pencil_clip_art_9441[1].jpg">
            <a:extLst>
              <a:ext uri="{FF2B5EF4-FFF2-40B4-BE49-F238E27FC236}">
                <a16:creationId xmlns:a16="http://schemas.microsoft.com/office/drawing/2014/main" id="{1A22EA74-804E-259F-8D92-32DB86D9F8EE}"/>
              </a:ext>
            </a:extLst>
          </p:cNvPr>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33000"/>
                    </a14:imgEffect>
                  </a14:imgLayer>
                </a14:imgProps>
              </a:ext>
            </a:extLst>
          </a:blip>
          <a:srcRect/>
          <a:stretch>
            <a:fillRect/>
          </a:stretch>
        </p:blipFill>
        <p:spPr bwMode="auto">
          <a:xfrm rot="19180054">
            <a:off x="1050820" y="1006255"/>
            <a:ext cx="1327828" cy="1144679"/>
          </a:xfrm>
          <a:prstGeom prst="rect">
            <a:avLst/>
          </a:prstGeom>
          <a:noFill/>
        </p:spPr>
      </p:pic>
    </p:spTree>
    <p:extLst>
      <p:ext uri="{BB962C8B-B14F-4D97-AF65-F5344CB8AC3E}">
        <p14:creationId xmlns:p14="http://schemas.microsoft.com/office/powerpoint/2010/main" val="2655518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74A294-1DAF-238F-A1AB-7F74D08CE98B}"/>
              </a:ext>
            </a:extLst>
          </p:cNvPr>
          <p:cNvSpPr txBox="1"/>
          <p:nvPr/>
        </p:nvSpPr>
        <p:spPr>
          <a:xfrm>
            <a:off x="1714734" y="118214"/>
            <a:ext cx="5111262" cy="845616"/>
          </a:xfrm>
          <a:prstGeom prst="rect">
            <a:avLst/>
          </a:prstGeom>
          <a:noFill/>
        </p:spPr>
        <p:txBody>
          <a:bodyPr wrap="square">
            <a:spAutoFit/>
          </a:bodyPr>
          <a:lstStyle/>
          <a:p>
            <a:pPr marL="0" marR="0" algn="ctr" rtl="1">
              <a:lnSpc>
                <a:spcPct val="115000"/>
              </a:lnSpc>
              <a:spcBef>
                <a:spcPts val="0"/>
              </a:spcBef>
              <a:spcAft>
                <a:spcPts val="0"/>
              </a:spcAft>
            </a:pPr>
            <a:r>
              <a:rPr lang="ur-PK" sz="4400" b="1" dirty="0">
                <a:solidFill>
                  <a:schemeClr val="accent5">
                    <a:lumMod val="50000"/>
                  </a:schemeClr>
                </a:solidFill>
                <a:effectLst/>
                <a:latin typeface="Aptos" panose="020B0004020202020204" pitchFamily="34" charset="0"/>
                <a:ea typeface="Aptos" panose="020B0004020202020204" pitchFamily="34" charset="0"/>
                <a:cs typeface="Jameel Noori Nastaleeq" panose="02000503000000020004" pitchFamily="2" charset="-78"/>
              </a:rPr>
              <a:t>زبان کی بنیادی مہارتیں </a:t>
            </a:r>
          </a:p>
        </p:txBody>
      </p:sp>
      <p:pic>
        <p:nvPicPr>
          <p:cNvPr id="1026" name="Picture 2" descr="Active Listening Vector Icon ...">
            <a:extLst>
              <a:ext uri="{FF2B5EF4-FFF2-40B4-BE49-F238E27FC236}">
                <a16:creationId xmlns:a16="http://schemas.microsoft.com/office/drawing/2014/main" id="{B0BD1181-AEDB-716D-2EDD-50EA1D4F7168}"/>
              </a:ext>
            </a:extLst>
          </p:cNvPr>
          <p:cNvPicPr>
            <a:picLocks noChangeAspect="1" noChangeArrowheads="1"/>
          </p:cNvPicPr>
          <p:nvPr/>
        </p:nvPicPr>
        <p:blipFill rotWithShape="1">
          <a:blip r:embed="rId2">
            <a:clrChange>
              <a:clrFrom>
                <a:srgbClr val="FFFEF6"/>
              </a:clrFrom>
              <a:clrTo>
                <a:srgbClr val="FFFEF6">
                  <a:alpha val="0"/>
                </a:srgbClr>
              </a:clrTo>
            </a:clrChang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4925" t="12608" b="13164"/>
          <a:stretch/>
        </p:blipFill>
        <p:spPr bwMode="auto">
          <a:xfrm>
            <a:off x="5606978" y="1266885"/>
            <a:ext cx="1608209" cy="9489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EE8C26A-BEA8-4DC6-06B3-C8BD85238D57}"/>
              </a:ext>
            </a:extLst>
          </p:cNvPr>
          <p:cNvSpPr txBox="1"/>
          <p:nvPr/>
        </p:nvSpPr>
        <p:spPr>
          <a:xfrm>
            <a:off x="6995159" y="1266885"/>
            <a:ext cx="1145857" cy="1938992"/>
          </a:xfrm>
          <a:prstGeom prst="rect">
            <a:avLst/>
          </a:prstGeom>
          <a:noFill/>
        </p:spPr>
        <p:txBody>
          <a:bodyPr wrap="square">
            <a:spAutoFit/>
          </a:bodyPr>
          <a:lstStyle/>
          <a:p>
            <a:pPr marL="64008" indent="0" algn="r" rtl="1">
              <a:buNone/>
            </a:pPr>
            <a:r>
              <a:rPr lang="ur-PK" sz="6000" dirty="0">
                <a:latin typeface="Jameel Noori Nastaleeq" pitchFamily="2" charset="-78"/>
                <a:cs typeface="Jameel Noori Nastaleeq" pitchFamily="2" charset="-78"/>
              </a:rPr>
              <a:t>سننا </a:t>
            </a:r>
          </a:p>
          <a:p>
            <a:pPr marL="64008" indent="0" algn="r" rtl="1">
              <a:buNone/>
            </a:pPr>
            <a:r>
              <a:rPr lang="ur-PK" sz="6000" dirty="0">
                <a:latin typeface="Jameel Noori Nastaleeq" pitchFamily="2" charset="-78"/>
                <a:cs typeface="Jameel Noori Nastaleeq" pitchFamily="2" charset="-78"/>
              </a:rPr>
              <a:t> بولنا</a:t>
            </a:r>
          </a:p>
        </p:txBody>
      </p:sp>
      <p:pic>
        <p:nvPicPr>
          <p:cNvPr id="1028" name="Picture 4" descr="28,337,414 Speaking icon Vector Images ...">
            <a:extLst>
              <a:ext uri="{FF2B5EF4-FFF2-40B4-BE49-F238E27FC236}">
                <a16:creationId xmlns:a16="http://schemas.microsoft.com/office/drawing/2014/main" id="{EA08DE8E-BE93-5D8D-E258-0E640DE40AB5}"/>
              </a:ext>
            </a:extLst>
          </p:cNvPr>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237799" y="2009812"/>
            <a:ext cx="2106540" cy="2106540"/>
          </a:xfrm>
          <a:prstGeom prst="ellipse">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D2A66CE-91AC-703D-6C49-59DF52F0A3E0}"/>
              </a:ext>
            </a:extLst>
          </p:cNvPr>
          <p:cNvSpPr txBox="1"/>
          <p:nvPr/>
        </p:nvSpPr>
        <p:spPr>
          <a:xfrm>
            <a:off x="2494599" y="1282025"/>
            <a:ext cx="2572333" cy="2215991"/>
          </a:xfrm>
          <a:prstGeom prst="rect">
            <a:avLst/>
          </a:prstGeom>
          <a:noFill/>
        </p:spPr>
        <p:txBody>
          <a:bodyPr wrap="square">
            <a:spAutoFit/>
          </a:bodyPr>
          <a:lstStyle/>
          <a:p>
            <a:pPr marL="64008" indent="0" algn="r" rtl="1">
              <a:buNone/>
            </a:pPr>
            <a:r>
              <a:rPr lang="ur-PK" sz="6000" dirty="0">
                <a:latin typeface="Jameel Noori Nastaleeq" pitchFamily="2" charset="-78"/>
                <a:cs typeface="Jameel Noori Nastaleeq" pitchFamily="2" charset="-78"/>
              </a:rPr>
              <a:t>پڑھنا</a:t>
            </a:r>
            <a:endParaRPr lang="en-US" sz="6000" dirty="0">
              <a:latin typeface="Jameel Noori Nastaleeq" pitchFamily="2" charset="-78"/>
              <a:cs typeface="Jameel Noori Nastaleeq" pitchFamily="2" charset="-78"/>
            </a:endParaRPr>
          </a:p>
          <a:p>
            <a:pPr marL="64008" indent="0" algn="r" rtl="1">
              <a:buNone/>
            </a:pPr>
            <a:r>
              <a:rPr lang="ur-PK" sz="1800" dirty="0">
                <a:latin typeface="Jameel Noori Nastaleeq" pitchFamily="2" charset="-78"/>
                <a:cs typeface="Jameel Noori Nastaleeq" pitchFamily="2" charset="-78"/>
              </a:rPr>
              <a:t> </a:t>
            </a:r>
            <a:endParaRPr lang="ur-PK" sz="700" dirty="0">
              <a:latin typeface="Jameel Noori Nastaleeq" pitchFamily="2" charset="-78"/>
              <a:cs typeface="Jameel Noori Nastaleeq" pitchFamily="2" charset="-78"/>
            </a:endParaRPr>
          </a:p>
          <a:p>
            <a:pPr marL="64008" indent="0" algn="r" rtl="1">
              <a:buNone/>
            </a:pPr>
            <a:r>
              <a:rPr lang="ur-PK" sz="6000" dirty="0">
                <a:latin typeface="Jameel Noori Nastaleeq" pitchFamily="2" charset="-78"/>
                <a:cs typeface="Jameel Noori Nastaleeq" pitchFamily="2" charset="-78"/>
              </a:rPr>
              <a:t> لکھنا</a:t>
            </a:r>
          </a:p>
        </p:txBody>
      </p:sp>
      <p:sp>
        <p:nvSpPr>
          <p:cNvPr id="11" name="TextBox 10">
            <a:extLst>
              <a:ext uri="{FF2B5EF4-FFF2-40B4-BE49-F238E27FC236}">
                <a16:creationId xmlns:a16="http://schemas.microsoft.com/office/drawing/2014/main" id="{26AA14A3-887B-3916-C786-A4DED0FCCDAE}"/>
              </a:ext>
            </a:extLst>
          </p:cNvPr>
          <p:cNvSpPr txBox="1"/>
          <p:nvPr/>
        </p:nvSpPr>
        <p:spPr>
          <a:xfrm>
            <a:off x="4170824" y="3436539"/>
            <a:ext cx="896108" cy="646331"/>
          </a:xfrm>
          <a:prstGeom prst="rect">
            <a:avLst/>
          </a:prstGeom>
          <a:noFill/>
        </p:spPr>
        <p:txBody>
          <a:bodyPr wrap="square">
            <a:spAutoFit/>
          </a:bodyPr>
          <a:lstStyle/>
          <a:p>
            <a:pPr marL="64008" indent="0" algn="r" rtl="1">
              <a:buNone/>
            </a:pPr>
            <a:r>
              <a:rPr lang="ur-PK" sz="3600" dirty="0">
                <a:latin typeface="Jameel Noori Nastaleeq" pitchFamily="2" charset="-78"/>
                <a:cs typeface="Jameel Noori Nastaleeq" pitchFamily="2" charset="-78"/>
              </a:rPr>
              <a:t>اور</a:t>
            </a:r>
            <a:endParaRPr lang="en-US" sz="3600" dirty="0">
              <a:latin typeface="Jameel Noori Nastaleeq" pitchFamily="2" charset="-78"/>
              <a:cs typeface="Jameel Noori Nastaleeq" pitchFamily="2" charset="-78"/>
            </a:endParaRPr>
          </a:p>
        </p:txBody>
      </p:sp>
      <p:pic>
        <p:nvPicPr>
          <p:cNvPr id="1030" name="Picture 6" descr="Reading icons for free download | Freepik">
            <a:extLst>
              <a:ext uri="{FF2B5EF4-FFF2-40B4-BE49-F238E27FC236}">
                <a16:creationId xmlns:a16="http://schemas.microsoft.com/office/drawing/2014/main" id="{13D29CAF-9AF2-9323-A1AA-1B596631B8C3}"/>
              </a:ext>
            </a:extLst>
          </p:cNvPr>
          <p:cNvPicPr>
            <a:picLocks noChangeAspect="1" noChangeArrowheads="1"/>
          </p:cNvPicPr>
          <p:nvPr/>
        </p:nvPicPr>
        <p:blipFill>
          <a:blip r:embed="rId6">
            <a:clrChange>
              <a:clrFrom>
                <a:srgbClr val="FFFFFF"/>
              </a:clrFrom>
              <a:clrTo>
                <a:srgbClr val="FFFFFF">
                  <a:alpha val="0"/>
                </a:srgbClr>
              </a:clrTo>
            </a:clrChange>
            <a:duotone>
              <a:prstClr val="black"/>
              <a:schemeClr val="accent5">
                <a:tint val="45000"/>
                <a:satMod val="400000"/>
              </a:schemeClr>
            </a:duotone>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405580" y="841541"/>
            <a:ext cx="1548479" cy="15484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nd writing with pen rgb color icon ...">
            <a:extLst>
              <a:ext uri="{FF2B5EF4-FFF2-40B4-BE49-F238E27FC236}">
                <a16:creationId xmlns:a16="http://schemas.microsoft.com/office/drawing/2014/main" id="{1AA817A2-AF58-CC61-E6D6-6E137C91752B}"/>
              </a:ext>
            </a:extLst>
          </p:cNvPr>
          <p:cNvPicPr>
            <a:picLocks noChangeAspect="1" noChangeArrowheads="1"/>
          </p:cNvPicPr>
          <p:nvPr/>
        </p:nvPicPr>
        <p:blipFill rotWithShape="1">
          <a:blip r:embed="rId8">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15001" t="17039" r="12561" b="24713"/>
          <a:stretch/>
        </p:blipFill>
        <p:spPr bwMode="auto">
          <a:xfrm>
            <a:off x="2287293" y="2466988"/>
            <a:ext cx="1490330" cy="12927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EC05F72-92A6-B77E-E6A7-339702985892}"/>
              </a:ext>
            </a:extLst>
          </p:cNvPr>
          <p:cNvSpPr txBox="1"/>
          <p:nvPr/>
        </p:nvSpPr>
        <p:spPr>
          <a:xfrm>
            <a:off x="2212272" y="3843616"/>
            <a:ext cx="4457699" cy="1015663"/>
          </a:xfrm>
          <a:prstGeom prst="rect">
            <a:avLst/>
          </a:prstGeom>
          <a:noFill/>
        </p:spPr>
        <p:txBody>
          <a:bodyPr wrap="square">
            <a:spAutoFit/>
          </a:bodyPr>
          <a:lstStyle/>
          <a:p>
            <a:pPr marL="64008" indent="0" algn="r" rtl="1">
              <a:buNone/>
            </a:pPr>
            <a:r>
              <a:rPr lang="ur-PK" sz="6000" dirty="0">
                <a:latin typeface="Jameel Noori Nastaleeq" pitchFamily="2" charset="-78"/>
                <a:cs typeface="Jameel Noori Nastaleeq" pitchFamily="2" charset="-78"/>
              </a:rPr>
              <a:t>اور قواعد و الفاظ شناسی</a:t>
            </a:r>
            <a:endParaRPr lang="en-US" sz="6000" dirty="0">
              <a:latin typeface="Jameel Noori Nastaleeq" pitchFamily="2" charset="-78"/>
              <a:cs typeface="Jameel Noori Nastaleeq" pitchFamily="2" charset="-78"/>
            </a:endParaRPr>
          </a:p>
        </p:txBody>
      </p:sp>
    </p:spTree>
    <p:extLst>
      <p:ext uri="{BB962C8B-B14F-4D97-AF65-F5344CB8AC3E}">
        <p14:creationId xmlns:p14="http://schemas.microsoft.com/office/powerpoint/2010/main" val="1723349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D405503-D55C-5CA3-848C-C038608DCA7C}"/>
              </a:ext>
            </a:extLst>
          </p:cNvPr>
          <p:cNvSpPr txBox="1">
            <a:spLocks/>
          </p:cNvSpPr>
          <p:nvPr/>
        </p:nvSpPr>
        <p:spPr>
          <a:xfrm>
            <a:off x="1178167" y="1187677"/>
            <a:ext cx="3686909" cy="1696200"/>
          </a:xfrm>
          <a:prstGeom prst="roundRect">
            <a:avLst>
              <a:gd name="adj" fmla="val 36791"/>
            </a:avLst>
          </a:prstGeom>
        </p:spPr>
        <p:style>
          <a:lnRef idx="0">
            <a:schemeClr val="accent3"/>
          </a:lnRef>
          <a:fillRef idx="3">
            <a:schemeClr val="accent3"/>
          </a:fillRef>
          <a:effectRef idx="3">
            <a:schemeClr val="accent3"/>
          </a:effectRef>
          <a:fontRef idx="minor">
            <a:schemeClr val="lt1"/>
          </a:fontRef>
        </p:style>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64008" indent="0" algn="r" rtl="1">
              <a:lnSpc>
                <a:spcPct val="150000"/>
              </a:lnSpc>
              <a:buNone/>
            </a:pPr>
            <a:endParaRPr lang="ur-PK" sz="500" dirty="0">
              <a:solidFill>
                <a:schemeClr val="accent3"/>
              </a:solidFill>
              <a:latin typeface="Noto Nastaliq Urdu" panose="020B0502040504020204" pitchFamily="34" charset="-78"/>
              <a:cs typeface="Noto Nastaliq Urdu" panose="020B0502040504020204" pitchFamily="34" charset="-78"/>
            </a:endParaRPr>
          </a:p>
          <a:p>
            <a:pPr marL="64008" indent="0" algn="ctr" rtl="1">
              <a:buNone/>
            </a:pPr>
            <a:r>
              <a:rPr lang="ur-PK" sz="4400" dirty="0">
                <a:solidFill>
                  <a:schemeClr val="accent3"/>
                </a:solidFill>
                <a:latin typeface="Noto Nastaliq Urdu" panose="020B0502040504020204" pitchFamily="34" charset="-78"/>
                <a:cs typeface="Noto Nastaliq Urdu" panose="020B0502040504020204" pitchFamily="34" charset="-78"/>
              </a:rPr>
              <a:t>گروہ بندی</a:t>
            </a:r>
          </a:p>
          <a:p>
            <a:pPr marL="64008" indent="0" algn="r" rtl="1">
              <a:lnSpc>
                <a:spcPct val="150000"/>
              </a:lnSpc>
              <a:buNone/>
            </a:pPr>
            <a:endParaRPr lang="ur-PK" sz="4000" dirty="0">
              <a:solidFill>
                <a:schemeClr val="accent3"/>
              </a:solidFill>
              <a:latin typeface="Noto Nastaliq Urdu" panose="020B0502040504020204" pitchFamily="34" charset="-78"/>
              <a:cs typeface="Noto Nastaliq Urdu" panose="020B0502040504020204" pitchFamily="34" charset="-78"/>
            </a:endParaRPr>
          </a:p>
        </p:txBody>
      </p:sp>
      <p:sp>
        <p:nvSpPr>
          <p:cNvPr id="6" name="Google Shape;74;p15">
            <a:extLst>
              <a:ext uri="{FF2B5EF4-FFF2-40B4-BE49-F238E27FC236}">
                <a16:creationId xmlns:a16="http://schemas.microsoft.com/office/drawing/2014/main" id="{98DEDF83-7FCB-A748-AB8C-BDDE6568DBC7}"/>
              </a:ext>
            </a:extLst>
          </p:cNvPr>
          <p:cNvSpPr txBox="1">
            <a:spLocks/>
          </p:cNvSpPr>
          <p:nvPr/>
        </p:nvSpPr>
        <p:spPr>
          <a:xfrm>
            <a:off x="1260231" y="177865"/>
            <a:ext cx="6172200" cy="699900"/>
          </a:xfrm>
          <a:prstGeom prst="rect">
            <a:avLst/>
          </a:prstGeom>
        </p:spPr>
        <p:txBody>
          <a:bodyPr spcFirstLastPara="1" wrap="square" lIns="91425" tIns="91425" rIns="91425" bIns="91425" anchor="b"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ur-PK" sz="2800" b="1" i="0" u="none" strike="noStrike" kern="0" cap="none" spc="0" normalizeH="0" baseline="0" noProof="0" dirty="0">
                <a:ln>
                  <a:noFill/>
                </a:ln>
                <a:solidFill>
                  <a:schemeClr val="accent3"/>
                </a:solidFill>
                <a:effectLst/>
                <a:uLnTx/>
                <a:uFillTx/>
                <a:latin typeface="Tahoma" pitchFamily="34" charset="0"/>
                <a:ea typeface="Tahoma" pitchFamily="34" charset="0"/>
                <a:cs typeface="Tahoma" pitchFamily="34" charset="0"/>
                <a:sym typeface="Arial"/>
              </a:rPr>
              <a:t>سرگرمی 1 پر جانے سے پہلے ۔۔۔۔</a:t>
            </a:r>
            <a:endParaRPr kumimoji="0" lang="ur-PK" sz="4400" b="1" i="0" u="none" strike="noStrike" kern="0" cap="none" spc="0" normalizeH="0" baseline="0" noProof="0" dirty="0">
              <a:ln>
                <a:noFill/>
              </a:ln>
              <a:solidFill>
                <a:schemeClr val="accent3"/>
              </a:solidFill>
              <a:effectLst/>
              <a:uLnTx/>
              <a:uFillTx/>
              <a:latin typeface="Tahoma" pitchFamily="34" charset="0"/>
              <a:ea typeface="Tahoma" pitchFamily="34" charset="0"/>
              <a:cs typeface="Tahoma" pitchFamily="34" charset="0"/>
              <a:sym typeface="Arial"/>
            </a:endParaRPr>
          </a:p>
        </p:txBody>
      </p:sp>
      <p:sp>
        <p:nvSpPr>
          <p:cNvPr id="7" name="TextBox 6">
            <a:extLst>
              <a:ext uri="{FF2B5EF4-FFF2-40B4-BE49-F238E27FC236}">
                <a16:creationId xmlns:a16="http://schemas.microsoft.com/office/drawing/2014/main" id="{64288582-5815-F749-37D9-9D3CA26E6947}"/>
              </a:ext>
            </a:extLst>
          </p:cNvPr>
          <p:cNvSpPr txBox="1"/>
          <p:nvPr/>
        </p:nvSpPr>
        <p:spPr>
          <a:xfrm>
            <a:off x="223284" y="3047683"/>
            <a:ext cx="5332536" cy="1200329"/>
          </a:xfrm>
          <a:prstGeom prst="rect">
            <a:avLst/>
          </a:prstGeom>
          <a:noFill/>
        </p:spPr>
        <p:txBody>
          <a:bodyPr wrap="square">
            <a:spAutoFit/>
          </a:bodyPr>
          <a:lstStyle/>
          <a:p>
            <a:pPr algn="ctr" rtl="1"/>
            <a:r>
              <a:rPr lang="ur-PK" sz="3600" dirty="0">
                <a:solidFill>
                  <a:schemeClr val="accent5">
                    <a:lumMod val="50000"/>
                  </a:schemeClr>
                </a:solidFill>
                <a:latin typeface="Jameel Noori Nastaleeq" pitchFamily="2" charset="-78"/>
                <a:cs typeface="Jameel Noori Nastaleeq" pitchFamily="2" charset="-78"/>
              </a:rPr>
              <a:t>1 سے 8 تک نمبر دئیے گئے ہیں </a:t>
            </a:r>
          </a:p>
          <a:p>
            <a:pPr algn="ctr" rtl="1"/>
            <a:r>
              <a:rPr lang="ur-PK" sz="3600" dirty="0">
                <a:solidFill>
                  <a:schemeClr val="accent5">
                    <a:lumMod val="50000"/>
                  </a:schemeClr>
                </a:solidFill>
                <a:latin typeface="Jameel Noori Nastaleeq" pitchFamily="2" charset="-78"/>
                <a:cs typeface="Jameel Noori Nastaleeq" pitchFamily="2" charset="-78"/>
              </a:rPr>
              <a:t>تمام شرکاء اپنے نمبر کے لحاظ سے گروہ بندی کیجیے۔</a:t>
            </a:r>
            <a:endParaRPr lang="ur-PK" sz="4400" dirty="0">
              <a:solidFill>
                <a:schemeClr val="accent5">
                  <a:lumMod val="50000"/>
                </a:schemeClr>
              </a:solidFill>
              <a:latin typeface="Jameel Noori Nastaleeq" pitchFamily="2" charset="-78"/>
              <a:cs typeface="Jameel Noori Nastaleeq" pitchFamily="2" charset="-78"/>
            </a:endParaRPr>
          </a:p>
        </p:txBody>
      </p:sp>
      <p:pic>
        <p:nvPicPr>
          <p:cNvPr id="4102" name="Picture 6" descr="Teamwork Illustrazioni, Vettoriali E Clipart Stock – (836,393 Illustrazioni  Stock)">
            <a:extLst>
              <a:ext uri="{FF2B5EF4-FFF2-40B4-BE49-F238E27FC236}">
                <a16:creationId xmlns:a16="http://schemas.microsoft.com/office/drawing/2014/main" id="{3C946911-A9E6-9FA1-7746-1DC5EE5A4C7B}"/>
              </a:ext>
            </a:extLst>
          </p:cNvPr>
          <p:cNvPicPr>
            <a:picLocks noChangeAspect="1" noChangeArrowheads="1"/>
          </p:cNvPicPr>
          <p:nvPr/>
        </p:nvPicPr>
        <p:blipFill rotWithShape="1">
          <a:blip r:embed="rId2">
            <a:clrChange>
              <a:clrFrom>
                <a:srgbClr val="FCFCFC"/>
              </a:clrFrom>
              <a:clrTo>
                <a:srgbClr val="FCFCFC">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p:blipFill>
        <p:spPr bwMode="auto">
          <a:xfrm>
            <a:off x="5052647" y="924223"/>
            <a:ext cx="3847232" cy="37279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9EA26C-4ADE-2947-FDBC-C98272AB4925}"/>
              </a:ext>
            </a:extLst>
          </p:cNvPr>
          <p:cNvSpPr txBox="1"/>
          <p:nvPr/>
        </p:nvSpPr>
        <p:spPr>
          <a:xfrm rot="21373915">
            <a:off x="6107113" y="2084436"/>
            <a:ext cx="1530045" cy="1514773"/>
          </a:xfrm>
          <a:prstGeom prst="ellipse">
            <a:avLst/>
          </a:prstGeom>
          <a:solidFill>
            <a:schemeClr val="accent5">
              <a:lumMod val="60000"/>
              <a:lumOff val="40000"/>
            </a:schemeClr>
          </a:solidFill>
          <a:effectLst>
            <a:glow rad="63500">
              <a:schemeClr val="accent3">
                <a:satMod val="175000"/>
                <a:alpha val="40000"/>
              </a:schemeClr>
            </a:glow>
            <a:outerShdw blurRad="40000" dist="23000" dir="5400000" rotWithShape="0">
              <a:srgbClr val="000000">
                <a:alpha val="35000"/>
              </a:srgbClr>
            </a:outerShdw>
          </a:effectLst>
          <a:scene3d>
            <a:camera prst="perspectiveHeroicExtremeLeftFacing"/>
            <a:lightRig rig="threePt" dir="t"/>
          </a:scene3d>
          <a:sp3d>
            <a:bevelT w="101600" prst="riblet"/>
          </a:sp3d>
        </p:spPr>
        <p:style>
          <a:lnRef idx="1">
            <a:schemeClr val="accent4"/>
          </a:lnRef>
          <a:fillRef idx="3">
            <a:schemeClr val="accent4"/>
          </a:fillRef>
          <a:effectRef idx="2">
            <a:schemeClr val="accent4"/>
          </a:effectRef>
          <a:fontRef idx="minor">
            <a:schemeClr val="lt1"/>
          </a:fontRef>
        </p:style>
        <p:txBody>
          <a:bodyPr wrap="square">
            <a:spAutoFit/>
          </a:bodyPr>
          <a:lstStyle/>
          <a:p>
            <a:pPr algn="ctr" rtl="1"/>
            <a:r>
              <a:rPr lang="ur-PK" sz="3200" b="1" dirty="0">
                <a:ln w="9525">
                  <a:solidFill>
                    <a:schemeClr val="bg1"/>
                  </a:solidFill>
                  <a:prstDash val="solid"/>
                </a:ln>
                <a:solidFill>
                  <a:schemeClr val="tx1"/>
                </a:solidFill>
                <a:latin typeface="Jameel Noori Nastaleeq" panose="02000503000000020004" pitchFamily="2" charset="-78"/>
                <a:ea typeface="Tahoma" panose="020B0604030504040204" pitchFamily="34" charset="0"/>
                <a:cs typeface="Jameel Noori Nastaleeq" panose="02000503000000020004" pitchFamily="2" charset="-78"/>
              </a:rPr>
              <a:t>مل جل کر کام</a:t>
            </a:r>
            <a:endParaRPr lang="en-US" sz="3200" b="1" dirty="0">
              <a:ln w="9525">
                <a:solidFill>
                  <a:schemeClr val="bg1"/>
                </a:solidFill>
                <a:prstDash val="solid"/>
              </a:ln>
              <a:solidFill>
                <a:schemeClr val="tx1"/>
              </a:solidFill>
              <a:latin typeface="Jameel Noori Nastaleeq" panose="02000503000000020004" pitchFamily="2" charset="-78"/>
              <a:ea typeface="Tahoma" panose="020B0604030504040204" pitchFamily="34" charset="0"/>
              <a:cs typeface="Jameel Noori Nastaleeq" panose="02000503000000020004" pitchFamily="2" charset="-78"/>
            </a:endParaRPr>
          </a:p>
        </p:txBody>
      </p:sp>
    </p:spTree>
    <p:extLst>
      <p:ext uri="{BB962C8B-B14F-4D97-AF65-F5344CB8AC3E}">
        <p14:creationId xmlns:p14="http://schemas.microsoft.com/office/powerpoint/2010/main" val="3355365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53"/>
        <p:cNvGrpSpPr/>
        <p:nvPr/>
      </p:nvGrpSpPr>
      <p:grpSpPr>
        <a:xfrm>
          <a:off x="0" y="0"/>
          <a:ext cx="0" cy="0"/>
          <a:chOff x="0" y="0"/>
          <a:chExt cx="0" cy="0"/>
        </a:xfrm>
      </p:grpSpPr>
      <p:sp>
        <p:nvSpPr>
          <p:cNvPr id="273" name="Google Shape;273;p33"/>
          <p:cNvSpPr/>
          <p:nvPr/>
        </p:nvSpPr>
        <p:spPr>
          <a:xfrm>
            <a:off x="1061350" y="3962747"/>
            <a:ext cx="1830440" cy="692700"/>
          </a:xfrm>
          <a:prstGeom prst="ellipse">
            <a:avLst/>
          </a:prstGeom>
          <a:solidFill>
            <a:srgbClr val="6A959B">
              <a:alpha val="30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4" name="Content Placeholder 2">
            <a:extLst>
              <a:ext uri="{FF2B5EF4-FFF2-40B4-BE49-F238E27FC236}">
                <a16:creationId xmlns:a16="http://schemas.microsoft.com/office/drawing/2014/main" id="{C3A9761A-5264-9F01-EE23-E05BD8C093CE}"/>
              </a:ext>
            </a:extLst>
          </p:cNvPr>
          <p:cNvSpPr txBox="1">
            <a:spLocks/>
          </p:cNvSpPr>
          <p:nvPr/>
        </p:nvSpPr>
        <p:spPr>
          <a:xfrm>
            <a:off x="2734729" y="895859"/>
            <a:ext cx="5362669" cy="862910"/>
          </a:xfrm>
          <a:prstGeom prst="roundRect">
            <a:avLst>
              <a:gd name="adj" fmla="val 50000"/>
            </a:avLst>
          </a:prstGeom>
          <a:solidFill>
            <a:schemeClr val="accent5">
              <a:lumMod val="60000"/>
              <a:lumOff val="40000"/>
            </a:schemeClr>
          </a:solidFill>
        </p:spPr>
        <p:style>
          <a:lnRef idx="0">
            <a:schemeClr val="accent3"/>
          </a:lnRef>
          <a:fillRef idx="3">
            <a:schemeClr val="accent3"/>
          </a:fillRef>
          <a:effectRef idx="3">
            <a:schemeClr val="accent3"/>
          </a:effectRef>
          <a:fontRef idx="minor">
            <a:schemeClr val="lt1"/>
          </a:fontRef>
        </p:style>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64008" indent="0" algn="r" rtl="1">
              <a:buNone/>
            </a:pPr>
            <a:r>
              <a:rPr lang="ur-PK" sz="2800" dirty="0">
                <a:solidFill>
                  <a:schemeClr val="accent3">
                    <a:lumMod val="50000"/>
                  </a:schemeClr>
                </a:solidFill>
                <a:latin typeface="Jameel Noori Nastaleeq" panose="02000503000000020004" pitchFamily="2" charset="-78"/>
                <a:cs typeface="Jameel Noori Nastaleeq" panose="02000503000000020004" pitchFamily="2" charset="-78"/>
              </a:rPr>
              <a:t>گروہ میں مل کر  مختص مہارت کی تعریف بنائیے۔</a:t>
            </a:r>
          </a:p>
        </p:txBody>
      </p:sp>
      <p:pic>
        <p:nvPicPr>
          <p:cNvPr id="207" name="Google Shape;275;p33"/>
          <p:cNvPicPr preferRelativeResize="0"/>
          <p:nvPr/>
        </p:nvPicPr>
        <p:blipFill>
          <a:blip r:embed="rId3">
            <a:alphaModFix/>
          </a:blip>
          <a:stretch>
            <a:fillRect/>
          </a:stretch>
        </p:blipFill>
        <p:spPr>
          <a:xfrm rot="20694256">
            <a:off x="2142659" y="1114468"/>
            <a:ext cx="1184139" cy="483744"/>
          </a:xfrm>
          <a:prstGeom prst="rect">
            <a:avLst/>
          </a:prstGeom>
          <a:noFill/>
          <a:ln>
            <a:noFill/>
          </a:ln>
        </p:spPr>
      </p:pic>
      <p:sp>
        <p:nvSpPr>
          <p:cNvPr id="208" name="Google Shape;74;p15">
            <a:extLst>
              <a:ext uri="{FF2B5EF4-FFF2-40B4-BE49-F238E27FC236}">
                <a16:creationId xmlns:a16="http://schemas.microsoft.com/office/drawing/2014/main" id="{C240B741-F77E-6547-9991-674709179539}"/>
              </a:ext>
            </a:extLst>
          </p:cNvPr>
          <p:cNvSpPr txBox="1">
            <a:spLocks noGrp="1"/>
          </p:cNvSpPr>
          <p:nvPr>
            <p:ph type="title"/>
          </p:nvPr>
        </p:nvSpPr>
        <p:spPr>
          <a:xfrm>
            <a:off x="1418473" y="171006"/>
            <a:ext cx="5767773" cy="862910"/>
          </a:xfrm>
          <a:prstGeom prst="rect">
            <a:avLst/>
          </a:prstGeom>
        </p:spPr>
        <p:txBody>
          <a:bodyPr spcFirstLastPara="1" wrap="square" lIns="91425" tIns="91425" rIns="91425" bIns="91425" anchor="b" anchorCtr="0">
            <a:noAutofit/>
          </a:bodyPr>
          <a:lstStyle/>
          <a:p>
            <a:pPr marL="0" lvl="0" indent="0" rtl="1">
              <a:spcBef>
                <a:spcPts val="0"/>
              </a:spcBef>
              <a:spcAft>
                <a:spcPts val="0"/>
              </a:spcAft>
              <a:buNone/>
            </a:pPr>
            <a:r>
              <a:rPr lang="ur-PK" sz="4400" b="1" dirty="0">
                <a:latin typeface="Jameel Noori Nastaleeq" panose="02000503000000020004" pitchFamily="2" charset="-78"/>
                <a:ea typeface="Tahoma" panose="020B0604030504040204" pitchFamily="34" charset="0"/>
                <a:cs typeface="Jameel Noori Nastaleeq" panose="02000503000000020004" pitchFamily="2" charset="-78"/>
              </a:rPr>
              <a:t>مہارتوں کے بارے میں ہم جانتے ہیں ۔۔۔</a:t>
            </a:r>
            <a:endParaRPr sz="4400" b="1" dirty="0">
              <a:latin typeface="Jameel Noori Nastaleeq" panose="02000503000000020004" pitchFamily="2" charset="-78"/>
              <a:ea typeface="Tahoma" panose="020B0604030504040204" pitchFamily="34" charset="0"/>
              <a:cs typeface="Jameel Noori Nastaleeq" panose="02000503000000020004" pitchFamily="2" charset="-78"/>
            </a:endParaRPr>
          </a:p>
        </p:txBody>
      </p:sp>
      <p:sp>
        <p:nvSpPr>
          <p:cNvPr id="209" name="TextBox 208">
            <a:extLst>
              <a:ext uri="{FF2B5EF4-FFF2-40B4-BE49-F238E27FC236}">
                <a16:creationId xmlns:a16="http://schemas.microsoft.com/office/drawing/2014/main" id="{F8EBC3F9-56B3-7738-5E27-506F633F0389}"/>
              </a:ext>
            </a:extLst>
          </p:cNvPr>
          <p:cNvSpPr txBox="1"/>
          <p:nvPr/>
        </p:nvSpPr>
        <p:spPr>
          <a:xfrm>
            <a:off x="1061350" y="1961006"/>
            <a:ext cx="7244882" cy="2905411"/>
          </a:xfrm>
          <a:prstGeom prst="rect">
            <a:avLst/>
          </a:prstGeom>
          <a:noFill/>
        </p:spPr>
        <p:txBody>
          <a:bodyPr wrap="square">
            <a:spAutoFit/>
          </a:bodyPr>
          <a:lstStyle/>
          <a:p>
            <a:pPr marL="342900" lvl="0" indent="-342900" algn="r" rtl="1">
              <a:lnSpc>
                <a:spcPct val="115000"/>
              </a:lnSpc>
              <a:buFont typeface="Symbol" panose="05050102010706020507" pitchFamily="18" charset="2"/>
              <a:buChar char=""/>
              <a:tabLst>
                <a:tab pos="228600" algn="r"/>
              </a:tabLst>
            </a:pPr>
            <a:r>
              <a:rPr lang="ur-PK" sz="3200" dirty="0">
                <a:effectLst/>
                <a:latin typeface="Aptos" panose="020B0004020202020204" pitchFamily="34" charset="0"/>
                <a:ea typeface="Aptos" panose="020B0004020202020204" pitchFamily="34" charset="0"/>
                <a:cs typeface="Jameel Noori Nastaleeq" panose="02000503000000020004" pitchFamily="2" charset="-78"/>
              </a:rPr>
              <a:t>ہر گروہ </a:t>
            </a:r>
            <a:r>
              <a:rPr lang="ur-PK" sz="3200" dirty="0">
                <a:latin typeface="Aptos" panose="020B0004020202020204" pitchFamily="34" charset="0"/>
                <a:ea typeface="Aptos" panose="020B0004020202020204" pitchFamily="34" charset="0"/>
                <a:cs typeface="Jameel Noori Nastaleeq" panose="02000503000000020004" pitchFamily="2" charset="-78"/>
              </a:rPr>
              <a:t> دی گئی مہارت پر تبادلہ کرے اور مشترکہ رائے سے دی گئی مہارت پر </a:t>
            </a:r>
            <a:r>
              <a:rPr lang="ur-PK" sz="3200" dirty="0">
                <a:solidFill>
                  <a:schemeClr val="accent3">
                    <a:lumMod val="50000"/>
                  </a:schemeClr>
                </a:solidFill>
                <a:latin typeface="Jameel Noori Nastaleeq" panose="02000503000000020004" pitchFamily="2" charset="-78"/>
                <a:cs typeface="Jameel Noori Nastaleeq" panose="02000503000000020004" pitchFamily="2" charset="-78"/>
              </a:rPr>
              <a:t>اپنی فہم سے تعریف وضع </a:t>
            </a:r>
            <a:r>
              <a:rPr lang="ur-PK" sz="3200" dirty="0">
                <a:latin typeface="Aptos" panose="020B0004020202020204" pitchFamily="34" charset="0"/>
                <a:ea typeface="Aptos" panose="020B0004020202020204" pitchFamily="34" charset="0"/>
                <a:cs typeface="Jameel Noori Nastaleeq" panose="02000503000000020004" pitchFamily="2" charset="-78"/>
              </a:rPr>
              <a:t> </a:t>
            </a:r>
            <a:r>
              <a:rPr lang="ur-PK" sz="3200" dirty="0" err="1">
                <a:latin typeface="Aptos" panose="020B0004020202020204" pitchFamily="34" charset="0"/>
                <a:ea typeface="Aptos" panose="020B0004020202020204" pitchFamily="34" charset="0"/>
                <a:cs typeface="Jameel Noori Nastaleeq" panose="02000503000000020004" pitchFamily="2" charset="-78"/>
              </a:rPr>
              <a:t>کیجئے</a:t>
            </a:r>
            <a:r>
              <a:rPr lang="ur-PK" sz="3200" dirty="0">
                <a:latin typeface="Aptos" panose="020B0004020202020204" pitchFamily="34" charset="0"/>
                <a:ea typeface="Aptos" panose="020B0004020202020204" pitchFamily="34" charset="0"/>
                <a:cs typeface="Jameel Noori Nastaleeq" panose="02000503000000020004" pitchFamily="2" charset="-78"/>
              </a:rPr>
              <a:t>  </a:t>
            </a:r>
            <a:r>
              <a:rPr lang="ur-PK" sz="3200" dirty="0">
                <a:effectLst/>
                <a:latin typeface="Aptos" panose="020B0004020202020204" pitchFamily="34" charset="0"/>
                <a:ea typeface="Aptos" panose="020B0004020202020204" pitchFamily="34" charset="0"/>
                <a:cs typeface="Jameel Noori Nastaleeq" panose="02000503000000020004" pitchFamily="2" charset="-78"/>
              </a:rPr>
              <a:t>۔</a:t>
            </a:r>
          </a:p>
          <a:p>
            <a:pPr marL="342900" marR="0" lvl="0" indent="-342900" algn="r" rtl="1">
              <a:lnSpc>
                <a:spcPct val="115000"/>
              </a:lnSpc>
              <a:spcBef>
                <a:spcPts val="0"/>
              </a:spcBef>
              <a:spcAft>
                <a:spcPts val="0"/>
              </a:spcAft>
              <a:buFont typeface="Symbol" panose="05050102010706020507" pitchFamily="18" charset="2"/>
              <a:buChar char=""/>
              <a:tabLst>
                <a:tab pos="228600" algn="r"/>
              </a:tabLst>
            </a:pPr>
            <a:r>
              <a:rPr lang="ur-PK" sz="3200" dirty="0">
                <a:effectLst/>
                <a:latin typeface="Aptos" panose="020B0004020202020204" pitchFamily="34" charset="0"/>
                <a:ea typeface="Aptos" panose="020B0004020202020204" pitchFamily="34" charset="0"/>
                <a:cs typeface="Jameel Noori Nastaleeq" panose="02000503000000020004" pitchFamily="2" charset="-78"/>
              </a:rPr>
              <a:t>ہر گروہ کے پاس  چارٹ پیپر  اور مارکر موجود ہے۔</a:t>
            </a:r>
          </a:p>
          <a:p>
            <a:pPr marL="342900" marR="0" lvl="0" indent="-342900" algn="r" rtl="1">
              <a:lnSpc>
                <a:spcPct val="115000"/>
              </a:lnSpc>
              <a:spcBef>
                <a:spcPts val="0"/>
              </a:spcBef>
              <a:spcAft>
                <a:spcPts val="0"/>
              </a:spcAft>
              <a:buFont typeface="Symbol" panose="05050102010706020507" pitchFamily="18" charset="2"/>
              <a:buChar char=""/>
              <a:tabLst>
                <a:tab pos="228600" algn="r"/>
              </a:tabLst>
            </a:pPr>
            <a:r>
              <a:rPr lang="ur-PK" sz="3200" dirty="0">
                <a:solidFill>
                  <a:schemeClr val="accent3">
                    <a:lumMod val="50000"/>
                  </a:schemeClr>
                </a:solidFill>
                <a:latin typeface="Jameel Noori Nastaleeq" panose="02000503000000020004" pitchFamily="2" charset="-78"/>
                <a:cs typeface="Jameel Noori Nastaleeq" panose="02000503000000020004" pitchFamily="2" charset="-78"/>
              </a:rPr>
              <a:t>تعریف تحریر کرنے کے بعد جماعت میں آویزاں کر دیجیے۔</a:t>
            </a:r>
            <a:endParaRPr lang="ur-PK" sz="3200" dirty="0">
              <a:effectLst/>
              <a:latin typeface="Aptos" panose="020B0004020202020204" pitchFamily="34" charset="0"/>
              <a:ea typeface="Aptos" panose="020B0004020202020204" pitchFamily="34" charset="0"/>
              <a:cs typeface="Jameel Noori Nastaleeq" panose="02000503000000020004" pitchFamily="2" charset="-78"/>
            </a:endParaRPr>
          </a:p>
          <a:p>
            <a:pPr marL="342900" marR="0" lvl="0" indent="-342900" algn="r" rtl="1">
              <a:lnSpc>
                <a:spcPct val="115000"/>
              </a:lnSpc>
              <a:spcBef>
                <a:spcPts val="0"/>
              </a:spcBef>
              <a:spcAft>
                <a:spcPts val="0"/>
              </a:spcAft>
              <a:buFont typeface="Symbol" panose="05050102010706020507" pitchFamily="18" charset="2"/>
              <a:buChar char=""/>
            </a:pPr>
            <a:r>
              <a:rPr lang="ur-PK" sz="3200" dirty="0">
                <a:effectLst/>
                <a:latin typeface="Aptos" panose="020B0004020202020204" pitchFamily="34" charset="0"/>
                <a:ea typeface="Aptos" panose="020B0004020202020204" pitchFamily="34" charset="0"/>
                <a:cs typeface="Jameel Noori Nastaleeq" panose="02000503000000020004" pitchFamily="2" charset="-78"/>
              </a:rPr>
              <a:t>8 منٹ مختص کئے  جا رہے ہیں  ۔</a:t>
            </a:r>
          </a:p>
        </p:txBody>
      </p:sp>
      <p:pic>
        <p:nvPicPr>
          <p:cNvPr id="2050" name="Picture 2" descr="Creation Icon Vector Sign and Symbol ...">
            <a:extLst>
              <a:ext uri="{FF2B5EF4-FFF2-40B4-BE49-F238E27FC236}">
                <a16:creationId xmlns:a16="http://schemas.microsoft.com/office/drawing/2014/main" id="{01072B72-6F87-F0CF-F5D8-F87AD7D7A289}"/>
              </a:ext>
            </a:extLst>
          </p:cNvPr>
          <p:cNvPicPr>
            <a:picLocks noChangeAspect="1" noChangeArrowheads="1"/>
          </p:cNvPicPr>
          <p:nvPr/>
        </p:nvPicPr>
        <p:blipFill rotWithShape="1">
          <a:blip r:embed="rId4">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15724" t="9975" r="16661" b="18534"/>
          <a:stretch/>
        </p:blipFill>
        <p:spPr bwMode="auto">
          <a:xfrm>
            <a:off x="1061350" y="2483622"/>
            <a:ext cx="1738936" cy="1948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95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300"/>
        <p:cNvGrpSpPr/>
        <p:nvPr/>
      </p:nvGrpSpPr>
      <p:grpSpPr>
        <a:xfrm>
          <a:off x="0" y="0"/>
          <a:ext cx="0" cy="0"/>
          <a:chOff x="0" y="0"/>
          <a:chExt cx="0" cy="0"/>
        </a:xfrm>
      </p:grpSpPr>
      <p:pic>
        <p:nvPicPr>
          <p:cNvPr id="301" name="Google Shape;301;p36"/>
          <p:cNvPicPr preferRelativeResize="0"/>
          <p:nvPr/>
        </p:nvPicPr>
        <p:blipFill>
          <a:blip r:embed="rId3">
            <a:alphaModFix/>
          </a:blip>
          <a:stretch>
            <a:fillRect/>
          </a:stretch>
        </p:blipFill>
        <p:spPr>
          <a:xfrm rot="8999960">
            <a:off x="6566720" y="1069587"/>
            <a:ext cx="1248361" cy="944002"/>
          </a:xfrm>
          <a:prstGeom prst="rect">
            <a:avLst/>
          </a:prstGeom>
          <a:noFill/>
          <a:ln>
            <a:noFill/>
          </a:ln>
        </p:spPr>
      </p:pic>
      <p:sp>
        <p:nvSpPr>
          <p:cNvPr id="302" name="Google Shape;302;p36"/>
          <p:cNvSpPr/>
          <p:nvPr/>
        </p:nvSpPr>
        <p:spPr>
          <a:xfrm>
            <a:off x="5168063" y="3482104"/>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305" name="Google Shape;305;p36"/>
          <p:cNvPicPr preferRelativeResize="0"/>
          <p:nvPr/>
        </p:nvPicPr>
        <p:blipFill>
          <a:blip r:embed="rId4">
            <a:alphaModFix/>
          </a:blip>
          <a:stretch>
            <a:fillRect/>
          </a:stretch>
        </p:blipFill>
        <p:spPr>
          <a:xfrm rot="-900003">
            <a:off x="5487674" y="1148129"/>
            <a:ext cx="1589385" cy="2202336"/>
          </a:xfrm>
          <a:prstGeom prst="rect">
            <a:avLst/>
          </a:prstGeom>
          <a:noFill/>
          <a:ln>
            <a:noFill/>
          </a:ln>
        </p:spPr>
      </p:pic>
      <p:pic>
        <p:nvPicPr>
          <p:cNvPr id="306" name="Google Shape;306;p36"/>
          <p:cNvPicPr preferRelativeResize="0"/>
          <p:nvPr/>
        </p:nvPicPr>
        <p:blipFill>
          <a:blip r:embed="rId5">
            <a:alphaModFix/>
          </a:blip>
          <a:stretch>
            <a:fillRect/>
          </a:stretch>
        </p:blipFill>
        <p:spPr>
          <a:xfrm>
            <a:off x="6358830" y="1963422"/>
            <a:ext cx="1664144" cy="2071828"/>
          </a:xfrm>
          <a:prstGeom prst="rect">
            <a:avLst/>
          </a:prstGeom>
          <a:noFill/>
          <a:ln>
            <a:noFill/>
          </a:ln>
        </p:spPr>
      </p:pic>
      <p:pic>
        <p:nvPicPr>
          <p:cNvPr id="307" name="Google Shape;307;p36"/>
          <p:cNvPicPr preferRelativeResize="0"/>
          <p:nvPr/>
        </p:nvPicPr>
        <p:blipFill>
          <a:blip r:embed="rId6">
            <a:alphaModFix/>
          </a:blip>
          <a:stretch>
            <a:fillRect/>
          </a:stretch>
        </p:blipFill>
        <p:spPr>
          <a:xfrm rot="-900002" flipH="1">
            <a:off x="5141178" y="1850888"/>
            <a:ext cx="1352336" cy="1441725"/>
          </a:xfrm>
          <a:prstGeom prst="rect">
            <a:avLst/>
          </a:prstGeom>
          <a:noFill/>
          <a:ln>
            <a:noFill/>
          </a:ln>
        </p:spPr>
      </p:pic>
      <p:sp>
        <p:nvSpPr>
          <p:cNvPr id="4" name="Google Shape;85;p16">
            <a:extLst>
              <a:ext uri="{FF2B5EF4-FFF2-40B4-BE49-F238E27FC236}">
                <a16:creationId xmlns:a16="http://schemas.microsoft.com/office/drawing/2014/main" id="{DDB98498-B10E-DA28-83F4-F3A8356726AC}"/>
              </a:ext>
            </a:extLst>
          </p:cNvPr>
          <p:cNvSpPr txBox="1">
            <a:spLocks/>
          </p:cNvSpPr>
          <p:nvPr/>
        </p:nvSpPr>
        <p:spPr>
          <a:xfrm>
            <a:off x="400051" y="1348741"/>
            <a:ext cx="4937760" cy="31318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1pPr>
            <a:lvl2pPr marL="914400" marR="0" lvl="1"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2pPr>
            <a:lvl3pPr marL="1371600" marR="0" lvl="2"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3pPr>
            <a:lvl4pPr marL="1828800" marR="0" lvl="3"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4pPr>
            <a:lvl5pPr marL="2286000" marR="0" lvl="4"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5pPr>
            <a:lvl6pPr marL="2743200" marR="0" lvl="5"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6pPr>
            <a:lvl7pPr marL="3200400" marR="0" lvl="6"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7pPr>
            <a:lvl8pPr marL="3657600" marR="0" lvl="7"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8pPr>
            <a:lvl9pPr marL="4114800" marR="0" lvl="8"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9pPr>
          </a:lstStyle>
          <a:p>
            <a:pPr indent="-457200" algn="r" rtl="1">
              <a:lnSpc>
                <a:spcPct val="150000"/>
              </a:lnSpc>
              <a:tabLst>
                <a:tab pos="625475" algn="l"/>
              </a:tabLst>
            </a:pPr>
            <a:r>
              <a:rPr lang="ur-PK" sz="2800" dirty="0">
                <a:latin typeface="Jameel Noori Nastaleeq" pitchFamily="2" charset="-78"/>
                <a:cs typeface="Jameel Noori Nastaleeq" pitchFamily="2" charset="-78"/>
              </a:rPr>
              <a:t>ماہرین کے علم و  دانش سے استفادہ کرتے ہیں ۔ </a:t>
            </a:r>
          </a:p>
          <a:p>
            <a:pPr indent="-457200" algn="r" rtl="1">
              <a:lnSpc>
                <a:spcPct val="150000"/>
              </a:lnSpc>
              <a:tabLst>
                <a:tab pos="625475" algn="l"/>
              </a:tabLst>
            </a:pPr>
            <a:r>
              <a:rPr lang="ur-PK" sz="2800" dirty="0" err="1">
                <a:latin typeface="Jameel Noori Nastaleeq" pitchFamily="2" charset="-78"/>
                <a:cs typeface="Jameel Noori Nastaleeq" pitchFamily="2" charset="-78"/>
              </a:rPr>
              <a:t>تعریفیں</a:t>
            </a:r>
            <a:r>
              <a:rPr lang="ur-PK" sz="2800" dirty="0">
                <a:latin typeface="Jameel Noori Nastaleeq" pitchFamily="2" charset="-78"/>
                <a:cs typeface="Jameel Noori Nastaleeq" pitchFamily="2" charset="-78"/>
              </a:rPr>
              <a:t> </a:t>
            </a:r>
            <a:r>
              <a:rPr lang="ur-PK" sz="2800" dirty="0" err="1">
                <a:latin typeface="Jameel Noori Nastaleeq" pitchFamily="2" charset="-78"/>
                <a:cs typeface="Jameel Noori Nastaleeq" pitchFamily="2" charset="-78"/>
              </a:rPr>
              <a:t>پڑھئے</a:t>
            </a:r>
            <a:r>
              <a:rPr lang="ur-PK" sz="2800" dirty="0">
                <a:latin typeface="Jameel Noori Nastaleeq" pitchFamily="2" charset="-78"/>
                <a:cs typeface="Jameel Noori Nastaleeq" pitchFamily="2" charset="-78"/>
              </a:rPr>
              <a:t> اور اب یہ دیکھیں کہ کیا مختلف بات ان میں شامل ہے ۔</a:t>
            </a:r>
          </a:p>
          <a:p>
            <a:pPr indent="-457200" algn="r" rtl="1">
              <a:lnSpc>
                <a:spcPct val="150000"/>
              </a:lnSpc>
              <a:tabLst>
                <a:tab pos="625475" algn="l"/>
              </a:tabLst>
            </a:pPr>
            <a:r>
              <a:rPr lang="ur-PK" sz="2800" dirty="0">
                <a:latin typeface="Jameel Noori Nastaleeq" pitchFamily="2" charset="-78"/>
                <a:cs typeface="Jameel Noori Nastaleeq" pitchFamily="2" charset="-78"/>
              </a:rPr>
              <a:t> جو مختلف پہلو ماہرین نے بیان کیا  ہے، اسے اجاگر کیجیے ۔</a:t>
            </a:r>
            <a:endParaRPr lang="ur-PK" sz="3200" b="1" dirty="0">
              <a:latin typeface="Jameel Noori Nastaleeq" pitchFamily="2" charset="-78"/>
              <a:cs typeface="Jameel Noori Nastaleeq" pitchFamily="2" charset="-78"/>
            </a:endParaRPr>
          </a:p>
        </p:txBody>
      </p:sp>
      <p:sp>
        <p:nvSpPr>
          <p:cNvPr id="5" name="Google Shape;74;p15">
            <a:extLst>
              <a:ext uri="{FF2B5EF4-FFF2-40B4-BE49-F238E27FC236}">
                <a16:creationId xmlns:a16="http://schemas.microsoft.com/office/drawing/2014/main" id="{E54E8492-8B02-C80C-FE98-B4CC6CD3FE2C}"/>
              </a:ext>
            </a:extLst>
          </p:cNvPr>
          <p:cNvSpPr txBox="1">
            <a:spLocks/>
          </p:cNvSpPr>
          <p:nvPr/>
        </p:nvSpPr>
        <p:spPr>
          <a:xfrm>
            <a:off x="1418473" y="171006"/>
            <a:ext cx="5767773" cy="86291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rtl="1"/>
            <a:r>
              <a:rPr lang="ur-PK" sz="4400" b="1" dirty="0">
                <a:latin typeface="Jameel Noori Nastaleeq" panose="02000503000000020004" pitchFamily="2" charset="-78"/>
                <a:ea typeface="Tahoma" panose="020B0604030504040204" pitchFamily="34" charset="0"/>
                <a:cs typeface="Jameel Noori Nastaleeq" panose="02000503000000020004" pitchFamily="2" charset="-78"/>
              </a:rPr>
              <a:t>مہارتوں کے بارے میں ماہرین کی رائے</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317"/>
        <p:cNvGrpSpPr/>
        <p:nvPr/>
      </p:nvGrpSpPr>
      <p:grpSpPr>
        <a:xfrm>
          <a:off x="0" y="0"/>
          <a:ext cx="0" cy="0"/>
          <a:chOff x="0" y="0"/>
          <a:chExt cx="0" cy="0"/>
        </a:xfrm>
      </p:grpSpPr>
      <p:pic>
        <p:nvPicPr>
          <p:cNvPr id="318" name="Google Shape;318;p38"/>
          <p:cNvPicPr preferRelativeResize="0"/>
          <p:nvPr/>
        </p:nvPicPr>
        <p:blipFill>
          <a:blip r:embed="rId3">
            <a:alphaModFix/>
          </a:blip>
          <a:stretch>
            <a:fillRect/>
          </a:stretch>
        </p:blipFill>
        <p:spPr>
          <a:xfrm rot="14107807" flipH="1">
            <a:off x="-32652" y="4574483"/>
            <a:ext cx="441414" cy="594629"/>
          </a:xfrm>
          <a:prstGeom prst="rect">
            <a:avLst/>
          </a:prstGeom>
          <a:noFill/>
          <a:ln>
            <a:noFill/>
          </a:ln>
        </p:spPr>
      </p:pic>
      <p:sp>
        <p:nvSpPr>
          <p:cNvPr id="17" name="TextBox 16">
            <a:extLst>
              <a:ext uri="{FF2B5EF4-FFF2-40B4-BE49-F238E27FC236}">
                <a16:creationId xmlns:a16="http://schemas.microsoft.com/office/drawing/2014/main" id="{5AC20B56-69E9-165F-9681-B1532C445D64}"/>
              </a:ext>
            </a:extLst>
          </p:cNvPr>
          <p:cNvSpPr txBox="1"/>
          <p:nvPr/>
        </p:nvSpPr>
        <p:spPr>
          <a:xfrm>
            <a:off x="3120390" y="227844"/>
            <a:ext cx="1941920" cy="646331"/>
          </a:xfrm>
          <a:prstGeom prst="rect">
            <a:avLst/>
          </a:prstGeom>
          <a:noFill/>
        </p:spPr>
        <p:txBody>
          <a:bodyPr wrap="square">
            <a:spAutoFit/>
          </a:bodyPr>
          <a:lstStyle/>
          <a:p>
            <a:pPr algn="r" rtl="1"/>
            <a:r>
              <a:rPr lang="ur-PK" sz="3600" b="1" kern="0" dirty="0">
                <a:effectLst/>
                <a:ea typeface="Aptos" panose="020B0004020202020204" pitchFamily="34" charset="0"/>
                <a:cs typeface="Jameel Noori Nastaleeq" panose="02000503000000020004" pitchFamily="2" charset="-78"/>
              </a:rPr>
              <a:t>سننا کی مہارت </a:t>
            </a:r>
            <a:endParaRPr lang="en-US" sz="3600" b="1" dirty="0"/>
          </a:p>
        </p:txBody>
      </p:sp>
      <p:sp>
        <p:nvSpPr>
          <p:cNvPr id="3" name="TextBox 2">
            <a:extLst>
              <a:ext uri="{FF2B5EF4-FFF2-40B4-BE49-F238E27FC236}">
                <a16:creationId xmlns:a16="http://schemas.microsoft.com/office/drawing/2014/main" id="{15D500DC-0C41-037A-8B55-F1F31C9F8C14}"/>
              </a:ext>
            </a:extLst>
          </p:cNvPr>
          <p:cNvSpPr txBox="1"/>
          <p:nvPr/>
        </p:nvSpPr>
        <p:spPr>
          <a:xfrm>
            <a:off x="113121" y="661029"/>
            <a:ext cx="8161019" cy="1852815"/>
          </a:xfrm>
          <a:prstGeom prst="rect">
            <a:avLst/>
          </a:prstGeom>
          <a:noFill/>
        </p:spPr>
        <p:txBody>
          <a:bodyPr wrap="square">
            <a:spAutoFit/>
          </a:bodyPr>
          <a:lstStyle/>
          <a:p>
            <a:pPr marL="0" marR="0" algn="r" rtl="1">
              <a:lnSpc>
                <a:spcPct val="115000"/>
              </a:lnSpc>
              <a:spcBef>
                <a:spcPts val="0"/>
              </a:spcBef>
              <a:spcAft>
                <a:spcPts val="1000"/>
              </a:spcAft>
            </a:pPr>
            <a:r>
              <a:rPr lang="ar-SA" sz="2800" dirty="0">
                <a:effectLst/>
                <a:latin typeface="Aptos" panose="020B0004020202020204" pitchFamily="34" charset="0"/>
                <a:ea typeface="Aptos" panose="020B0004020202020204" pitchFamily="34" charset="0"/>
                <a:cs typeface="Jameel Noori Nastaleeq" panose="02000503000000020004" pitchFamily="2" charset="-78"/>
              </a:rPr>
              <a:t>معروف ماہر تعلیم جیک سی رچرڈز</a:t>
            </a:r>
            <a:r>
              <a:rPr lang="en-US" sz="2800" dirty="0">
                <a:effectLst/>
                <a:latin typeface="Jameel Noori Nastaleeq" panose="02000503000000020004" pitchFamily="2" charset="-78"/>
                <a:ea typeface="Aptos" panose="020B0004020202020204" pitchFamily="34" charset="0"/>
                <a:cs typeface="Arial" panose="020B0604020202020204" pitchFamily="34" charset="0"/>
              </a:rPr>
              <a:t> (Jack C. Richards) </a:t>
            </a:r>
            <a:r>
              <a:rPr lang="ar-SA" sz="2800" dirty="0">
                <a:effectLst/>
                <a:latin typeface="Aptos" panose="020B0004020202020204" pitchFamily="34" charset="0"/>
                <a:ea typeface="Aptos" panose="020B0004020202020204" pitchFamily="34" charset="0"/>
                <a:cs typeface="Jameel Noori Nastaleeq" panose="02000503000000020004" pitchFamily="2" charset="-78"/>
              </a:rPr>
              <a:t>کے مطابق، "سننا ایک فعال اور شعوری عمل ہے جس میں فرد بولے جانے والے الفاظ اور جملوں کو سمجھنے، ان کی تشریح کرنے، اور ان کے سیاق و سباق کو مدنظر رکھتے ہوئے معنی اخذ کرنے کی کوشش کرتا ہے</a:t>
            </a:r>
            <a:r>
              <a:rPr lang="en-US" sz="2000" dirty="0">
                <a:effectLst/>
                <a:latin typeface="Jameel Noori Nastaleeq" panose="02000503000000020004" pitchFamily="2" charset="-78"/>
                <a:ea typeface="Aptos" panose="020B0004020202020204" pitchFamily="34" charset="0"/>
                <a:cs typeface="Arial" panose="020B0604020202020204" pitchFamily="34" charset="0"/>
              </a:rPr>
              <a:t>" (Richards, 2008).</a:t>
            </a:r>
            <a:br>
              <a:rPr lang="en-US" sz="2000" dirty="0">
                <a:effectLst/>
                <a:latin typeface="Jameel Noori Nastaleeq" panose="02000503000000020004" pitchFamily="2" charset="-78"/>
                <a:ea typeface="Aptos" panose="020B0004020202020204" pitchFamily="34" charset="0"/>
                <a:cs typeface="Arial" panose="020B0604020202020204" pitchFamily="34" charset="0"/>
              </a:rPr>
            </a:br>
            <a:r>
              <a:rPr lang="en-US" sz="1600" i="1" dirty="0">
                <a:effectLst/>
                <a:latin typeface="Jameel Noori Nastaleeq" panose="02000503000000020004" pitchFamily="2" charset="-78"/>
                <a:ea typeface="Aptos" panose="020B0004020202020204" pitchFamily="34" charset="0"/>
                <a:cs typeface="Arial" panose="020B0604020202020204" pitchFamily="34" charset="0"/>
              </a:rPr>
              <a:t>(Richards, J. C. (2008). Teaching Listening and Speaking: From Theory to Practice. Cambridge University Press.)</a:t>
            </a:r>
            <a:endParaRPr lang="en-US" sz="1050" dirty="0">
              <a:effectLst/>
              <a:latin typeface="Aptos" panose="020B0004020202020204" pitchFamily="34" charset="0"/>
              <a:ea typeface="Aptos" panose="020B00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7F45071-6864-F085-FE55-919BE02C19C6}"/>
              </a:ext>
            </a:extLst>
          </p:cNvPr>
          <p:cNvSpPr txBox="1"/>
          <p:nvPr/>
        </p:nvSpPr>
        <p:spPr>
          <a:xfrm>
            <a:off x="868680" y="2742447"/>
            <a:ext cx="7440930" cy="202632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0" marR="0" algn="r" rtl="1">
              <a:lnSpc>
                <a:spcPct val="115000"/>
              </a:lnSpc>
              <a:spcBef>
                <a:spcPts val="0"/>
              </a:spcBef>
              <a:spcAft>
                <a:spcPts val="1000"/>
              </a:spcAft>
            </a:pPr>
            <a:r>
              <a:rPr lang="ar-SA" sz="2200" dirty="0">
                <a:effectLst/>
                <a:latin typeface="Aptos" panose="020B0004020202020204" pitchFamily="34" charset="0"/>
                <a:ea typeface="Aptos" panose="020B0004020202020204" pitchFamily="34" charset="0"/>
                <a:cs typeface="Jameel Noori Nastaleeq" panose="02000503000000020004" pitchFamily="2" charset="-78"/>
              </a:rPr>
              <a:t>سننا بولی جانے والی زبان کو سمجھنے اور اس کی تشریح کرنے کی صلاحیت ہے۔ یہ مہارت رابطے کے لیے ضروری ہے کیونکہ اس کے ذریعے افراد دوسروں سے پیغامات حاصل کر کے انہیں سمجھ سکتے ہیں۔ سننے میں بولی جانے والی زبان پر توجہ دینا، اسے پروسیس کرنا اور اس کا مطلب سمجھنا شامل ہے۔ اس میں غیر زبانی اشارے، جیسے جسمانی زبان یا بدن بولی  اور آواز کے لہجے کو پہچاننا اور سمجھنا بھی شامل ہے۔ مؤثر سننے کی صلاحیتوں کے لیے توجہ، ارتکاز، اور وضاحت کے لیے سوالات پوچھنے کی صلاحیت درکار ہوتی ہے تاکہ سمجھ بوجھ یقینی ہو۔</a:t>
            </a:r>
            <a:endParaRPr lang="en-US" sz="2200" dirty="0">
              <a:effectLst/>
              <a:latin typeface="Aptos" panose="020B0004020202020204" pitchFamily="34" charset="0"/>
              <a:ea typeface="Aptos" panose="020B00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317"/>
        <p:cNvGrpSpPr/>
        <p:nvPr/>
      </p:nvGrpSpPr>
      <p:grpSpPr>
        <a:xfrm>
          <a:off x="0" y="0"/>
          <a:ext cx="0" cy="0"/>
          <a:chOff x="0" y="0"/>
          <a:chExt cx="0" cy="0"/>
        </a:xfrm>
      </p:grpSpPr>
      <p:pic>
        <p:nvPicPr>
          <p:cNvPr id="318" name="Google Shape;318;p38"/>
          <p:cNvPicPr preferRelativeResize="0"/>
          <p:nvPr/>
        </p:nvPicPr>
        <p:blipFill>
          <a:blip r:embed="rId3">
            <a:alphaModFix/>
          </a:blip>
          <a:stretch>
            <a:fillRect/>
          </a:stretch>
        </p:blipFill>
        <p:spPr>
          <a:xfrm rot="14107807" flipH="1">
            <a:off x="-32652" y="4574483"/>
            <a:ext cx="441414" cy="594629"/>
          </a:xfrm>
          <a:prstGeom prst="rect">
            <a:avLst/>
          </a:prstGeom>
          <a:noFill/>
          <a:ln>
            <a:noFill/>
          </a:ln>
        </p:spPr>
      </p:pic>
      <p:sp>
        <p:nvSpPr>
          <p:cNvPr id="17" name="TextBox 16">
            <a:extLst>
              <a:ext uri="{FF2B5EF4-FFF2-40B4-BE49-F238E27FC236}">
                <a16:creationId xmlns:a16="http://schemas.microsoft.com/office/drawing/2014/main" id="{5AC20B56-69E9-165F-9681-B1532C445D64}"/>
              </a:ext>
            </a:extLst>
          </p:cNvPr>
          <p:cNvSpPr txBox="1"/>
          <p:nvPr/>
        </p:nvSpPr>
        <p:spPr>
          <a:xfrm>
            <a:off x="3120390" y="227844"/>
            <a:ext cx="1941920" cy="646331"/>
          </a:xfrm>
          <a:prstGeom prst="rect">
            <a:avLst/>
          </a:prstGeom>
          <a:noFill/>
        </p:spPr>
        <p:txBody>
          <a:bodyPr wrap="square">
            <a:spAutoFit/>
          </a:bodyPr>
          <a:lstStyle/>
          <a:p>
            <a:pPr algn="r" rtl="1"/>
            <a:r>
              <a:rPr lang="ur-PK" sz="3600" b="1" dirty="0" err="1">
                <a:ea typeface="Aptos" panose="020B0004020202020204" pitchFamily="34" charset="0"/>
                <a:cs typeface="Jameel Noori Nastaleeq" panose="02000503000000020004" pitchFamily="2" charset="-78"/>
              </a:rPr>
              <a:t>بولنا</a:t>
            </a:r>
            <a:r>
              <a:rPr lang="ur-PK" sz="3600" b="1" kern="0" dirty="0" err="1">
                <a:effectLst/>
                <a:ea typeface="Aptos" panose="020B0004020202020204" pitchFamily="34" charset="0"/>
                <a:cs typeface="Jameel Noori Nastaleeq" panose="02000503000000020004" pitchFamily="2" charset="-78"/>
              </a:rPr>
              <a:t>کی</a:t>
            </a:r>
            <a:r>
              <a:rPr lang="ur-PK" sz="3600" b="1" kern="0" dirty="0">
                <a:effectLst/>
                <a:ea typeface="Aptos" panose="020B0004020202020204" pitchFamily="34" charset="0"/>
                <a:cs typeface="Jameel Noori Nastaleeq" panose="02000503000000020004" pitchFamily="2" charset="-78"/>
              </a:rPr>
              <a:t> مہارت </a:t>
            </a:r>
            <a:endParaRPr lang="en-US" sz="3600" b="1" dirty="0"/>
          </a:p>
        </p:txBody>
      </p:sp>
      <p:sp>
        <p:nvSpPr>
          <p:cNvPr id="3" name="TextBox 2">
            <a:extLst>
              <a:ext uri="{FF2B5EF4-FFF2-40B4-BE49-F238E27FC236}">
                <a16:creationId xmlns:a16="http://schemas.microsoft.com/office/drawing/2014/main" id="{15D500DC-0C41-037A-8B55-F1F31C9F8C14}"/>
              </a:ext>
            </a:extLst>
          </p:cNvPr>
          <p:cNvSpPr txBox="1"/>
          <p:nvPr/>
        </p:nvSpPr>
        <p:spPr>
          <a:xfrm>
            <a:off x="558169" y="874175"/>
            <a:ext cx="8161019" cy="1569660"/>
          </a:xfrm>
          <a:prstGeom prst="rect">
            <a:avLst/>
          </a:prstGeom>
          <a:noFill/>
        </p:spPr>
        <p:txBody>
          <a:bodyPr wrap="square">
            <a:spAutoFit/>
          </a:bodyPr>
          <a:lstStyle/>
          <a:p>
            <a:pPr marL="0" marR="0" algn="r" rtl="1">
              <a:spcBef>
                <a:spcPts val="0"/>
              </a:spcBef>
              <a:spcAft>
                <a:spcPts val="1000"/>
              </a:spcAft>
            </a:pPr>
            <a:r>
              <a:rPr lang="ar-SA" sz="2800" dirty="0">
                <a:effectLst/>
                <a:latin typeface="Aptos" panose="020B0004020202020204" pitchFamily="34" charset="0"/>
                <a:ea typeface="Aptos" panose="020B0004020202020204" pitchFamily="34" charset="0"/>
                <a:cs typeface="Jameel Noori Nastaleeq" panose="02000503000000020004" pitchFamily="2" charset="-78"/>
              </a:rPr>
              <a:t>ماہر لسانیات اسٹیفن کرشن (</a:t>
            </a:r>
            <a:r>
              <a:rPr lang="en-US" sz="1800" dirty="0">
                <a:effectLst/>
                <a:latin typeface="Aptos" panose="020B0004020202020204" pitchFamily="34" charset="0"/>
                <a:ea typeface="Aptos" panose="020B0004020202020204" pitchFamily="34" charset="0"/>
                <a:cs typeface="Jameel Noori Nastaleeq" panose="02000503000000020004" pitchFamily="2" charset="-78"/>
              </a:rPr>
              <a:t>Stephen Krashen) </a:t>
            </a:r>
            <a:r>
              <a:rPr lang="ur-PK" sz="1800" dirty="0">
                <a:effectLst/>
                <a:latin typeface="Aptos" panose="020B0004020202020204" pitchFamily="34" charset="0"/>
                <a:ea typeface="Aptos" panose="020B0004020202020204" pitchFamily="34" charset="0"/>
                <a:cs typeface="Jameel Noori Nastaleeq" panose="02000503000000020004" pitchFamily="2" charset="-78"/>
              </a:rPr>
              <a:t>)</a:t>
            </a:r>
            <a:r>
              <a:rPr lang="ar-SA" sz="2800" dirty="0">
                <a:effectLst/>
                <a:latin typeface="Aptos" panose="020B0004020202020204" pitchFamily="34" charset="0"/>
                <a:ea typeface="Aptos" panose="020B0004020202020204" pitchFamily="34" charset="0"/>
                <a:cs typeface="Jameel Noori Nastaleeq" panose="02000503000000020004" pitchFamily="2" charset="-78"/>
              </a:rPr>
              <a:t>کا کہنا ہے کہ "بولنا زبان کے اظہار کی بنیادی مہارت ہے، جس میں فرد اپنے خیالات اور معلومات کو زبانی طور پر دوسروں تک پہنچاتا ہے۔ مؤثر بولنے کے لیے زبان کی  قواعد اور الفاظ کا مناسب استعمال ضروری ہوتا ہے</a:t>
            </a:r>
            <a:r>
              <a:rPr lang="ar-SA" sz="1800" b="1" dirty="0">
                <a:effectLst/>
                <a:latin typeface="Aptos" panose="020B0004020202020204" pitchFamily="34" charset="0"/>
                <a:ea typeface="Aptos" panose="020B0004020202020204" pitchFamily="34" charset="0"/>
                <a:cs typeface="Jameel Noori Nastaleeq" panose="02000503000000020004" pitchFamily="2" charset="-78"/>
              </a:rPr>
              <a:t>" </a:t>
            </a:r>
            <a:r>
              <a:rPr lang="ar-SA" sz="1200" b="1" dirty="0">
                <a:effectLst/>
                <a:latin typeface="Aptos" panose="020B0004020202020204" pitchFamily="34" charset="0"/>
                <a:ea typeface="Aptos" panose="020B0004020202020204" pitchFamily="34" charset="0"/>
                <a:cs typeface="Jameel Noori Nastaleeq" panose="02000503000000020004" pitchFamily="2" charset="-78"/>
              </a:rPr>
              <a:t>(</a:t>
            </a:r>
            <a:r>
              <a:rPr lang="en-US" sz="1200" b="1" dirty="0">
                <a:effectLst/>
                <a:latin typeface="Aptos" panose="020B0004020202020204" pitchFamily="34" charset="0"/>
                <a:ea typeface="Aptos" panose="020B0004020202020204" pitchFamily="34" charset="0"/>
                <a:cs typeface="Jameel Noori Nastaleeq" panose="02000503000000020004" pitchFamily="2" charset="-78"/>
              </a:rPr>
              <a:t>Krashen, 1982).(Krashen, S. D. (1982). Principles and Practice in Second Language Acquisition. Pergamon Press.)</a:t>
            </a:r>
            <a:endParaRPr lang="en-US" b="1" dirty="0">
              <a:effectLst/>
              <a:latin typeface="Aptos" panose="020B0004020202020204" pitchFamily="34" charset="0"/>
              <a:ea typeface="Aptos" panose="020B0004020202020204" pitchFamily="34" charset="0"/>
              <a:cs typeface="Jameel Noori Nastaleeq" panose="02000503000000020004" pitchFamily="2" charset="-78"/>
            </a:endParaRPr>
          </a:p>
        </p:txBody>
      </p:sp>
      <p:sp>
        <p:nvSpPr>
          <p:cNvPr id="6" name="TextBox 5">
            <a:extLst>
              <a:ext uri="{FF2B5EF4-FFF2-40B4-BE49-F238E27FC236}">
                <a16:creationId xmlns:a16="http://schemas.microsoft.com/office/drawing/2014/main" id="{77F45071-6864-F085-FE55-919BE02C19C6}"/>
              </a:ext>
            </a:extLst>
          </p:cNvPr>
          <p:cNvSpPr txBox="1"/>
          <p:nvPr/>
        </p:nvSpPr>
        <p:spPr>
          <a:xfrm>
            <a:off x="400051" y="2699666"/>
            <a:ext cx="8343897" cy="202632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0" marR="0" algn="r" rtl="1">
              <a:lnSpc>
                <a:spcPct val="115000"/>
              </a:lnSpc>
              <a:spcBef>
                <a:spcPts val="0"/>
              </a:spcBef>
              <a:spcAft>
                <a:spcPts val="1000"/>
              </a:spcAft>
            </a:pPr>
            <a:r>
              <a:rPr lang="ar-SA" sz="2200" dirty="0">
                <a:effectLst/>
                <a:latin typeface="Aptos" panose="020B0004020202020204" pitchFamily="34" charset="0"/>
                <a:ea typeface="Aptos" panose="020B0004020202020204" pitchFamily="34" charset="0"/>
                <a:cs typeface="Jameel Noori Nastaleeq" panose="02000503000000020004" pitchFamily="2" charset="-78"/>
              </a:rPr>
              <a:t>بولنا خیالات، تصورات اور معلومات کو بولی جانے والی زبان کے ذریعے پہنچانے کی صلاحیت ہے۔ یہ مہارت رابطے کے لیے ضروری ہے کیونکہ اس کے ذریعے افراد اپنے خیالات کا اظہار اور دوسروں کے ساتھ معلومات کا اشتراک کر  سکتے ہیں۔ بولنے میں خیالات کو منظم کرنا، مناسب الفاظ اور  قواعد کا انتخاب کرنا، اور مؤثر بات چیت کی حکمت عملیوں جیسے قائل کرنا اور گفت و شنید کا استعمال کرنا شامل ہے۔ مؤثر بولنے کی صلاحیت کے لیے وضاحت، اعتماد، اور مختلف حالات اور سامعین کے مطابق زبان کو اپنانے کی صلاحیت کی ضرورت ہوتی ہے۔</a:t>
            </a:r>
            <a:endParaRPr lang="en-US" sz="22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25924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317"/>
        <p:cNvGrpSpPr/>
        <p:nvPr/>
      </p:nvGrpSpPr>
      <p:grpSpPr>
        <a:xfrm>
          <a:off x="0" y="0"/>
          <a:ext cx="0" cy="0"/>
          <a:chOff x="0" y="0"/>
          <a:chExt cx="0" cy="0"/>
        </a:xfrm>
      </p:grpSpPr>
      <p:pic>
        <p:nvPicPr>
          <p:cNvPr id="318" name="Google Shape;318;p38"/>
          <p:cNvPicPr preferRelativeResize="0"/>
          <p:nvPr/>
        </p:nvPicPr>
        <p:blipFill>
          <a:blip r:embed="rId3">
            <a:alphaModFix/>
          </a:blip>
          <a:stretch>
            <a:fillRect/>
          </a:stretch>
        </p:blipFill>
        <p:spPr>
          <a:xfrm rot="14107807" flipH="1">
            <a:off x="-32652" y="4574483"/>
            <a:ext cx="441414" cy="594629"/>
          </a:xfrm>
          <a:prstGeom prst="rect">
            <a:avLst/>
          </a:prstGeom>
          <a:noFill/>
          <a:ln>
            <a:noFill/>
          </a:ln>
        </p:spPr>
      </p:pic>
      <p:sp>
        <p:nvSpPr>
          <p:cNvPr id="17" name="TextBox 16">
            <a:extLst>
              <a:ext uri="{FF2B5EF4-FFF2-40B4-BE49-F238E27FC236}">
                <a16:creationId xmlns:a16="http://schemas.microsoft.com/office/drawing/2014/main" id="{5AC20B56-69E9-165F-9681-B1532C445D64}"/>
              </a:ext>
            </a:extLst>
          </p:cNvPr>
          <p:cNvSpPr txBox="1"/>
          <p:nvPr/>
        </p:nvSpPr>
        <p:spPr>
          <a:xfrm>
            <a:off x="3120390" y="227844"/>
            <a:ext cx="1941920" cy="646331"/>
          </a:xfrm>
          <a:prstGeom prst="rect">
            <a:avLst/>
          </a:prstGeom>
          <a:noFill/>
        </p:spPr>
        <p:txBody>
          <a:bodyPr wrap="square">
            <a:spAutoFit/>
          </a:bodyPr>
          <a:lstStyle/>
          <a:p>
            <a:pPr algn="r" rtl="1"/>
            <a:r>
              <a:rPr lang="ur-PK" sz="3600" b="1" dirty="0">
                <a:ea typeface="Aptos" panose="020B0004020202020204" pitchFamily="34" charset="0"/>
                <a:cs typeface="Jameel Noori Nastaleeq" panose="02000503000000020004" pitchFamily="2" charset="-78"/>
              </a:rPr>
              <a:t>پڑھن</a:t>
            </a:r>
            <a:r>
              <a:rPr lang="ur-PK" sz="3600" b="1" kern="0" dirty="0">
                <a:effectLst/>
                <a:ea typeface="Aptos" panose="020B0004020202020204" pitchFamily="34" charset="0"/>
                <a:cs typeface="Jameel Noori Nastaleeq" panose="02000503000000020004" pitchFamily="2" charset="-78"/>
              </a:rPr>
              <a:t>ا کی مہارت </a:t>
            </a:r>
            <a:endParaRPr lang="en-US" sz="3600" b="1" dirty="0"/>
          </a:p>
        </p:txBody>
      </p:sp>
      <p:sp>
        <p:nvSpPr>
          <p:cNvPr id="3" name="TextBox 2">
            <a:extLst>
              <a:ext uri="{FF2B5EF4-FFF2-40B4-BE49-F238E27FC236}">
                <a16:creationId xmlns:a16="http://schemas.microsoft.com/office/drawing/2014/main" id="{15D500DC-0C41-037A-8B55-F1F31C9F8C14}"/>
              </a:ext>
            </a:extLst>
          </p:cNvPr>
          <p:cNvSpPr txBox="1"/>
          <p:nvPr/>
        </p:nvSpPr>
        <p:spPr>
          <a:xfrm>
            <a:off x="411480" y="887326"/>
            <a:ext cx="8161019" cy="1790234"/>
          </a:xfrm>
          <a:prstGeom prst="rect">
            <a:avLst/>
          </a:prstGeom>
          <a:noFill/>
        </p:spPr>
        <p:txBody>
          <a:bodyPr wrap="square">
            <a:spAutoFit/>
          </a:bodyPr>
          <a:lstStyle/>
          <a:p>
            <a:pPr marL="0" marR="0" algn="r" rtl="1">
              <a:spcBef>
                <a:spcPts val="0"/>
              </a:spcBef>
              <a:spcAft>
                <a:spcPts val="1000"/>
              </a:spcAft>
            </a:pPr>
            <a:r>
              <a:rPr lang="ar-SA" sz="2800" dirty="0">
                <a:latin typeface="Jameel Noori Nastaleeq" panose="02000503000000020004" pitchFamily="2" charset="-78"/>
                <a:cs typeface="Jameel Noori Nastaleeq" panose="02000503000000020004" pitchFamily="2" charset="-78"/>
              </a:rPr>
              <a:t>ماہر لسانیات فیلیسیا برینٹن (</a:t>
            </a:r>
            <a:r>
              <a:rPr lang="en-US" sz="2800" dirty="0">
                <a:latin typeface="Jameel Noori Nastaleeq" panose="02000503000000020004" pitchFamily="2" charset="-78"/>
                <a:cs typeface="Jameel Noori Nastaleeq" panose="02000503000000020004" pitchFamily="2" charset="-78"/>
              </a:rPr>
              <a:t>Felicia Brenton </a:t>
            </a:r>
            <a:r>
              <a:rPr lang="ur-PK" sz="2800" dirty="0">
                <a:latin typeface="Jameel Noori Nastaleeq" panose="02000503000000020004" pitchFamily="2" charset="-78"/>
                <a:cs typeface="Jameel Noori Nastaleeq" panose="02000503000000020004" pitchFamily="2" charset="-78"/>
              </a:rPr>
              <a:t>)</a:t>
            </a:r>
            <a:r>
              <a:rPr lang="ar-SA" sz="2800" dirty="0">
                <a:latin typeface="Jameel Noori Nastaleeq" panose="02000503000000020004" pitchFamily="2" charset="-78"/>
                <a:cs typeface="Jameel Noori Nastaleeq" panose="02000503000000020004" pitchFamily="2" charset="-78"/>
              </a:rPr>
              <a:t>کہتی ہیں، "پڑھنا ایک جامع عمل ہے جس میں فرد الفاظ کو سمجھنے، جملوں کی ساخت کا تجزیہ کرنے، اور تحریر کے اندرونی معنی کو سمجھنے کے لیے مختلف علمی مہارتوں کا استعمال کرتا ہے (</a:t>
            </a:r>
            <a:r>
              <a:rPr lang="en-US" sz="2800" dirty="0">
                <a:latin typeface="Jameel Noori Nastaleeq" panose="02000503000000020004" pitchFamily="2" charset="-78"/>
                <a:cs typeface="Jameel Noori Nastaleeq" panose="02000503000000020004" pitchFamily="2" charset="-78"/>
              </a:rPr>
              <a:t>Brenton, 2005).</a:t>
            </a:r>
          </a:p>
          <a:p>
            <a:pPr marL="0" marR="0" algn="r" rtl="1">
              <a:spcBef>
                <a:spcPts val="0"/>
              </a:spcBef>
              <a:spcAft>
                <a:spcPts val="1000"/>
              </a:spcAft>
            </a:pPr>
            <a:r>
              <a:rPr lang="en-US" sz="1200" b="1" dirty="0">
                <a:effectLst/>
                <a:latin typeface="Aptos" panose="020B0004020202020204" pitchFamily="34" charset="0"/>
                <a:ea typeface="Aptos" panose="020B0004020202020204" pitchFamily="34" charset="0"/>
                <a:cs typeface="Jameel Noori Nastaleeq" panose="02000503000000020004" pitchFamily="2" charset="-78"/>
              </a:rPr>
              <a:t>(Brenton, F. (2005). Reading in a Second Language: Moving from Theory to Practice. Cambridge University Press</a:t>
            </a:r>
            <a:r>
              <a:rPr lang="en-US" sz="1800" b="1" dirty="0">
                <a:effectLst/>
                <a:latin typeface="Aptos" panose="020B0004020202020204" pitchFamily="34" charset="0"/>
                <a:ea typeface="Aptos" panose="020B0004020202020204" pitchFamily="34" charset="0"/>
                <a:cs typeface="Jameel Noori Nastaleeq" panose="02000503000000020004" pitchFamily="2" charset="-78"/>
              </a:rPr>
              <a:t>.)</a:t>
            </a:r>
          </a:p>
        </p:txBody>
      </p:sp>
      <p:sp>
        <p:nvSpPr>
          <p:cNvPr id="6" name="TextBox 5">
            <a:extLst>
              <a:ext uri="{FF2B5EF4-FFF2-40B4-BE49-F238E27FC236}">
                <a16:creationId xmlns:a16="http://schemas.microsoft.com/office/drawing/2014/main" id="{77F45071-6864-F085-FE55-919BE02C19C6}"/>
              </a:ext>
            </a:extLst>
          </p:cNvPr>
          <p:cNvSpPr txBox="1"/>
          <p:nvPr/>
        </p:nvSpPr>
        <p:spPr>
          <a:xfrm>
            <a:off x="851535" y="2979012"/>
            <a:ext cx="7440930" cy="163698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0" marR="0" algn="r" rtl="1">
              <a:lnSpc>
                <a:spcPct val="115000"/>
              </a:lnSpc>
              <a:spcBef>
                <a:spcPts val="0"/>
              </a:spcBef>
              <a:spcAft>
                <a:spcPts val="1000"/>
              </a:spcAft>
            </a:pPr>
            <a:r>
              <a:rPr lang="ar-SA" sz="2200" dirty="0">
                <a:effectLst/>
                <a:latin typeface="Aptos" panose="020B0004020202020204" pitchFamily="34" charset="0"/>
                <a:ea typeface="Aptos" panose="020B0004020202020204" pitchFamily="34" charset="0"/>
                <a:cs typeface="Jameel Noori Nastaleeq" panose="02000503000000020004" pitchFamily="2" charset="-78"/>
              </a:rPr>
              <a:t>پڑھنا تحریری زبان کو سمجھنے اور اس کی تشریح کرنے کی صلاحیت ہے۔ یہ مہارت تعلیمی کامیابی اور زندگی بھر کی تعلیم کے لیے ضروری ہے کیونکہ اس سے افراد کو مختلف ذرائع سے معلومات اور تصورات تک رسائی حاصل ہوتی ہے۔ پڑھنے میں تحریری زبان کو سمجھنا، الفاظ اور گرامر کو جاننا، اور مفہوم کو سمجھنا شامل ہے۔ مؤثر پڑھنے کی صلاحیت کے لیے روانی، فہم، اور متن کا تجزیہ اور تشخیص کرنے کی صلاحیت کی ضرورت ہوتی ہے۔</a:t>
            </a:r>
            <a:endParaRPr lang="en-US" sz="22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886138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sp>
        <p:nvSpPr>
          <p:cNvPr id="6" name="TextBox 5">
            <a:extLst>
              <a:ext uri="{FF2B5EF4-FFF2-40B4-BE49-F238E27FC236}">
                <a16:creationId xmlns:a16="http://schemas.microsoft.com/office/drawing/2014/main" id="{6D8EE212-FBAA-4A72-B7A4-6636883DA18D}"/>
              </a:ext>
            </a:extLst>
          </p:cNvPr>
          <p:cNvSpPr txBox="1"/>
          <p:nvPr/>
        </p:nvSpPr>
        <p:spPr>
          <a:xfrm>
            <a:off x="1624085" y="704732"/>
            <a:ext cx="6084278" cy="2239074"/>
          </a:xfrm>
          <a:prstGeom prst="rect">
            <a:avLst/>
          </a:prstGeom>
          <a:noFill/>
        </p:spPr>
        <p:txBody>
          <a:bodyPr wrap="square">
            <a:spAutoFit/>
          </a:bodyPr>
          <a:lstStyle/>
          <a:p>
            <a:pPr algn="r" rtl="1"/>
            <a:r>
              <a:rPr lang="ur-PK" sz="3600" dirty="0">
                <a:solidFill>
                  <a:schemeClr val="accent4">
                    <a:lumMod val="50000"/>
                  </a:schemeClr>
                </a:solidFill>
                <a:latin typeface="Jameel Noori Nastaleeq" pitchFamily="2" charset="-78"/>
                <a:cs typeface="Jameel Noori Nastaleeq" pitchFamily="2" charset="-78"/>
              </a:rPr>
              <a:t>؏</a:t>
            </a:r>
            <a:endParaRPr lang="en-US" sz="3600" dirty="0">
              <a:solidFill>
                <a:schemeClr val="accent4">
                  <a:lumMod val="50000"/>
                </a:schemeClr>
              </a:solidFill>
              <a:latin typeface="Jameel Noori Nastaleeq" pitchFamily="2" charset="-78"/>
              <a:cs typeface="Jameel Noori Nastaleeq" pitchFamily="2" charset="-78"/>
            </a:endParaRPr>
          </a:p>
          <a:p>
            <a:pPr algn="ctr" rtl="1">
              <a:lnSpc>
                <a:spcPct val="150000"/>
              </a:lnSpc>
            </a:pPr>
            <a:r>
              <a:rPr lang="ur-PK" sz="3600" dirty="0">
                <a:solidFill>
                  <a:schemeClr val="accent4">
                    <a:lumMod val="50000"/>
                  </a:schemeClr>
                </a:solidFill>
                <a:latin typeface="Jameel Noori Nastaleeq" pitchFamily="2" charset="-78"/>
                <a:cs typeface="Jameel Noori Nastaleeq" pitchFamily="2" charset="-78"/>
              </a:rPr>
              <a:t>اللہ کے </a:t>
            </a:r>
            <a:r>
              <a:rPr lang="ur-PK" sz="3600" dirty="0" err="1">
                <a:solidFill>
                  <a:schemeClr val="accent4">
                    <a:lumMod val="50000"/>
                  </a:schemeClr>
                </a:solidFill>
                <a:latin typeface="Jameel Noori Nastaleeq" pitchFamily="2" charset="-78"/>
                <a:cs typeface="Jameel Noori Nastaleeq" pitchFamily="2" charset="-78"/>
              </a:rPr>
              <a:t>نامِ</a:t>
            </a:r>
            <a:r>
              <a:rPr lang="ur-PK" sz="3600" dirty="0">
                <a:solidFill>
                  <a:schemeClr val="accent4">
                    <a:lumMod val="50000"/>
                  </a:schemeClr>
                </a:solidFill>
                <a:latin typeface="Jameel Noori Nastaleeq" pitchFamily="2" charset="-78"/>
                <a:cs typeface="Jameel Noori Nastaleeq" pitchFamily="2" charset="-78"/>
              </a:rPr>
              <a:t> پاک سے ہو آغاز ہمارے کاموں کا </a:t>
            </a:r>
          </a:p>
          <a:p>
            <a:pPr algn="ctr" rtl="1">
              <a:lnSpc>
                <a:spcPct val="150000"/>
              </a:lnSpc>
            </a:pPr>
            <a:r>
              <a:rPr lang="ur-PK" sz="3600" dirty="0">
                <a:solidFill>
                  <a:schemeClr val="accent4">
                    <a:lumMod val="50000"/>
                  </a:schemeClr>
                </a:solidFill>
                <a:latin typeface="Jameel Noori Nastaleeq" pitchFamily="2" charset="-78"/>
                <a:cs typeface="Jameel Noori Nastaleeq" pitchFamily="2" charset="-78"/>
              </a:rPr>
              <a:t>بے مثل محبت ہے </a:t>
            </a:r>
            <a:r>
              <a:rPr lang="ur-PK" sz="3600" dirty="0" err="1">
                <a:solidFill>
                  <a:schemeClr val="accent4">
                    <a:lumMod val="50000"/>
                  </a:schemeClr>
                </a:solidFill>
                <a:latin typeface="Jameel Noori Nastaleeq" pitchFamily="2" charset="-78"/>
                <a:cs typeface="Jameel Noori Nastaleeq" pitchFamily="2" charset="-78"/>
              </a:rPr>
              <a:t>اسکی</a:t>
            </a:r>
            <a:r>
              <a:rPr lang="ur-PK" sz="3600" dirty="0">
                <a:solidFill>
                  <a:schemeClr val="accent4">
                    <a:lumMod val="50000"/>
                  </a:schemeClr>
                </a:solidFill>
                <a:latin typeface="Jameel Noori Nastaleeq" pitchFamily="2" charset="-78"/>
                <a:cs typeface="Jameel Noori Nastaleeq" pitchFamily="2" charset="-78"/>
              </a:rPr>
              <a:t> </a:t>
            </a:r>
            <a:r>
              <a:rPr lang="ur-PK" sz="3600" dirty="0" err="1">
                <a:solidFill>
                  <a:schemeClr val="accent4">
                    <a:lumMod val="50000"/>
                  </a:schemeClr>
                </a:solidFill>
                <a:latin typeface="Jameel Noori Nastaleeq" pitchFamily="2" charset="-78"/>
                <a:cs typeface="Jameel Noori Nastaleeq" pitchFamily="2" charset="-78"/>
              </a:rPr>
              <a:t>جوعلم</a:t>
            </a:r>
            <a:r>
              <a:rPr lang="ur-PK" sz="3600" dirty="0">
                <a:solidFill>
                  <a:schemeClr val="accent4">
                    <a:lumMod val="50000"/>
                  </a:schemeClr>
                </a:solidFill>
                <a:latin typeface="Jameel Noori Nastaleeq" pitchFamily="2" charset="-78"/>
                <a:cs typeface="Jameel Noori Nastaleeq" pitchFamily="2" charset="-78"/>
              </a:rPr>
              <a:t> </a:t>
            </a:r>
            <a:r>
              <a:rPr lang="ur-PK" sz="3600" dirty="0" err="1">
                <a:solidFill>
                  <a:schemeClr val="accent4">
                    <a:lumMod val="50000"/>
                  </a:schemeClr>
                </a:solidFill>
                <a:latin typeface="Jameel Noori Nastaleeq" pitchFamily="2" charset="-78"/>
                <a:cs typeface="Jameel Noori Nastaleeq" pitchFamily="2" charset="-78"/>
              </a:rPr>
              <a:t>وعمل</a:t>
            </a:r>
            <a:r>
              <a:rPr lang="ur-PK" sz="3600" dirty="0">
                <a:solidFill>
                  <a:schemeClr val="accent4">
                    <a:lumMod val="50000"/>
                  </a:schemeClr>
                </a:solidFill>
                <a:latin typeface="Jameel Noori Nastaleeq" pitchFamily="2" charset="-78"/>
                <a:cs typeface="Jameel Noori Nastaleeq" pitchFamily="2" charset="-78"/>
              </a:rPr>
              <a:t> میں </a:t>
            </a:r>
            <a:r>
              <a:rPr lang="ur-PK" sz="3600" dirty="0" err="1">
                <a:solidFill>
                  <a:schemeClr val="accent4">
                    <a:lumMod val="50000"/>
                  </a:schemeClr>
                </a:solidFill>
                <a:latin typeface="Jameel Noori Nastaleeq" pitchFamily="2" charset="-78"/>
                <a:cs typeface="Jameel Noori Nastaleeq" pitchFamily="2" charset="-78"/>
              </a:rPr>
              <a:t>ہےیکتا</a:t>
            </a:r>
            <a:r>
              <a:rPr lang="ur-PK" sz="3600" dirty="0">
                <a:solidFill>
                  <a:schemeClr val="accent4">
                    <a:lumMod val="50000"/>
                  </a:schemeClr>
                </a:solidFill>
                <a:latin typeface="Jameel Noori Nastaleeq" pitchFamily="2" charset="-78"/>
                <a:cs typeface="Jameel Noori Nastaleeq" pitchFamily="2" charset="-78"/>
              </a:rPr>
              <a:t> </a:t>
            </a:r>
            <a:endParaRPr lang="ur-PK" sz="4400" dirty="0">
              <a:solidFill>
                <a:srgbClr val="C00000"/>
              </a:solidFill>
              <a:latin typeface="Jameel Noori Nastaleeq" pitchFamily="2" charset="-78"/>
              <a:cs typeface="Jameel Noori Nastaleeq" pitchFamily="2" charset="-78"/>
            </a:endParaRPr>
          </a:p>
        </p:txBody>
      </p:sp>
      <p:sp>
        <p:nvSpPr>
          <p:cNvPr id="7" name="Google Shape;74;p15">
            <a:extLst>
              <a:ext uri="{FF2B5EF4-FFF2-40B4-BE49-F238E27FC236}">
                <a16:creationId xmlns:a16="http://schemas.microsoft.com/office/drawing/2014/main" id="{9F90D8DE-9790-D4CD-C19F-441310DECFF0}"/>
              </a:ext>
            </a:extLst>
          </p:cNvPr>
          <p:cNvSpPr txBox="1">
            <a:spLocks/>
          </p:cNvSpPr>
          <p:nvPr/>
        </p:nvSpPr>
        <p:spPr>
          <a:xfrm>
            <a:off x="2005524" y="3058025"/>
            <a:ext cx="5321400" cy="973016"/>
          </a:xfrm>
          <a:prstGeom prst="rect">
            <a:avLst/>
          </a:prstGeom>
        </p:spPr>
        <p:txBody>
          <a:bodyPr spcFirstLastPara="1" wrap="square" lIns="91425" tIns="91425" rIns="91425" bIns="91425" anchor="b"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ur-PK" sz="5400" b="1" i="0" u="none" strike="noStrike" kern="0" cap="none" spc="0" normalizeH="0" baseline="0" noProof="0" dirty="0" err="1">
                <a:ln>
                  <a:noFill/>
                </a:ln>
                <a:solidFill>
                  <a:schemeClr val="accent4">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تلاوتِ</a:t>
            </a:r>
            <a:r>
              <a:rPr kumimoji="0" lang="ur-PK" sz="5400" b="1" i="0" u="none" strike="noStrike" kern="0" cap="none" spc="0" normalizeH="0" baseline="0" noProof="0" dirty="0">
                <a:ln>
                  <a:noFill/>
                </a:ln>
                <a:solidFill>
                  <a:schemeClr val="accent4">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 قرآن</a:t>
            </a:r>
          </a:p>
        </p:txBody>
      </p:sp>
    </p:spTree>
    <p:extLst>
      <p:ext uri="{BB962C8B-B14F-4D97-AF65-F5344CB8AC3E}">
        <p14:creationId xmlns:p14="http://schemas.microsoft.com/office/powerpoint/2010/main" val="273322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317"/>
        <p:cNvGrpSpPr/>
        <p:nvPr/>
      </p:nvGrpSpPr>
      <p:grpSpPr>
        <a:xfrm>
          <a:off x="0" y="0"/>
          <a:ext cx="0" cy="0"/>
          <a:chOff x="0" y="0"/>
          <a:chExt cx="0" cy="0"/>
        </a:xfrm>
      </p:grpSpPr>
      <p:pic>
        <p:nvPicPr>
          <p:cNvPr id="318" name="Google Shape;318;p38"/>
          <p:cNvPicPr preferRelativeResize="0"/>
          <p:nvPr/>
        </p:nvPicPr>
        <p:blipFill>
          <a:blip r:embed="rId3">
            <a:alphaModFix/>
          </a:blip>
          <a:stretch>
            <a:fillRect/>
          </a:stretch>
        </p:blipFill>
        <p:spPr>
          <a:xfrm rot="14107807" flipH="1">
            <a:off x="-32652" y="4574483"/>
            <a:ext cx="441414" cy="594629"/>
          </a:xfrm>
          <a:prstGeom prst="rect">
            <a:avLst/>
          </a:prstGeom>
          <a:noFill/>
          <a:ln>
            <a:noFill/>
          </a:ln>
        </p:spPr>
      </p:pic>
      <p:sp>
        <p:nvSpPr>
          <p:cNvPr id="17" name="TextBox 16">
            <a:extLst>
              <a:ext uri="{FF2B5EF4-FFF2-40B4-BE49-F238E27FC236}">
                <a16:creationId xmlns:a16="http://schemas.microsoft.com/office/drawing/2014/main" id="{5AC20B56-69E9-165F-9681-B1532C445D64}"/>
              </a:ext>
            </a:extLst>
          </p:cNvPr>
          <p:cNvSpPr txBox="1"/>
          <p:nvPr/>
        </p:nvSpPr>
        <p:spPr>
          <a:xfrm>
            <a:off x="3120390" y="227844"/>
            <a:ext cx="1941920" cy="646331"/>
          </a:xfrm>
          <a:prstGeom prst="rect">
            <a:avLst/>
          </a:prstGeom>
          <a:noFill/>
        </p:spPr>
        <p:txBody>
          <a:bodyPr wrap="square">
            <a:spAutoFit/>
          </a:bodyPr>
          <a:lstStyle/>
          <a:p>
            <a:pPr algn="r" rtl="1"/>
            <a:r>
              <a:rPr lang="ur-PK" sz="3600" b="1" dirty="0">
                <a:ea typeface="Aptos" panose="020B0004020202020204" pitchFamily="34" charset="0"/>
                <a:cs typeface="Jameel Noori Nastaleeq" panose="02000503000000020004" pitchFamily="2" charset="-78"/>
              </a:rPr>
              <a:t>لکھنا</a:t>
            </a:r>
            <a:r>
              <a:rPr lang="ur-PK" sz="3600" b="1" kern="0" dirty="0">
                <a:effectLst/>
                <a:ea typeface="Aptos" panose="020B0004020202020204" pitchFamily="34" charset="0"/>
                <a:cs typeface="Jameel Noori Nastaleeq" panose="02000503000000020004" pitchFamily="2" charset="-78"/>
              </a:rPr>
              <a:t> کی مہارت </a:t>
            </a:r>
            <a:endParaRPr lang="en-US" sz="3600" b="1" dirty="0"/>
          </a:p>
        </p:txBody>
      </p:sp>
      <p:sp>
        <p:nvSpPr>
          <p:cNvPr id="3" name="TextBox 2">
            <a:extLst>
              <a:ext uri="{FF2B5EF4-FFF2-40B4-BE49-F238E27FC236}">
                <a16:creationId xmlns:a16="http://schemas.microsoft.com/office/drawing/2014/main" id="{15D500DC-0C41-037A-8B55-F1F31C9F8C14}"/>
              </a:ext>
            </a:extLst>
          </p:cNvPr>
          <p:cNvSpPr txBox="1"/>
          <p:nvPr/>
        </p:nvSpPr>
        <p:spPr>
          <a:xfrm>
            <a:off x="377190" y="753175"/>
            <a:ext cx="8161019" cy="1818575"/>
          </a:xfrm>
          <a:prstGeom prst="rect">
            <a:avLst/>
          </a:prstGeom>
          <a:noFill/>
        </p:spPr>
        <p:txBody>
          <a:bodyPr wrap="square">
            <a:spAutoFit/>
          </a:bodyPr>
          <a:lstStyle/>
          <a:p>
            <a:pPr marL="0" marR="0" algn="r" rtl="1">
              <a:lnSpc>
                <a:spcPct val="115000"/>
              </a:lnSpc>
              <a:spcBef>
                <a:spcPts val="0"/>
              </a:spcBef>
              <a:spcAft>
                <a:spcPts val="1000"/>
              </a:spcAft>
            </a:pPr>
            <a:r>
              <a:rPr lang="ar-SA" sz="2800" dirty="0">
                <a:effectLst/>
                <a:latin typeface="Aptos" panose="020B0004020202020204" pitchFamily="34" charset="0"/>
                <a:ea typeface="Aptos" panose="020B0004020202020204" pitchFamily="34" charset="0"/>
                <a:cs typeface="Jameel Noori Nastaleeq" panose="02000503000000020004" pitchFamily="2" charset="-78"/>
              </a:rPr>
              <a:t>ڈاکٹر ہائڈی برنی</a:t>
            </a:r>
            <a:r>
              <a:rPr lang="en-US" sz="2800" dirty="0">
                <a:effectLst/>
                <a:latin typeface="Jameel Noori Nastaleeq" panose="02000503000000020004" pitchFamily="2" charset="-78"/>
                <a:ea typeface="Aptos" panose="020B0004020202020204" pitchFamily="34" charset="0"/>
                <a:cs typeface="Arial" panose="020B0604020202020204" pitchFamily="34" charset="0"/>
              </a:rPr>
              <a:t> (Heidi Byrnes) </a:t>
            </a:r>
            <a:r>
              <a:rPr lang="ar-SA" sz="2800" dirty="0">
                <a:effectLst/>
                <a:latin typeface="Aptos" panose="020B0004020202020204" pitchFamily="34" charset="0"/>
                <a:ea typeface="Aptos" panose="020B0004020202020204" pitchFamily="34" charset="0"/>
                <a:cs typeface="Jameel Noori Nastaleeq" panose="02000503000000020004" pitchFamily="2" charset="-78"/>
              </a:rPr>
              <a:t>لکھتی ہیں کہ "لکھنا خیالات اور تصورات کے تحریری اظہار کا عمل ہے، جس میں فرد اپنے خیالات کو منظم کرتا ہے، درست الفاظ اور گرامر کا انتخاب کرتا ہے، اور وضاحت اور روانی کے ساتھ لکھتا ہے</a:t>
            </a:r>
            <a:r>
              <a:rPr lang="en-US" sz="1800" dirty="0">
                <a:effectLst/>
                <a:latin typeface="Jameel Noori Nastaleeq" panose="02000503000000020004" pitchFamily="2" charset="-78"/>
                <a:ea typeface="Aptos" panose="020B0004020202020204" pitchFamily="34" charset="0"/>
                <a:cs typeface="Arial" panose="020B0604020202020204" pitchFamily="34" charset="0"/>
              </a:rPr>
              <a:t> (Byrnes, 1998).</a:t>
            </a:r>
            <a:br>
              <a:rPr lang="en-US" sz="1800" dirty="0">
                <a:effectLst/>
                <a:latin typeface="Jameel Noori Nastaleeq" panose="02000503000000020004" pitchFamily="2" charset="-78"/>
                <a:ea typeface="Aptos" panose="020B0004020202020204" pitchFamily="34" charset="0"/>
                <a:cs typeface="Arial" panose="020B0604020202020204" pitchFamily="34" charset="0"/>
              </a:rPr>
            </a:br>
            <a:r>
              <a:rPr lang="en-US" i="1" dirty="0">
                <a:effectLst/>
                <a:latin typeface="Jameel Noori Nastaleeq" panose="02000503000000020004" pitchFamily="2" charset="-78"/>
                <a:ea typeface="Aptos" panose="020B0004020202020204" pitchFamily="34" charset="0"/>
                <a:cs typeface="Arial" panose="020B0604020202020204" pitchFamily="34" charset="0"/>
              </a:rPr>
              <a:t>(Byrnes, H. (1998). Writing as a Communicative Activity in the Foreign Language Curriculum. The University of Michigan Press.)</a:t>
            </a:r>
            <a:endParaRPr lang="en-US" sz="1800" dirty="0">
              <a:effectLst/>
              <a:latin typeface="Aptos" panose="020B0004020202020204" pitchFamily="34" charset="0"/>
              <a:ea typeface="Aptos" panose="020B00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7F45071-6864-F085-FE55-919BE02C19C6}"/>
              </a:ext>
            </a:extLst>
          </p:cNvPr>
          <p:cNvSpPr txBox="1"/>
          <p:nvPr/>
        </p:nvSpPr>
        <p:spPr>
          <a:xfrm>
            <a:off x="491490" y="2571750"/>
            <a:ext cx="8161019" cy="220214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0" marR="0" algn="r" rtl="1">
              <a:lnSpc>
                <a:spcPct val="115000"/>
              </a:lnSpc>
              <a:spcBef>
                <a:spcPts val="0"/>
              </a:spcBef>
              <a:spcAft>
                <a:spcPts val="1000"/>
              </a:spcAft>
            </a:pPr>
            <a:r>
              <a:rPr lang="ar-SA" sz="2400" dirty="0">
                <a:effectLst/>
                <a:latin typeface="Aptos" panose="020B0004020202020204" pitchFamily="34" charset="0"/>
                <a:ea typeface="Aptos" panose="020B0004020202020204" pitchFamily="34" charset="0"/>
                <a:cs typeface="Jameel Noori Nastaleeq" panose="02000503000000020004" pitchFamily="2" charset="-78"/>
              </a:rPr>
              <a:t>لکھنا خیالات، تصورات اور معلومات کو تحریری زبان کے ذریعے پہنچانے کی صلاحیت ہے۔ یہ مہارت تعلیمی کامیابی اور پیشہ ورانہ بات چیت کے لیے ضروری ہے کیونکہ اس کے ذریعے افراد پیچیدہ خیالات کا اظہار اور دوسروں کے ساتھ معلومات شیئر کر سکتے ہیں۔ لکھنے میں خیالات کو منظم کرنا، مناسب الفاظ اور گرامر کا انتخاب کرنا، اور مؤثر لکھنے کی حکمت عملیوں جیسے قائل کرنا اور دلیل پیش کرنا شامل ہے۔ مؤثر لکھنے کی صلاحیت کے لیے وضاحت، ربط اور تحریر کو مختلف مقاصد اور سامعین کے مطابق ڈھالنے کی صلاحیت کی ضرورت ہوتی ہے۔</a:t>
            </a:r>
            <a:endParaRPr lang="en-US" sz="24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529395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84;p16">
            <a:extLst>
              <a:ext uri="{FF2B5EF4-FFF2-40B4-BE49-F238E27FC236}">
                <a16:creationId xmlns:a16="http://schemas.microsoft.com/office/drawing/2014/main" id="{3D92B917-C91E-D790-5BB3-FF1D02F8E88E}"/>
              </a:ext>
            </a:extLst>
          </p:cNvPr>
          <p:cNvSpPr txBox="1">
            <a:spLocks/>
          </p:cNvSpPr>
          <p:nvPr/>
        </p:nvSpPr>
        <p:spPr>
          <a:xfrm>
            <a:off x="948690" y="256655"/>
            <a:ext cx="7225010" cy="685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1pPr>
            <a:lvl2pPr marR="0" lvl="1"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2pPr>
            <a:lvl3pPr marR="0" lvl="2"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3pPr>
            <a:lvl4pPr marR="0" lvl="3"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4pPr>
            <a:lvl5pPr marR="0" lvl="4"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5pPr>
            <a:lvl6pPr marR="0" lvl="5"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6pPr>
            <a:lvl7pPr marR="0" lvl="6"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7pPr>
            <a:lvl8pPr marR="0" lvl="7"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8pPr>
            <a:lvl9pPr marR="0" lvl="8"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9pPr>
          </a:lstStyle>
          <a:p>
            <a:pPr algn="r"/>
            <a:r>
              <a:rPr lang="ur-PK" b="1" dirty="0">
                <a:latin typeface="Jameel Noori Nastaleeq" panose="02000503000000020004" pitchFamily="2" charset="-78"/>
                <a:ea typeface="Tahoma" pitchFamily="34" charset="0"/>
                <a:cs typeface="Jameel Noori Nastaleeq" panose="02000503000000020004" pitchFamily="2" charset="-78"/>
              </a:rPr>
              <a:t>زبان کی ان تعریفوں سے ان کی ذیلی مہارتیں جو  جماعت میں سکھائی جائیں گی </a:t>
            </a:r>
          </a:p>
        </p:txBody>
      </p:sp>
      <p:grpSp>
        <p:nvGrpSpPr>
          <p:cNvPr id="3" name="Group 2">
            <a:extLst>
              <a:ext uri="{FF2B5EF4-FFF2-40B4-BE49-F238E27FC236}">
                <a16:creationId xmlns:a16="http://schemas.microsoft.com/office/drawing/2014/main" id="{CE6E50A8-2FA6-C54F-84E8-726CCFEE0265}"/>
              </a:ext>
            </a:extLst>
          </p:cNvPr>
          <p:cNvGrpSpPr/>
          <p:nvPr/>
        </p:nvGrpSpPr>
        <p:grpSpPr>
          <a:xfrm>
            <a:off x="2090056" y="1149007"/>
            <a:ext cx="5282293" cy="3488307"/>
            <a:chOff x="2132112" y="907723"/>
            <a:chExt cx="5089886" cy="3610927"/>
          </a:xfrm>
        </p:grpSpPr>
        <p:sp>
          <p:nvSpPr>
            <p:cNvPr id="4" name="Freeform: Shape 3">
              <a:extLst>
                <a:ext uri="{FF2B5EF4-FFF2-40B4-BE49-F238E27FC236}">
                  <a16:creationId xmlns:a16="http://schemas.microsoft.com/office/drawing/2014/main" id="{61E76434-DCC8-62B3-5B9B-36D8D895D9D3}"/>
                </a:ext>
              </a:extLst>
            </p:cNvPr>
            <p:cNvSpPr/>
            <p:nvPr/>
          </p:nvSpPr>
          <p:spPr>
            <a:xfrm>
              <a:off x="6004465" y="3051584"/>
              <a:ext cx="1217533" cy="1371071"/>
            </a:xfrm>
            <a:custGeom>
              <a:avLst/>
              <a:gdLst>
                <a:gd name="connsiteX0" fmla="*/ 0 w 1217533"/>
                <a:gd name="connsiteY0" fmla="*/ 121753 h 1371071"/>
                <a:gd name="connsiteX1" fmla="*/ 121753 w 1217533"/>
                <a:gd name="connsiteY1" fmla="*/ 0 h 1371071"/>
                <a:gd name="connsiteX2" fmla="*/ 1095780 w 1217533"/>
                <a:gd name="connsiteY2" fmla="*/ 0 h 1371071"/>
                <a:gd name="connsiteX3" fmla="*/ 1217533 w 1217533"/>
                <a:gd name="connsiteY3" fmla="*/ 121753 h 1371071"/>
                <a:gd name="connsiteX4" fmla="*/ 1217533 w 1217533"/>
                <a:gd name="connsiteY4" fmla="*/ 1249318 h 1371071"/>
                <a:gd name="connsiteX5" fmla="*/ 1095780 w 1217533"/>
                <a:gd name="connsiteY5" fmla="*/ 1371071 h 1371071"/>
                <a:gd name="connsiteX6" fmla="*/ 121753 w 1217533"/>
                <a:gd name="connsiteY6" fmla="*/ 1371071 h 1371071"/>
                <a:gd name="connsiteX7" fmla="*/ 0 w 1217533"/>
                <a:gd name="connsiteY7" fmla="*/ 1249318 h 1371071"/>
                <a:gd name="connsiteX8" fmla="*/ 0 w 1217533"/>
                <a:gd name="connsiteY8" fmla="*/ 121753 h 137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533" h="1371071">
                  <a:moveTo>
                    <a:pt x="0" y="121753"/>
                  </a:moveTo>
                  <a:cubicBezTo>
                    <a:pt x="0" y="54511"/>
                    <a:pt x="54511" y="0"/>
                    <a:pt x="121753" y="0"/>
                  </a:cubicBezTo>
                  <a:lnTo>
                    <a:pt x="1095780" y="0"/>
                  </a:lnTo>
                  <a:cubicBezTo>
                    <a:pt x="1163022" y="0"/>
                    <a:pt x="1217533" y="54511"/>
                    <a:pt x="1217533" y="121753"/>
                  </a:cubicBezTo>
                  <a:lnTo>
                    <a:pt x="1217533" y="1249318"/>
                  </a:lnTo>
                  <a:cubicBezTo>
                    <a:pt x="1217533" y="1316560"/>
                    <a:pt x="1163022" y="1371071"/>
                    <a:pt x="1095780" y="1371071"/>
                  </a:cubicBezTo>
                  <a:lnTo>
                    <a:pt x="121753" y="1371071"/>
                  </a:lnTo>
                  <a:cubicBezTo>
                    <a:pt x="54511" y="1371071"/>
                    <a:pt x="0" y="1316560"/>
                    <a:pt x="0" y="1249318"/>
                  </a:cubicBezTo>
                  <a:lnTo>
                    <a:pt x="0" y="121753"/>
                  </a:lnTo>
                  <a:close/>
                </a:path>
              </a:pathLst>
            </a:custGeom>
            <a:ln>
              <a:solidFill>
                <a:schemeClr val="accent5">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24000" tIns="216000" rIns="36000" bIns="36000" numCol="1" spcCol="1270" anchor="t" anchorCtr="0">
              <a:noAutofit/>
            </a:bodyPr>
            <a:lstStyle/>
            <a:p>
              <a:pPr marL="57150" lvl="1" indent="-57150" algn="r" defTabSz="400050" rtl="1">
                <a:lnSpc>
                  <a:spcPct val="0"/>
                </a:lnSpc>
                <a:spcBef>
                  <a:spcPct val="0"/>
                </a:spcBef>
                <a:spcAft>
                  <a:spcPct val="15000"/>
                </a:spcAft>
                <a:buChar char="•"/>
              </a:pPr>
              <a:r>
                <a:rPr lang="ur-PK" b="1" kern="1200" dirty="0">
                  <a:latin typeface="Jameel Noori Nastaleeq" panose="02000503000000020004" pitchFamily="2" charset="-78"/>
                  <a:cs typeface="Jameel Noori Nastaleeq" panose="02000503000000020004" pitchFamily="2" charset="-78"/>
                </a:rPr>
                <a:t>شناخت </a:t>
              </a:r>
              <a:endParaRPr lang="en-PK" b="1" kern="1200" dirty="0">
                <a:latin typeface="Jameel Noori Nastaleeq" panose="02000503000000020004" pitchFamily="2" charset="-78"/>
                <a:cs typeface="Jameel Noori Nastaleeq" panose="02000503000000020004" pitchFamily="2" charset="-78"/>
              </a:endParaRPr>
            </a:p>
            <a:p>
              <a:pPr marL="57150" lvl="1" indent="-57150" algn="r" defTabSz="400050" rtl="1">
                <a:lnSpc>
                  <a:spcPct val="90000"/>
                </a:lnSpc>
                <a:spcBef>
                  <a:spcPct val="0"/>
                </a:spcBef>
                <a:spcAft>
                  <a:spcPct val="15000"/>
                </a:spcAft>
                <a:buChar char="•"/>
              </a:pPr>
              <a:r>
                <a:rPr lang="ur-PK" b="1" kern="1200" dirty="0">
                  <a:latin typeface="Jameel Noori Nastaleeq" panose="02000503000000020004" pitchFamily="2" charset="-78"/>
                  <a:cs typeface="Jameel Noori Nastaleeq" panose="02000503000000020004" pitchFamily="2" charset="-78"/>
                </a:rPr>
                <a:t>صوت  اور اس کو ملانا </a:t>
              </a:r>
              <a:endParaRPr lang="en-PK" b="1" kern="1200" dirty="0">
                <a:latin typeface="Jameel Noori Nastaleeq" panose="02000503000000020004" pitchFamily="2" charset="-78"/>
                <a:cs typeface="Jameel Noori Nastaleeq" panose="02000503000000020004" pitchFamily="2" charset="-78"/>
              </a:endParaRPr>
            </a:p>
            <a:p>
              <a:pPr marL="57150" lvl="1" indent="-57150" algn="r" defTabSz="400050" rtl="1">
                <a:lnSpc>
                  <a:spcPct val="90000"/>
                </a:lnSpc>
                <a:spcBef>
                  <a:spcPct val="0"/>
                </a:spcBef>
                <a:spcAft>
                  <a:spcPct val="15000"/>
                </a:spcAft>
                <a:buChar char="•"/>
              </a:pPr>
              <a:r>
                <a:rPr lang="ur-PK" b="1" kern="1200" dirty="0">
                  <a:latin typeface="Jameel Noori Nastaleeq" panose="02000503000000020004" pitchFamily="2" charset="-78"/>
                  <a:cs typeface="Jameel Noori Nastaleeq" panose="02000503000000020004" pitchFamily="2" charset="-78"/>
                </a:rPr>
                <a:t>الفاظ شناسی </a:t>
              </a:r>
              <a:endParaRPr lang="en-PK" b="1" kern="1200" dirty="0">
                <a:latin typeface="Jameel Noori Nastaleeq" panose="02000503000000020004" pitchFamily="2" charset="-78"/>
                <a:cs typeface="Jameel Noori Nastaleeq" panose="02000503000000020004" pitchFamily="2" charset="-78"/>
              </a:endParaRPr>
            </a:p>
            <a:p>
              <a:pPr marL="57150" lvl="1" indent="-57150" algn="r" defTabSz="400050" rtl="1">
                <a:lnSpc>
                  <a:spcPct val="90000"/>
                </a:lnSpc>
                <a:spcBef>
                  <a:spcPct val="0"/>
                </a:spcBef>
                <a:spcAft>
                  <a:spcPct val="15000"/>
                </a:spcAft>
                <a:buChar char="•"/>
              </a:pPr>
              <a:r>
                <a:rPr lang="ur-PK" b="1" kern="1200" dirty="0">
                  <a:latin typeface="Jameel Noori Nastaleeq" panose="02000503000000020004" pitchFamily="2" charset="-78"/>
                  <a:cs typeface="Jameel Noori Nastaleeq" panose="02000503000000020004" pitchFamily="2" charset="-78"/>
                </a:rPr>
                <a:t> فہم </a:t>
              </a:r>
              <a:endParaRPr lang="en-PK" b="1" kern="1200" dirty="0">
                <a:latin typeface="Jameel Noori Nastaleeq" panose="02000503000000020004" pitchFamily="2" charset="-78"/>
                <a:cs typeface="Jameel Noori Nastaleeq" panose="02000503000000020004" pitchFamily="2" charset="-78"/>
              </a:endParaRPr>
            </a:p>
            <a:p>
              <a:pPr marL="57150" lvl="1" indent="-57150" algn="r" defTabSz="400050" rtl="1">
                <a:lnSpc>
                  <a:spcPct val="90000"/>
                </a:lnSpc>
                <a:spcBef>
                  <a:spcPct val="0"/>
                </a:spcBef>
                <a:spcAft>
                  <a:spcPct val="15000"/>
                </a:spcAft>
                <a:buChar char="•"/>
              </a:pPr>
              <a:r>
                <a:rPr lang="ur-PK" b="1" kern="1200" dirty="0">
                  <a:latin typeface="Jameel Noori Nastaleeq" panose="02000503000000020004" pitchFamily="2" charset="-78"/>
                  <a:cs typeface="Jameel Noori Nastaleeq" panose="02000503000000020004" pitchFamily="2" charset="-78"/>
                </a:rPr>
                <a:t>تلفظ </a:t>
              </a:r>
              <a:endParaRPr lang="en-PK" b="1" kern="1200" dirty="0">
                <a:latin typeface="Jameel Noori Nastaleeq" panose="02000503000000020004" pitchFamily="2" charset="-78"/>
                <a:cs typeface="Jameel Noori Nastaleeq" panose="02000503000000020004" pitchFamily="2" charset="-78"/>
              </a:endParaRPr>
            </a:p>
            <a:p>
              <a:pPr marL="57150" lvl="1" indent="-57150" algn="r" defTabSz="400050" rtl="1">
                <a:lnSpc>
                  <a:spcPct val="90000"/>
                </a:lnSpc>
                <a:spcBef>
                  <a:spcPct val="0"/>
                </a:spcBef>
                <a:spcAft>
                  <a:spcPct val="15000"/>
                </a:spcAft>
                <a:buChar char="•"/>
              </a:pPr>
              <a:endParaRPr lang="en-PK" b="1" kern="1200" dirty="0">
                <a:latin typeface="Jameel Noori Nastaleeq" panose="02000503000000020004" pitchFamily="2" charset="-78"/>
                <a:cs typeface="Jameel Noori Nastaleeq" panose="02000503000000020004" pitchFamily="2" charset="-78"/>
              </a:endParaRPr>
            </a:p>
          </p:txBody>
        </p:sp>
        <p:sp>
          <p:nvSpPr>
            <p:cNvPr id="5" name="Freeform: Shape 4">
              <a:extLst>
                <a:ext uri="{FF2B5EF4-FFF2-40B4-BE49-F238E27FC236}">
                  <a16:creationId xmlns:a16="http://schemas.microsoft.com/office/drawing/2014/main" id="{5E6937B6-B63D-CBDB-0590-4258A672B5F3}"/>
                </a:ext>
              </a:extLst>
            </p:cNvPr>
            <p:cNvSpPr/>
            <p:nvPr/>
          </p:nvSpPr>
          <p:spPr>
            <a:xfrm>
              <a:off x="2132112" y="2833121"/>
              <a:ext cx="1600158" cy="1685529"/>
            </a:xfrm>
            <a:custGeom>
              <a:avLst/>
              <a:gdLst>
                <a:gd name="connsiteX0" fmla="*/ 0 w 1398228"/>
                <a:gd name="connsiteY0" fmla="*/ 139823 h 1959579"/>
                <a:gd name="connsiteX1" fmla="*/ 139823 w 1398228"/>
                <a:gd name="connsiteY1" fmla="*/ 0 h 1959579"/>
                <a:gd name="connsiteX2" fmla="*/ 1258405 w 1398228"/>
                <a:gd name="connsiteY2" fmla="*/ 0 h 1959579"/>
                <a:gd name="connsiteX3" fmla="*/ 1398228 w 1398228"/>
                <a:gd name="connsiteY3" fmla="*/ 139823 h 1959579"/>
                <a:gd name="connsiteX4" fmla="*/ 1398228 w 1398228"/>
                <a:gd name="connsiteY4" fmla="*/ 1819756 h 1959579"/>
                <a:gd name="connsiteX5" fmla="*/ 1258405 w 1398228"/>
                <a:gd name="connsiteY5" fmla="*/ 1959579 h 1959579"/>
                <a:gd name="connsiteX6" fmla="*/ 139823 w 1398228"/>
                <a:gd name="connsiteY6" fmla="*/ 1959579 h 1959579"/>
                <a:gd name="connsiteX7" fmla="*/ 0 w 1398228"/>
                <a:gd name="connsiteY7" fmla="*/ 1819756 h 1959579"/>
                <a:gd name="connsiteX8" fmla="*/ 0 w 1398228"/>
                <a:gd name="connsiteY8" fmla="*/ 139823 h 195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228" h="1959579">
                  <a:moveTo>
                    <a:pt x="0" y="139823"/>
                  </a:moveTo>
                  <a:cubicBezTo>
                    <a:pt x="0" y="62601"/>
                    <a:pt x="62601" y="0"/>
                    <a:pt x="139823" y="0"/>
                  </a:cubicBezTo>
                  <a:lnTo>
                    <a:pt x="1258405" y="0"/>
                  </a:lnTo>
                  <a:cubicBezTo>
                    <a:pt x="1335627" y="0"/>
                    <a:pt x="1398228" y="62601"/>
                    <a:pt x="1398228" y="139823"/>
                  </a:cubicBezTo>
                  <a:lnTo>
                    <a:pt x="1398228" y="1819756"/>
                  </a:lnTo>
                  <a:cubicBezTo>
                    <a:pt x="1398228" y="1896978"/>
                    <a:pt x="1335627" y="1959579"/>
                    <a:pt x="1258405" y="1959579"/>
                  </a:cubicBezTo>
                  <a:lnTo>
                    <a:pt x="139823" y="1959579"/>
                  </a:lnTo>
                  <a:cubicBezTo>
                    <a:pt x="62601" y="1959579"/>
                    <a:pt x="0" y="1896978"/>
                    <a:pt x="0" y="1819756"/>
                  </a:cubicBezTo>
                  <a:lnTo>
                    <a:pt x="0" y="139823"/>
                  </a:lnTo>
                  <a:close/>
                </a:path>
              </a:pathLst>
            </a:custGeom>
            <a:ln>
              <a:solidFill>
                <a:schemeClr val="accent5">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000" tIns="0" rIns="482425" bIns="62957" numCol="1" spcCol="1270" anchor="ctr" anchorCtr="0">
              <a:noAutofit/>
            </a:bodyPr>
            <a:lstStyle/>
            <a:p>
              <a:pPr marL="87313" lvl="1" indent="0" algn="r" defTabSz="400050" rtl="1">
                <a:lnSpc>
                  <a:spcPct val="100000"/>
                </a:lnSpc>
                <a:spcBef>
                  <a:spcPct val="0"/>
                </a:spcBef>
                <a:spcAft>
                  <a:spcPct val="15000"/>
                </a:spcAft>
                <a:buChar char="•"/>
              </a:pPr>
              <a:r>
                <a:rPr lang="ur-PK" b="1" kern="1200" dirty="0">
                  <a:latin typeface="Jameel Noori Nastaleeq" panose="02000503000000020004" pitchFamily="2" charset="-78"/>
                  <a:cs typeface="Jameel Noori Nastaleeq" panose="02000503000000020004" pitchFamily="2" charset="-78"/>
                </a:rPr>
                <a:t>بناوٹ </a:t>
              </a:r>
              <a:endParaRPr lang="en-PK" b="1" kern="1200" dirty="0">
                <a:latin typeface="Jameel Noori Nastaleeq" panose="02000503000000020004" pitchFamily="2" charset="-78"/>
                <a:cs typeface="Jameel Noori Nastaleeq" panose="02000503000000020004" pitchFamily="2" charset="-78"/>
              </a:endParaRPr>
            </a:p>
            <a:p>
              <a:pPr marL="87313" lvl="1" indent="0" algn="r" defTabSz="400050" rtl="1">
                <a:lnSpc>
                  <a:spcPct val="90000"/>
                </a:lnSpc>
                <a:spcBef>
                  <a:spcPct val="0"/>
                </a:spcBef>
                <a:spcAft>
                  <a:spcPct val="15000"/>
                </a:spcAft>
                <a:buChar char="•"/>
              </a:pPr>
              <a:r>
                <a:rPr lang="ur-PK" b="1" kern="1200" dirty="0">
                  <a:latin typeface="Jameel Noori Nastaleeq" panose="02000503000000020004" pitchFamily="2" charset="-78"/>
                  <a:cs typeface="Jameel Noori Nastaleeq" panose="02000503000000020004" pitchFamily="2" charset="-78"/>
                </a:rPr>
                <a:t>شناخت </a:t>
              </a:r>
              <a:endParaRPr lang="en-PK" b="1" kern="1200" dirty="0">
                <a:latin typeface="Jameel Noori Nastaleeq" panose="02000503000000020004" pitchFamily="2" charset="-78"/>
                <a:cs typeface="Jameel Noori Nastaleeq" panose="02000503000000020004" pitchFamily="2" charset="-78"/>
              </a:endParaRPr>
            </a:p>
            <a:p>
              <a:pPr marL="87313" lvl="1" indent="0" algn="r" defTabSz="400050" rtl="1">
                <a:lnSpc>
                  <a:spcPct val="90000"/>
                </a:lnSpc>
                <a:spcBef>
                  <a:spcPct val="0"/>
                </a:spcBef>
                <a:spcAft>
                  <a:spcPct val="15000"/>
                </a:spcAft>
                <a:buChar char="•"/>
              </a:pPr>
              <a:r>
                <a:rPr lang="ur-PK" b="1" kern="1200" dirty="0">
                  <a:latin typeface="Jameel Noori Nastaleeq" panose="02000503000000020004" pitchFamily="2" charset="-78"/>
                  <a:cs typeface="Jameel Noori Nastaleeq" panose="02000503000000020004" pitchFamily="2" charset="-78"/>
                </a:rPr>
                <a:t>پنسل کی گرفت </a:t>
              </a:r>
              <a:endParaRPr lang="en-PK" b="1" kern="1200" dirty="0">
                <a:latin typeface="Jameel Noori Nastaleeq" panose="02000503000000020004" pitchFamily="2" charset="-78"/>
                <a:cs typeface="Jameel Noori Nastaleeq" panose="02000503000000020004" pitchFamily="2" charset="-78"/>
              </a:endParaRPr>
            </a:p>
            <a:p>
              <a:pPr marL="87313" lvl="1" indent="0" algn="r" defTabSz="400050" rtl="1">
                <a:lnSpc>
                  <a:spcPct val="90000"/>
                </a:lnSpc>
                <a:spcBef>
                  <a:spcPct val="0"/>
                </a:spcBef>
                <a:spcAft>
                  <a:spcPct val="15000"/>
                </a:spcAft>
                <a:buChar char="•"/>
              </a:pPr>
              <a:r>
                <a:rPr lang="ur-PK" b="1" kern="1200" dirty="0">
                  <a:latin typeface="Jameel Noori Nastaleeq" panose="02000503000000020004" pitchFamily="2" charset="-78"/>
                  <a:cs typeface="Jameel Noori Nastaleeq" panose="02000503000000020004" pitchFamily="2" charset="-78"/>
                </a:rPr>
                <a:t>الفاظ شناسی </a:t>
              </a:r>
              <a:endParaRPr lang="en-PK" b="1" kern="1200" dirty="0">
                <a:latin typeface="Jameel Noori Nastaleeq" panose="02000503000000020004" pitchFamily="2" charset="-78"/>
                <a:cs typeface="Jameel Noori Nastaleeq" panose="02000503000000020004" pitchFamily="2" charset="-78"/>
              </a:endParaRPr>
            </a:p>
            <a:p>
              <a:pPr marL="87313" lvl="1" indent="0" algn="r" defTabSz="400050" rtl="1">
                <a:lnSpc>
                  <a:spcPct val="90000"/>
                </a:lnSpc>
                <a:spcBef>
                  <a:spcPct val="0"/>
                </a:spcBef>
                <a:spcAft>
                  <a:spcPct val="15000"/>
                </a:spcAft>
                <a:buChar char="•"/>
              </a:pPr>
              <a:r>
                <a:rPr lang="ur-PK" b="1" kern="1200" dirty="0">
                  <a:latin typeface="Jameel Noori Nastaleeq" panose="02000503000000020004" pitchFamily="2" charset="-78"/>
                  <a:cs typeface="Jameel Noori Nastaleeq" panose="02000503000000020004" pitchFamily="2" charset="-78"/>
                </a:rPr>
                <a:t>جملے کا علم </a:t>
              </a:r>
              <a:endParaRPr lang="en-PK" b="1" kern="1200" dirty="0">
                <a:latin typeface="Jameel Noori Nastaleeq" panose="02000503000000020004" pitchFamily="2" charset="-78"/>
                <a:cs typeface="Jameel Noori Nastaleeq" panose="02000503000000020004" pitchFamily="2" charset="-78"/>
              </a:endParaRPr>
            </a:p>
            <a:p>
              <a:pPr marL="87313" lvl="1" indent="0" algn="r" defTabSz="400050" rtl="1">
                <a:lnSpc>
                  <a:spcPct val="90000"/>
                </a:lnSpc>
                <a:spcBef>
                  <a:spcPct val="0"/>
                </a:spcBef>
                <a:spcAft>
                  <a:spcPct val="15000"/>
                </a:spcAft>
                <a:buChar char="•"/>
              </a:pPr>
              <a:r>
                <a:rPr lang="ur-PK" b="1" kern="1200" dirty="0">
                  <a:latin typeface="Jameel Noori Nastaleeq" panose="02000503000000020004" pitchFamily="2" charset="-78"/>
                  <a:cs typeface="Jameel Noori Nastaleeq" panose="02000503000000020004" pitchFamily="2" charset="-78"/>
                </a:rPr>
                <a:t>ترتیب و تنظیم</a:t>
              </a:r>
              <a:endParaRPr lang="en-PK" b="1" kern="1200" dirty="0">
                <a:latin typeface="Jameel Noori Nastaleeq" panose="02000503000000020004" pitchFamily="2" charset="-78"/>
                <a:cs typeface="Jameel Noori Nastaleeq" panose="02000503000000020004" pitchFamily="2" charset="-78"/>
              </a:endParaRPr>
            </a:p>
            <a:p>
              <a:pPr marL="87313" lvl="1" indent="0" algn="r" defTabSz="400050" rtl="1">
                <a:lnSpc>
                  <a:spcPct val="90000"/>
                </a:lnSpc>
                <a:spcBef>
                  <a:spcPct val="0"/>
                </a:spcBef>
                <a:spcAft>
                  <a:spcPct val="15000"/>
                </a:spcAft>
                <a:buChar char="•"/>
              </a:pPr>
              <a:r>
                <a:rPr lang="ur-PK" b="1" kern="1200" dirty="0">
                  <a:latin typeface="Jameel Noori Nastaleeq" panose="02000503000000020004" pitchFamily="2" charset="-78"/>
                  <a:cs typeface="Jameel Noori Nastaleeq" panose="02000503000000020004" pitchFamily="2" charset="-78"/>
                </a:rPr>
                <a:t>خوش خطی </a:t>
              </a:r>
              <a:endParaRPr lang="en-PK" b="1" kern="1200" dirty="0">
                <a:latin typeface="Jameel Noori Nastaleeq" panose="02000503000000020004" pitchFamily="2" charset="-78"/>
                <a:cs typeface="Jameel Noori Nastaleeq" panose="02000503000000020004" pitchFamily="2" charset="-78"/>
              </a:endParaRPr>
            </a:p>
          </p:txBody>
        </p:sp>
        <p:sp>
          <p:nvSpPr>
            <p:cNvPr id="6" name="Freeform: Shape 5">
              <a:extLst>
                <a:ext uri="{FF2B5EF4-FFF2-40B4-BE49-F238E27FC236}">
                  <a16:creationId xmlns:a16="http://schemas.microsoft.com/office/drawing/2014/main" id="{C2AE6EDE-B1DD-F9A8-4CBE-50D03A625E3E}"/>
                </a:ext>
              </a:extLst>
            </p:cNvPr>
            <p:cNvSpPr/>
            <p:nvPr/>
          </p:nvSpPr>
          <p:spPr>
            <a:xfrm>
              <a:off x="5778743" y="907723"/>
              <a:ext cx="1217532" cy="1255898"/>
            </a:xfrm>
            <a:custGeom>
              <a:avLst/>
              <a:gdLst>
                <a:gd name="connsiteX0" fmla="*/ 0 w 1126102"/>
                <a:gd name="connsiteY0" fmla="*/ 112610 h 1255898"/>
                <a:gd name="connsiteX1" fmla="*/ 112610 w 1126102"/>
                <a:gd name="connsiteY1" fmla="*/ 0 h 1255898"/>
                <a:gd name="connsiteX2" fmla="*/ 1013492 w 1126102"/>
                <a:gd name="connsiteY2" fmla="*/ 0 h 1255898"/>
                <a:gd name="connsiteX3" fmla="*/ 1126102 w 1126102"/>
                <a:gd name="connsiteY3" fmla="*/ 112610 h 1255898"/>
                <a:gd name="connsiteX4" fmla="*/ 1126102 w 1126102"/>
                <a:gd name="connsiteY4" fmla="*/ 1143288 h 1255898"/>
                <a:gd name="connsiteX5" fmla="*/ 1013492 w 1126102"/>
                <a:gd name="connsiteY5" fmla="*/ 1255898 h 1255898"/>
                <a:gd name="connsiteX6" fmla="*/ 112610 w 1126102"/>
                <a:gd name="connsiteY6" fmla="*/ 1255898 h 1255898"/>
                <a:gd name="connsiteX7" fmla="*/ 0 w 1126102"/>
                <a:gd name="connsiteY7" fmla="*/ 1143288 h 1255898"/>
                <a:gd name="connsiteX8" fmla="*/ 0 w 1126102"/>
                <a:gd name="connsiteY8" fmla="*/ 112610 h 125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102" h="1255898">
                  <a:moveTo>
                    <a:pt x="0" y="112610"/>
                  </a:moveTo>
                  <a:cubicBezTo>
                    <a:pt x="0" y="50417"/>
                    <a:pt x="50417" y="0"/>
                    <a:pt x="112610" y="0"/>
                  </a:cubicBezTo>
                  <a:lnTo>
                    <a:pt x="1013492" y="0"/>
                  </a:lnTo>
                  <a:cubicBezTo>
                    <a:pt x="1075685" y="0"/>
                    <a:pt x="1126102" y="50417"/>
                    <a:pt x="1126102" y="112610"/>
                  </a:cubicBezTo>
                  <a:lnTo>
                    <a:pt x="1126102" y="1143288"/>
                  </a:lnTo>
                  <a:cubicBezTo>
                    <a:pt x="1126102" y="1205481"/>
                    <a:pt x="1075685" y="1255898"/>
                    <a:pt x="1013492" y="1255898"/>
                  </a:cubicBezTo>
                  <a:lnTo>
                    <a:pt x="112610" y="1255898"/>
                  </a:lnTo>
                  <a:cubicBezTo>
                    <a:pt x="50417" y="1255898"/>
                    <a:pt x="0" y="1205481"/>
                    <a:pt x="0" y="1143288"/>
                  </a:cubicBezTo>
                  <a:lnTo>
                    <a:pt x="0" y="112610"/>
                  </a:lnTo>
                  <a:close/>
                </a:path>
              </a:pathLst>
            </a:custGeom>
            <a:ln>
              <a:solidFill>
                <a:schemeClr val="accent5">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02828" tIns="64998" rIns="64999" bIns="378972" numCol="1" spcCol="1270" anchor="t" anchorCtr="0">
              <a:noAutofit/>
            </a:bodyPr>
            <a:lstStyle/>
            <a:p>
              <a:pPr marL="57150" lvl="1" indent="-57150" algn="r" defTabSz="488950" rtl="1">
                <a:lnSpc>
                  <a:spcPct val="100000"/>
                </a:lnSpc>
                <a:spcBef>
                  <a:spcPct val="0"/>
                </a:spcBef>
                <a:spcAft>
                  <a:spcPts val="0"/>
                </a:spcAft>
                <a:buChar char="•"/>
                <a:tabLst>
                  <a:tab pos="361950" algn="l"/>
                </a:tabLst>
              </a:pPr>
              <a:r>
                <a:rPr lang="ur-PK" sz="1500" b="1" kern="1200" dirty="0">
                  <a:latin typeface="Jameel Noori Nastaleeq" panose="02000503000000020004" pitchFamily="2" charset="-78"/>
                  <a:cs typeface="Jameel Noori Nastaleeq" panose="02000503000000020004" pitchFamily="2" charset="-78"/>
                </a:rPr>
                <a:t>توجہ</a:t>
              </a:r>
              <a:endParaRPr lang="en-PK" sz="1500" b="1" kern="1200" dirty="0">
                <a:latin typeface="Jameel Noori Nastaleeq" panose="02000503000000020004" pitchFamily="2" charset="-78"/>
                <a:cs typeface="Jameel Noori Nastaleeq" panose="02000503000000020004" pitchFamily="2" charset="-78"/>
              </a:endParaRPr>
            </a:p>
            <a:p>
              <a:pPr marL="57150" lvl="1" indent="-57150" algn="r" defTabSz="488950" rtl="1">
                <a:lnSpc>
                  <a:spcPct val="100000"/>
                </a:lnSpc>
                <a:spcBef>
                  <a:spcPct val="0"/>
                </a:spcBef>
                <a:spcAft>
                  <a:spcPts val="0"/>
                </a:spcAft>
                <a:buChar char="•"/>
                <a:tabLst>
                  <a:tab pos="361950" algn="l"/>
                </a:tabLst>
              </a:pPr>
              <a:r>
                <a:rPr lang="ur-PK" sz="1500" b="1" kern="1200" dirty="0">
                  <a:latin typeface="Jameel Noori Nastaleeq" panose="02000503000000020004" pitchFamily="2" charset="-78"/>
                  <a:cs typeface="Jameel Noori Nastaleeq" panose="02000503000000020004" pitchFamily="2" charset="-78"/>
                </a:rPr>
                <a:t>اہم نکات نکالنا</a:t>
              </a:r>
              <a:endParaRPr lang="en-PK" sz="1500" b="1" kern="1200" dirty="0">
                <a:latin typeface="Jameel Noori Nastaleeq" panose="02000503000000020004" pitchFamily="2" charset="-78"/>
                <a:cs typeface="Jameel Noori Nastaleeq" panose="02000503000000020004" pitchFamily="2" charset="-78"/>
              </a:endParaRPr>
            </a:p>
            <a:p>
              <a:pPr marL="57150" lvl="1" indent="-57150" algn="r" defTabSz="488950" rtl="1">
                <a:lnSpc>
                  <a:spcPct val="100000"/>
                </a:lnSpc>
                <a:spcBef>
                  <a:spcPct val="0"/>
                </a:spcBef>
                <a:spcAft>
                  <a:spcPts val="0"/>
                </a:spcAft>
                <a:buChar char="•"/>
              </a:pPr>
              <a:r>
                <a:rPr lang="ur-PK" sz="1500" b="1" kern="1200" dirty="0">
                  <a:latin typeface="Jameel Noori Nastaleeq" panose="02000503000000020004" pitchFamily="2" charset="-78"/>
                  <a:cs typeface="Jameel Noori Nastaleeq" panose="02000503000000020004" pitchFamily="2" charset="-78"/>
                </a:rPr>
                <a:t>سمجھنا </a:t>
              </a:r>
              <a:endParaRPr lang="en-PK" sz="1500" b="1" kern="1200" dirty="0">
                <a:latin typeface="Jameel Noori Nastaleeq" panose="02000503000000020004" pitchFamily="2" charset="-78"/>
                <a:cs typeface="Jameel Noori Nastaleeq" panose="02000503000000020004" pitchFamily="2" charset="-78"/>
              </a:endParaRPr>
            </a:p>
            <a:p>
              <a:pPr marL="57150" lvl="1" indent="-57150" algn="r" defTabSz="488950" rtl="1">
                <a:lnSpc>
                  <a:spcPct val="100000"/>
                </a:lnSpc>
                <a:spcBef>
                  <a:spcPct val="0"/>
                </a:spcBef>
                <a:spcAft>
                  <a:spcPts val="0"/>
                </a:spcAft>
                <a:buChar char="•"/>
              </a:pPr>
              <a:r>
                <a:rPr lang="ur-PK" sz="1500" b="1" kern="1200" dirty="0">
                  <a:latin typeface="Jameel Noori Nastaleeq" panose="02000503000000020004" pitchFamily="2" charset="-78"/>
                  <a:cs typeface="Jameel Noori Nastaleeq" panose="02000503000000020004" pitchFamily="2" charset="-78"/>
                </a:rPr>
                <a:t>ربط بنانا</a:t>
              </a:r>
              <a:endParaRPr lang="en-PK" sz="1500" b="1" kern="1200" dirty="0">
                <a:latin typeface="Jameel Noori Nastaleeq" panose="02000503000000020004" pitchFamily="2" charset="-78"/>
                <a:cs typeface="Jameel Noori Nastaleeq" panose="02000503000000020004" pitchFamily="2" charset="-78"/>
              </a:endParaRPr>
            </a:p>
          </p:txBody>
        </p:sp>
        <p:sp>
          <p:nvSpPr>
            <p:cNvPr id="7" name="Freeform: Shape 6">
              <a:extLst>
                <a:ext uri="{FF2B5EF4-FFF2-40B4-BE49-F238E27FC236}">
                  <a16:creationId xmlns:a16="http://schemas.microsoft.com/office/drawing/2014/main" id="{BBE7F73F-3931-7C13-E12D-D60347F5826C}"/>
                </a:ext>
              </a:extLst>
            </p:cNvPr>
            <p:cNvSpPr/>
            <p:nvPr/>
          </p:nvSpPr>
          <p:spPr>
            <a:xfrm>
              <a:off x="2253976" y="928810"/>
              <a:ext cx="1600158" cy="1213724"/>
            </a:xfrm>
            <a:custGeom>
              <a:avLst/>
              <a:gdLst>
                <a:gd name="connsiteX0" fmla="*/ 0 w 1421450"/>
                <a:gd name="connsiteY0" fmla="*/ 121372 h 1213724"/>
                <a:gd name="connsiteX1" fmla="*/ 121372 w 1421450"/>
                <a:gd name="connsiteY1" fmla="*/ 0 h 1213724"/>
                <a:gd name="connsiteX2" fmla="*/ 1300078 w 1421450"/>
                <a:gd name="connsiteY2" fmla="*/ 0 h 1213724"/>
                <a:gd name="connsiteX3" fmla="*/ 1421450 w 1421450"/>
                <a:gd name="connsiteY3" fmla="*/ 121372 h 1213724"/>
                <a:gd name="connsiteX4" fmla="*/ 1421450 w 1421450"/>
                <a:gd name="connsiteY4" fmla="*/ 1092352 h 1213724"/>
                <a:gd name="connsiteX5" fmla="*/ 1300078 w 1421450"/>
                <a:gd name="connsiteY5" fmla="*/ 1213724 h 1213724"/>
                <a:gd name="connsiteX6" fmla="*/ 121372 w 1421450"/>
                <a:gd name="connsiteY6" fmla="*/ 1213724 h 1213724"/>
                <a:gd name="connsiteX7" fmla="*/ 0 w 1421450"/>
                <a:gd name="connsiteY7" fmla="*/ 1092352 h 1213724"/>
                <a:gd name="connsiteX8" fmla="*/ 0 w 1421450"/>
                <a:gd name="connsiteY8" fmla="*/ 121372 h 121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1450" h="1213724">
                  <a:moveTo>
                    <a:pt x="0" y="121372"/>
                  </a:moveTo>
                  <a:cubicBezTo>
                    <a:pt x="0" y="54340"/>
                    <a:pt x="54340" y="0"/>
                    <a:pt x="121372" y="0"/>
                  </a:cubicBezTo>
                  <a:lnTo>
                    <a:pt x="1300078" y="0"/>
                  </a:lnTo>
                  <a:cubicBezTo>
                    <a:pt x="1367110" y="0"/>
                    <a:pt x="1421450" y="54340"/>
                    <a:pt x="1421450" y="121372"/>
                  </a:cubicBezTo>
                  <a:lnTo>
                    <a:pt x="1421450" y="1092352"/>
                  </a:lnTo>
                  <a:cubicBezTo>
                    <a:pt x="1421450" y="1159384"/>
                    <a:pt x="1367110" y="1213724"/>
                    <a:pt x="1300078" y="1213724"/>
                  </a:cubicBezTo>
                  <a:lnTo>
                    <a:pt x="121372" y="1213724"/>
                  </a:lnTo>
                  <a:cubicBezTo>
                    <a:pt x="54340" y="1213724"/>
                    <a:pt x="0" y="1159384"/>
                    <a:pt x="0" y="1092352"/>
                  </a:cubicBezTo>
                  <a:lnTo>
                    <a:pt x="0" y="121372"/>
                  </a:lnTo>
                  <a:close/>
                </a:path>
              </a:pathLst>
            </a:custGeom>
            <a:ln>
              <a:solidFill>
                <a:schemeClr val="accent5">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952" tIns="60952" rIns="487387" bIns="364383" numCol="1" spcCol="1270" anchor="t" anchorCtr="0">
              <a:noAutofit/>
            </a:bodyPr>
            <a:lstStyle/>
            <a:p>
              <a:pPr marL="90488" lvl="1" indent="-90488" algn="r" defTabSz="400050" rtl="1">
                <a:lnSpc>
                  <a:spcPct val="90000"/>
                </a:lnSpc>
                <a:spcBef>
                  <a:spcPct val="0"/>
                </a:spcBef>
                <a:spcAft>
                  <a:spcPct val="15000"/>
                </a:spcAft>
                <a:buChar char="•"/>
              </a:pPr>
              <a:r>
                <a:rPr lang="ur-PK" b="1" kern="1200" dirty="0">
                  <a:latin typeface="Jameel Noori Nastaleeq" panose="02000503000000020004" pitchFamily="2" charset="-78"/>
                  <a:cs typeface="Jameel Noori Nastaleeq" panose="02000503000000020004" pitchFamily="2" charset="-78"/>
                </a:rPr>
                <a:t>صوت کی پہچان </a:t>
              </a:r>
              <a:endParaRPr lang="en-PK" b="1" kern="1200" dirty="0">
                <a:latin typeface="Jameel Noori Nastaleeq" panose="02000503000000020004" pitchFamily="2" charset="-78"/>
                <a:cs typeface="Jameel Noori Nastaleeq" panose="02000503000000020004" pitchFamily="2" charset="-78"/>
              </a:endParaRPr>
            </a:p>
            <a:p>
              <a:pPr marL="90488" lvl="1" indent="-90488" algn="r" defTabSz="400050" rtl="1">
                <a:lnSpc>
                  <a:spcPct val="90000"/>
                </a:lnSpc>
                <a:spcBef>
                  <a:spcPct val="0"/>
                </a:spcBef>
                <a:spcAft>
                  <a:spcPct val="15000"/>
                </a:spcAft>
                <a:buChar char="•"/>
              </a:pPr>
              <a:r>
                <a:rPr lang="ur-PK" b="1" kern="1200" dirty="0">
                  <a:latin typeface="Jameel Noori Nastaleeq" panose="02000503000000020004" pitchFamily="2" charset="-78"/>
                  <a:cs typeface="Jameel Noori Nastaleeq" panose="02000503000000020004" pitchFamily="2" charset="-78"/>
                </a:rPr>
                <a:t>تلفظ</a:t>
              </a:r>
              <a:endParaRPr lang="en-PK" b="1" kern="1200" dirty="0">
                <a:latin typeface="Jameel Noori Nastaleeq" panose="02000503000000020004" pitchFamily="2" charset="-78"/>
                <a:cs typeface="Jameel Noori Nastaleeq" panose="02000503000000020004" pitchFamily="2" charset="-78"/>
              </a:endParaRPr>
            </a:p>
            <a:p>
              <a:pPr marL="90488" lvl="1" indent="-90488" algn="r" defTabSz="400050" rtl="1">
                <a:lnSpc>
                  <a:spcPct val="90000"/>
                </a:lnSpc>
                <a:spcBef>
                  <a:spcPct val="0"/>
                </a:spcBef>
                <a:spcAft>
                  <a:spcPct val="15000"/>
                </a:spcAft>
                <a:buChar char="•"/>
              </a:pPr>
              <a:r>
                <a:rPr lang="ur-PK" b="1" kern="1200" dirty="0">
                  <a:latin typeface="Jameel Noori Nastaleeq" panose="02000503000000020004" pitchFamily="2" charset="-78"/>
                  <a:cs typeface="Jameel Noori Nastaleeq" panose="02000503000000020004" pitchFamily="2" charset="-78"/>
                </a:rPr>
                <a:t>روانی </a:t>
              </a:r>
              <a:endParaRPr lang="en-PK" b="1" kern="1200" dirty="0">
                <a:latin typeface="Jameel Noori Nastaleeq" panose="02000503000000020004" pitchFamily="2" charset="-78"/>
                <a:cs typeface="Jameel Noori Nastaleeq" panose="02000503000000020004" pitchFamily="2" charset="-78"/>
              </a:endParaRPr>
            </a:p>
            <a:p>
              <a:pPr marL="90488" lvl="1" indent="-90488" algn="r" defTabSz="400050" rtl="1">
                <a:lnSpc>
                  <a:spcPct val="90000"/>
                </a:lnSpc>
                <a:spcBef>
                  <a:spcPct val="0"/>
                </a:spcBef>
                <a:spcAft>
                  <a:spcPct val="15000"/>
                </a:spcAft>
                <a:buChar char="•"/>
              </a:pPr>
              <a:r>
                <a:rPr lang="ur-PK" b="1" kern="1200" dirty="0">
                  <a:latin typeface="Jameel Noori Nastaleeq" panose="02000503000000020004" pitchFamily="2" charset="-78"/>
                  <a:cs typeface="Jameel Noori Nastaleeq" panose="02000503000000020004" pitchFamily="2" charset="-78"/>
                </a:rPr>
                <a:t>آواز کا زیرو بم </a:t>
              </a:r>
              <a:endParaRPr lang="en-PK" b="1" kern="1200" dirty="0">
                <a:latin typeface="Jameel Noori Nastaleeq" panose="02000503000000020004" pitchFamily="2" charset="-78"/>
                <a:cs typeface="Jameel Noori Nastaleeq" panose="02000503000000020004" pitchFamily="2" charset="-78"/>
              </a:endParaRPr>
            </a:p>
            <a:p>
              <a:pPr marL="90488" lvl="1" indent="-90488" algn="r" defTabSz="400050" rtl="1">
                <a:lnSpc>
                  <a:spcPct val="90000"/>
                </a:lnSpc>
                <a:spcBef>
                  <a:spcPct val="0"/>
                </a:spcBef>
                <a:spcAft>
                  <a:spcPct val="15000"/>
                </a:spcAft>
                <a:buChar char="•"/>
              </a:pPr>
              <a:r>
                <a:rPr lang="ur-PK" b="1" kern="1200" dirty="0">
                  <a:latin typeface="Jameel Noori Nastaleeq" panose="02000503000000020004" pitchFamily="2" charset="-78"/>
                  <a:cs typeface="Jameel Noori Nastaleeq" panose="02000503000000020004" pitchFamily="2" charset="-78"/>
                </a:rPr>
                <a:t>لب و لہجہ</a:t>
              </a:r>
              <a:endParaRPr lang="en-PK" b="1" kern="1200" dirty="0">
                <a:latin typeface="Jameel Noori Nastaleeq" panose="02000503000000020004" pitchFamily="2" charset="-78"/>
                <a:cs typeface="Jameel Noori Nastaleeq" panose="02000503000000020004" pitchFamily="2" charset="-78"/>
              </a:endParaRPr>
            </a:p>
            <a:p>
              <a:pPr marL="90488" lvl="1" indent="-90488" algn="r" defTabSz="400050" rtl="1">
                <a:lnSpc>
                  <a:spcPct val="90000"/>
                </a:lnSpc>
                <a:spcBef>
                  <a:spcPct val="0"/>
                </a:spcBef>
                <a:spcAft>
                  <a:spcPct val="15000"/>
                </a:spcAft>
                <a:buChar char="•"/>
              </a:pPr>
              <a:endParaRPr lang="en-PK" b="1" kern="1200" dirty="0">
                <a:latin typeface="Jameel Noori Nastaleeq" panose="02000503000000020004" pitchFamily="2" charset="-78"/>
                <a:cs typeface="Jameel Noori Nastaleeq" panose="02000503000000020004" pitchFamily="2" charset="-78"/>
              </a:endParaRPr>
            </a:p>
          </p:txBody>
        </p:sp>
        <p:sp>
          <p:nvSpPr>
            <p:cNvPr id="8" name="Freeform: Shape 7">
              <a:extLst>
                <a:ext uri="{FF2B5EF4-FFF2-40B4-BE49-F238E27FC236}">
                  <a16:creationId xmlns:a16="http://schemas.microsoft.com/office/drawing/2014/main" id="{DA4C7456-2997-8542-0953-F6277D3216EE}"/>
                </a:ext>
              </a:extLst>
            </p:cNvPr>
            <p:cNvSpPr/>
            <p:nvPr/>
          </p:nvSpPr>
          <p:spPr>
            <a:xfrm>
              <a:off x="3630895" y="1381541"/>
              <a:ext cx="1387493" cy="1387493"/>
            </a:xfrm>
            <a:custGeom>
              <a:avLst/>
              <a:gdLst>
                <a:gd name="connsiteX0" fmla="*/ 0 w 1387493"/>
                <a:gd name="connsiteY0" fmla="*/ 1387493 h 1387493"/>
                <a:gd name="connsiteX1" fmla="*/ 1387493 w 1387493"/>
                <a:gd name="connsiteY1" fmla="*/ 0 h 1387493"/>
                <a:gd name="connsiteX2" fmla="*/ 1387493 w 1387493"/>
                <a:gd name="connsiteY2" fmla="*/ 1387493 h 1387493"/>
                <a:gd name="connsiteX3" fmla="*/ 0 w 1387493"/>
                <a:gd name="connsiteY3" fmla="*/ 1387493 h 1387493"/>
              </a:gdLst>
              <a:ahLst/>
              <a:cxnLst>
                <a:cxn ang="0">
                  <a:pos x="connsiteX0" y="connsiteY0"/>
                </a:cxn>
                <a:cxn ang="0">
                  <a:pos x="connsiteX1" y="connsiteY1"/>
                </a:cxn>
                <a:cxn ang="0">
                  <a:pos x="connsiteX2" y="connsiteY2"/>
                </a:cxn>
                <a:cxn ang="0">
                  <a:pos x="connsiteX3" y="connsiteY3"/>
                </a:cxn>
              </a:cxnLst>
              <a:rect l="l" t="t" r="r" b="b"/>
              <a:pathLst>
                <a:path w="1387493" h="1387493">
                  <a:moveTo>
                    <a:pt x="0" y="1387493"/>
                  </a:moveTo>
                  <a:cubicBezTo>
                    <a:pt x="0" y="621202"/>
                    <a:pt x="621202" y="0"/>
                    <a:pt x="1387493" y="0"/>
                  </a:cubicBezTo>
                  <a:lnTo>
                    <a:pt x="1387493" y="1387493"/>
                  </a:lnTo>
                  <a:lnTo>
                    <a:pt x="0" y="1387493"/>
                  </a:lnTo>
                  <a:close/>
                </a:path>
              </a:pathLst>
            </a:custGeom>
            <a:solidFill>
              <a:schemeClr val="accent5">
                <a:lumMod val="75000"/>
              </a:schemeClr>
            </a:solidFill>
            <a:ln>
              <a:solidFill>
                <a:schemeClr val="accent5">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5523" tIns="605523" rIns="199136" bIns="199136" numCol="1" spcCol="1270" anchor="ctr" anchorCtr="0">
              <a:noAutofit/>
            </a:bodyPr>
            <a:lstStyle/>
            <a:p>
              <a:pPr marL="0" lvl="0" indent="0" algn="ctr" defTabSz="1244600">
                <a:lnSpc>
                  <a:spcPct val="90000"/>
                </a:lnSpc>
                <a:spcBef>
                  <a:spcPct val="0"/>
                </a:spcBef>
                <a:spcAft>
                  <a:spcPct val="35000"/>
                </a:spcAft>
                <a:buNone/>
              </a:pPr>
              <a:r>
                <a:rPr lang="ur-PK" sz="4400" b="1" kern="1200" dirty="0">
                  <a:latin typeface="Jameel Noori Nastaleeq" panose="02000503000000020004" pitchFamily="2" charset="-78"/>
                  <a:cs typeface="Jameel Noori Nastaleeq" panose="02000503000000020004" pitchFamily="2" charset="-78"/>
                </a:rPr>
                <a:t>بولنا</a:t>
              </a:r>
              <a:endParaRPr lang="en-PK" sz="2800" b="1" kern="1200" dirty="0">
                <a:latin typeface="Jameel Noori Nastaleeq" panose="02000503000000020004" pitchFamily="2" charset="-78"/>
                <a:cs typeface="Jameel Noori Nastaleeq" panose="02000503000000020004" pitchFamily="2" charset="-78"/>
              </a:endParaRPr>
            </a:p>
          </p:txBody>
        </p:sp>
        <p:sp>
          <p:nvSpPr>
            <p:cNvPr id="9" name="Freeform: Shape 8">
              <a:extLst>
                <a:ext uri="{FF2B5EF4-FFF2-40B4-BE49-F238E27FC236}">
                  <a16:creationId xmlns:a16="http://schemas.microsoft.com/office/drawing/2014/main" id="{116D9AE7-829F-BF16-A3D9-231A3D81B3BA}"/>
                </a:ext>
              </a:extLst>
            </p:cNvPr>
            <p:cNvSpPr/>
            <p:nvPr/>
          </p:nvSpPr>
          <p:spPr>
            <a:xfrm>
              <a:off x="5082476" y="1381541"/>
              <a:ext cx="1387493" cy="1387493"/>
            </a:xfrm>
            <a:custGeom>
              <a:avLst/>
              <a:gdLst>
                <a:gd name="connsiteX0" fmla="*/ 0 w 1387493"/>
                <a:gd name="connsiteY0" fmla="*/ 1387493 h 1387493"/>
                <a:gd name="connsiteX1" fmla="*/ 1387493 w 1387493"/>
                <a:gd name="connsiteY1" fmla="*/ 0 h 1387493"/>
                <a:gd name="connsiteX2" fmla="*/ 1387493 w 1387493"/>
                <a:gd name="connsiteY2" fmla="*/ 1387493 h 1387493"/>
                <a:gd name="connsiteX3" fmla="*/ 0 w 1387493"/>
                <a:gd name="connsiteY3" fmla="*/ 1387493 h 1387493"/>
              </a:gdLst>
              <a:ahLst/>
              <a:cxnLst>
                <a:cxn ang="0">
                  <a:pos x="connsiteX0" y="connsiteY0"/>
                </a:cxn>
                <a:cxn ang="0">
                  <a:pos x="connsiteX1" y="connsiteY1"/>
                </a:cxn>
                <a:cxn ang="0">
                  <a:pos x="connsiteX2" y="connsiteY2"/>
                </a:cxn>
                <a:cxn ang="0">
                  <a:pos x="connsiteX3" y="connsiteY3"/>
                </a:cxn>
              </a:cxnLst>
              <a:rect l="l" t="t" r="r" b="b"/>
              <a:pathLst>
                <a:path w="1387493" h="1387493">
                  <a:moveTo>
                    <a:pt x="0" y="0"/>
                  </a:moveTo>
                  <a:cubicBezTo>
                    <a:pt x="766291" y="0"/>
                    <a:pt x="1387493" y="621202"/>
                    <a:pt x="1387493" y="1387493"/>
                  </a:cubicBezTo>
                  <a:lnTo>
                    <a:pt x="0" y="1387493"/>
                  </a:lnTo>
                  <a:lnTo>
                    <a:pt x="0" y="0"/>
                  </a:lnTo>
                  <a:close/>
                </a:path>
              </a:pathLst>
            </a:custGeom>
            <a:solidFill>
              <a:schemeClr val="accent5">
                <a:lumMod val="75000"/>
              </a:schemeClr>
            </a:solidFill>
            <a:ln>
              <a:solidFill>
                <a:schemeClr val="accent5">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136" tIns="605523" rIns="605523" bIns="199136" numCol="1" spcCol="1270" anchor="ctr" anchorCtr="0">
              <a:noAutofit/>
            </a:bodyPr>
            <a:lstStyle/>
            <a:p>
              <a:pPr marL="0" lvl="0" indent="0" algn="ctr" defTabSz="1244600">
                <a:lnSpc>
                  <a:spcPct val="90000"/>
                </a:lnSpc>
                <a:spcBef>
                  <a:spcPct val="0"/>
                </a:spcBef>
                <a:spcAft>
                  <a:spcPct val="35000"/>
                </a:spcAft>
                <a:buNone/>
              </a:pPr>
              <a:r>
                <a:rPr lang="ur-PK" sz="4800" b="1" kern="1200" dirty="0">
                  <a:latin typeface="Jameel Noori Nastaleeq" panose="02000503000000020004" pitchFamily="2" charset="-78"/>
                  <a:cs typeface="Jameel Noori Nastaleeq" panose="02000503000000020004" pitchFamily="2" charset="-78"/>
                </a:rPr>
                <a:t>سننا</a:t>
              </a:r>
              <a:endParaRPr lang="en-PK" sz="4800" b="1" kern="1200" dirty="0">
                <a:latin typeface="Jameel Noori Nastaleeq" panose="02000503000000020004" pitchFamily="2" charset="-78"/>
                <a:cs typeface="Jameel Noori Nastaleeq" panose="02000503000000020004" pitchFamily="2" charset="-78"/>
              </a:endParaRPr>
            </a:p>
          </p:txBody>
        </p:sp>
        <p:sp>
          <p:nvSpPr>
            <p:cNvPr id="10" name="Freeform: Shape 9">
              <a:extLst>
                <a:ext uri="{FF2B5EF4-FFF2-40B4-BE49-F238E27FC236}">
                  <a16:creationId xmlns:a16="http://schemas.microsoft.com/office/drawing/2014/main" id="{2F978338-0FEE-43E7-1FD0-5CF06A395713}"/>
                </a:ext>
              </a:extLst>
            </p:cNvPr>
            <p:cNvSpPr/>
            <p:nvPr/>
          </p:nvSpPr>
          <p:spPr>
            <a:xfrm rot="21600000">
              <a:off x="5082476" y="2833121"/>
              <a:ext cx="1387493" cy="1387494"/>
            </a:xfrm>
            <a:custGeom>
              <a:avLst/>
              <a:gdLst>
                <a:gd name="connsiteX0" fmla="*/ 0 w 1387493"/>
                <a:gd name="connsiteY0" fmla="*/ 1387493 h 1387493"/>
                <a:gd name="connsiteX1" fmla="*/ 1387493 w 1387493"/>
                <a:gd name="connsiteY1" fmla="*/ 0 h 1387493"/>
                <a:gd name="connsiteX2" fmla="*/ 1387493 w 1387493"/>
                <a:gd name="connsiteY2" fmla="*/ 1387493 h 1387493"/>
                <a:gd name="connsiteX3" fmla="*/ 0 w 1387493"/>
                <a:gd name="connsiteY3" fmla="*/ 1387493 h 1387493"/>
              </a:gdLst>
              <a:ahLst/>
              <a:cxnLst>
                <a:cxn ang="0">
                  <a:pos x="connsiteX0" y="connsiteY0"/>
                </a:cxn>
                <a:cxn ang="0">
                  <a:pos x="connsiteX1" y="connsiteY1"/>
                </a:cxn>
                <a:cxn ang="0">
                  <a:pos x="connsiteX2" y="connsiteY2"/>
                </a:cxn>
                <a:cxn ang="0">
                  <a:pos x="connsiteX3" y="connsiteY3"/>
                </a:cxn>
              </a:cxnLst>
              <a:rect l="l" t="t" r="r" b="b"/>
              <a:pathLst>
                <a:path w="1387493" h="1387493">
                  <a:moveTo>
                    <a:pt x="1387493" y="0"/>
                  </a:moveTo>
                  <a:cubicBezTo>
                    <a:pt x="1387493" y="766291"/>
                    <a:pt x="766291" y="1387493"/>
                    <a:pt x="0" y="1387493"/>
                  </a:cubicBezTo>
                  <a:lnTo>
                    <a:pt x="0" y="0"/>
                  </a:lnTo>
                  <a:lnTo>
                    <a:pt x="1387493" y="0"/>
                  </a:lnTo>
                  <a:close/>
                </a:path>
              </a:pathLst>
            </a:custGeom>
            <a:solidFill>
              <a:schemeClr val="accent5">
                <a:lumMod val="75000"/>
              </a:schemeClr>
            </a:solidFill>
            <a:ln>
              <a:solidFill>
                <a:schemeClr val="accent5">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136" tIns="199137" rIns="605523" bIns="605523" numCol="1" spcCol="1270" anchor="ctr" anchorCtr="0">
              <a:noAutofit/>
            </a:bodyPr>
            <a:lstStyle/>
            <a:p>
              <a:pPr marL="0" lvl="0" indent="0" algn="ctr" defTabSz="1244600" rtl="1">
                <a:lnSpc>
                  <a:spcPct val="90000"/>
                </a:lnSpc>
                <a:spcBef>
                  <a:spcPct val="0"/>
                </a:spcBef>
                <a:spcAft>
                  <a:spcPct val="35000"/>
                </a:spcAft>
                <a:buNone/>
              </a:pPr>
              <a:r>
                <a:rPr lang="ur-PK" sz="3500" b="1" kern="1200" dirty="0">
                  <a:latin typeface="Jameel Noori Nastaleeq" panose="02000503000000020004" pitchFamily="2" charset="-78"/>
                  <a:cs typeface="Jameel Noori Nastaleeq" panose="02000503000000020004" pitchFamily="2" charset="-78"/>
                </a:rPr>
                <a:t>پڑھنا</a:t>
              </a:r>
              <a:endParaRPr lang="en-PK" sz="3500" b="1" kern="1200" dirty="0">
                <a:latin typeface="Jameel Noori Nastaleeq" panose="02000503000000020004" pitchFamily="2" charset="-78"/>
                <a:cs typeface="Jameel Noori Nastaleeq" panose="02000503000000020004" pitchFamily="2" charset="-78"/>
              </a:endParaRPr>
            </a:p>
          </p:txBody>
        </p:sp>
        <p:sp>
          <p:nvSpPr>
            <p:cNvPr id="11" name="Freeform: Shape 10">
              <a:extLst>
                <a:ext uri="{FF2B5EF4-FFF2-40B4-BE49-F238E27FC236}">
                  <a16:creationId xmlns:a16="http://schemas.microsoft.com/office/drawing/2014/main" id="{FE3261BA-6D9E-6EAD-EBA7-1D5BEC6A9F00}"/>
                </a:ext>
              </a:extLst>
            </p:cNvPr>
            <p:cNvSpPr/>
            <p:nvPr/>
          </p:nvSpPr>
          <p:spPr>
            <a:xfrm rot="21600000">
              <a:off x="3630895" y="2833122"/>
              <a:ext cx="1387493" cy="1387493"/>
            </a:xfrm>
            <a:custGeom>
              <a:avLst/>
              <a:gdLst>
                <a:gd name="connsiteX0" fmla="*/ 0 w 1387493"/>
                <a:gd name="connsiteY0" fmla="*/ 1387493 h 1387493"/>
                <a:gd name="connsiteX1" fmla="*/ 1387493 w 1387493"/>
                <a:gd name="connsiteY1" fmla="*/ 0 h 1387493"/>
                <a:gd name="connsiteX2" fmla="*/ 1387493 w 1387493"/>
                <a:gd name="connsiteY2" fmla="*/ 1387493 h 1387493"/>
                <a:gd name="connsiteX3" fmla="*/ 0 w 1387493"/>
                <a:gd name="connsiteY3" fmla="*/ 1387493 h 1387493"/>
              </a:gdLst>
              <a:ahLst/>
              <a:cxnLst>
                <a:cxn ang="0">
                  <a:pos x="connsiteX0" y="connsiteY0"/>
                </a:cxn>
                <a:cxn ang="0">
                  <a:pos x="connsiteX1" y="connsiteY1"/>
                </a:cxn>
                <a:cxn ang="0">
                  <a:pos x="connsiteX2" y="connsiteY2"/>
                </a:cxn>
                <a:cxn ang="0">
                  <a:pos x="connsiteX3" y="connsiteY3"/>
                </a:cxn>
              </a:cxnLst>
              <a:rect l="l" t="t" r="r" b="b"/>
              <a:pathLst>
                <a:path w="1387493" h="1387493">
                  <a:moveTo>
                    <a:pt x="1387493" y="1387493"/>
                  </a:moveTo>
                  <a:cubicBezTo>
                    <a:pt x="621202" y="1387493"/>
                    <a:pt x="0" y="766291"/>
                    <a:pt x="0" y="0"/>
                  </a:cubicBezTo>
                  <a:lnTo>
                    <a:pt x="1387493" y="0"/>
                  </a:lnTo>
                  <a:lnTo>
                    <a:pt x="1387493" y="1387493"/>
                  </a:lnTo>
                  <a:close/>
                </a:path>
              </a:pathLst>
            </a:custGeom>
            <a:solidFill>
              <a:schemeClr val="accent5">
                <a:lumMod val="75000"/>
              </a:schemeClr>
            </a:solidFill>
            <a:ln>
              <a:solidFill>
                <a:schemeClr val="accent5">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5523" tIns="199136" rIns="199136" bIns="605523" numCol="1" spcCol="1270" anchor="ctr" anchorCtr="0">
              <a:noAutofit/>
            </a:bodyPr>
            <a:lstStyle/>
            <a:p>
              <a:pPr marL="0" lvl="0" indent="0" algn="ctr" defTabSz="1244600">
                <a:lnSpc>
                  <a:spcPct val="90000"/>
                </a:lnSpc>
                <a:spcBef>
                  <a:spcPct val="0"/>
                </a:spcBef>
                <a:spcAft>
                  <a:spcPct val="35000"/>
                </a:spcAft>
                <a:buNone/>
              </a:pPr>
              <a:r>
                <a:rPr lang="ur-PK" sz="3600" b="1" kern="1200" dirty="0">
                  <a:latin typeface="Jameel Noori Nastaleeq" panose="02000503000000020004" pitchFamily="2" charset="-78"/>
                  <a:cs typeface="Jameel Noori Nastaleeq" panose="02000503000000020004" pitchFamily="2" charset="-78"/>
                </a:rPr>
                <a:t>لکھنا</a:t>
              </a:r>
              <a:endParaRPr lang="en-PK" sz="3600" b="1" kern="1200" dirty="0">
                <a:latin typeface="Jameel Noori Nastaleeq" panose="02000503000000020004" pitchFamily="2" charset="-78"/>
                <a:cs typeface="Jameel Noori Nastaleeq" panose="02000503000000020004" pitchFamily="2" charset="-78"/>
              </a:endParaRPr>
            </a:p>
          </p:txBody>
        </p:sp>
        <p:sp>
          <p:nvSpPr>
            <p:cNvPr id="12" name="Arrow: Circular 11">
              <a:extLst>
                <a:ext uri="{FF2B5EF4-FFF2-40B4-BE49-F238E27FC236}">
                  <a16:creationId xmlns:a16="http://schemas.microsoft.com/office/drawing/2014/main" id="{44A30819-9AA3-BC36-3832-C7287CAC7DCE}"/>
                </a:ext>
              </a:extLst>
            </p:cNvPr>
            <p:cNvSpPr/>
            <p:nvPr/>
          </p:nvSpPr>
          <p:spPr>
            <a:xfrm>
              <a:off x="4810906" y="2512684"/>
              <a:ext cx="479053" cy="416568"/>
            </a:xfrm>
            <a:prstGeom prst="circularArrow">
              <a:avLst/>
            </a:prstGeom>
            <a:ln>
              <a:solidFill>
                <a:schemeClr val="accent5">
                  <a:lumMod val="50000"/>
                </a:schemeClr>
              </a:solid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PK" dirty="0">
                <a:latin typeface="Jameel Noori Nastaleeq" panose="02000503000000020004" pitchFamily="2" charset="-78"/>
                <a:cs typeface="Jameel Noori Nastaleeq" panose="02000503000000020004" pitchFamily="2" charset="-78"/>
              </a:endParaRPr>
            </a:p>
          </p:txBody>
        </p:sp>
        <p:sp>
          <p:nvSpPr>
            <p:cNvPr id="13" name="Arrow: Circular 12">
              <a:extLst>
                <a:ext uri="{FF2B5EF4-FFF2-40B4-BE49-F238E27FC236}">
                  <a16:creationId xmlns:a16="http://schemas.microsoft.com/office/drawing/2014/main" id="{5B7427AE-2EFC-08E4-8FC5-009165444DFA}"/>
                </a:ext>
              </a:extLst>
            </p:cNvPr>
            <p:cNvSpPr/>
            <p:nvPr/>
          </p:nvSpPr>
          <p:spPr>
            <a:xfrm rot="10800000">
              <a:off x="4810906" y="2672903"/>
              <a:ext cx="479053" cy="416568"/>
            </a:xfrm>
            <a:prstGeom prst="circularArrow">
              <a:avLst/>
            </a:prstGeom>
            <a:ln>
              <a:solidFill>
                <a:schemeClr val="accent5">
                  <a:lumMod val="50000"/>
                </a:schemeClr>
              </a:solid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PK" dirty="0">
                <a:latin typeface="Jameel Noori Nastaleeq" panose="02000503000000020004" pitchFamily="2" charset="-78"/>
                <a:cs typeface="Jameel Noori Nastaleeq" panose="02000503000000020004" pitchFamily="2" charset="-78"/>
              </a:endParaRPr>
            </a:p>
          </p:txBody>
        </p:sp>
      </p:grpSp>
      <p:sp>
        <p:nvSpPr>
          <p:cNvPr id="14" name="TextBox 13">
            <a:extLst>
              <a:ext uri="{FF2B5EF4-FFF2-40B4-BE49-F238E27FC236}">
                <a16:creationId xmlns:a16="http://schemas.microsoft.com/office/drawing/2014/main" id="{3C1A6C71-DE36-AABA-078D-54447A810EC2}"/>
              </a:ext>
            </a:extLst>
          </p:cNvPr>
          <p:cNvSpPr txBox="1"/>
          <p:nvPr/>
        </p:nvSpPr>
        <p:spPr>
          <a:xfrm>
            <a:off x="3601331" y="4349399"/>
            <a:ext cx="2819400" cy="52322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rtl="1"/>
            <a:r>
              <a:rPr lang="ur-PK" sz="2800" b="1" dirty="0">
                <a:solidFill>
                  <a:schemeClr val="tx1"/>
                </a:solidFill>
                <a:latin typeface="Jameel Noori Nastaleeq" panose="02000503000000020004" pitchFamily="2" charset="-78"/>
                <a:cs typeface="Jameel Noori Nastaleeq" panose="02000503000000020004" pitchFamily="2" charset="-78"/>
              </a:rPr>
              <a:t>قواعد اور الفاظ شناسی </a:t>
            </a:r>
            <a:endParaRPr lang="en-PK" sz="2800" b="1" dirty="0">
              <a:solidFill>
                <a:schemeClr val="tx1"/>
              </a:solidFill>
              <a:latin typeface="Jameel Noori Nastaleeq" panose="02000503000000020004" pitchFamily="2" charset="-78"/>
              <a:cs typeface="Jameel Noori Nastaleeq" panose="02000503000000020004" pitchFamily="2" charset="-78"/>
            </a:endParaRPr>
          </a:p>
        </p:txBody>
      </p:sp>
      <p:sp>
        <p:nvSpPr>
          <p:cNvPr id="15" name="TextBox 14">
            <a:extLst>
              <a:ext uri="{FF2B5EF4-FFF2-40B4-BE49-F238E27FC236}">
                <a16:creationId xmlns:a16="http://schemas.microsoft.com/office/drawing/2014/main" id="{84C72DA5-F503-C58A-FA60-D1768CEF0A00}"/>
              </a:ext>
            </a:extLst>
          </p:cNvPr>
          <p:cNvSpPr txBox="1"/>
          <p:nvPr/>
        </p:nvSpPr>
        <p:spPr>
          <a:xfrm>
            <a:off x="3466155" y="1052559"/>
            <a:ext cx="2819400" cy="52322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rtl="1"/>
            <a:r>
              <a:rPr lang="ur-PK" sz="2800" b="1" dirty="0">
                <a:solidFill>
                  <a:schemeClr val="tx1"/>
                </a:solidFill>
                <a:latin typeface="Jameel Noori Nastaleeq" panose="02000503000000020004" pitchFamily="2" charset="-78"/>
                <a:cs typeface="Jameel Noori Nastaleeq" panose="02000503000000020004" pitchFamily="2" charset="-78"/>
              </a:rPr>
              <a:t>قواعد اور الفاظ شناسی </a:t>
            </a:r>
            <a:endParaRPr lang="en-PK" sz="2800" b="1" dirty="0">
              <a:solidFill>
                <a:schemeClr val="tx1"/>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496797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332"/>
        <p:cNvGrpSpPr/>
        <p:nvPr/>
      </p:nvGrpSpPr>
      <p:grpSpPr>
        <a:xfrm>
          <a:off x="0" y="0"/>
          <a:ext cx="0" cy="0"/>
          <a:chOff x="0" y="0"/>
          <a:chExt cx="0" cy="0"/>
        </a:xfrm>
      </p:grpSpPr>
      <p:sp>
        <p:nvSpPr>
          <p:cNvPr id="5" name="Google Shape;350;p41">
            <a:extLst>
              <a:ext uri="{FF2B5EF4-FFF2-40B4-BE49-F238E27FC236}">
                <a16:creationId xmlns:a16="http://schemas.microsoft.com/office/drawing/2014/main" id="{19EDBDC5-4237-2066-F217-C6C8BB9F3551}"/>
              </a:ext>
            </a:extLst>
          </p:cNvPr>
          <p:cNvSpPr/>
          <p:nvPr/>
        </p:nvSpPr>
        <p:spPr>
          <a:xfrm>
            <a:off x="5397824" y="3903785"/>
            <a:ext cx="3593775" cy="892342"/>
          </a:xfrm>
          <a:prstGeom prst="ellipse">
            <a:avLst/>
          </a:pr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1" name="TextBox 10">
            <a:extLst>
              <a:ext uri="{FF2B5EF4-FFF2-40B4-BE49-F238E27FC236}">
                <a16:creationId xmlns:a16="http://schemas.microsoft.com/office/drawing/2014/main" id="{0B62E158-1497-D592-2D0D-B02A010192EE}"/>
              </a:ext>
            </a:extLst>
          </p:cNvPr>
          <p:cNvSpPr txBox="1"/>
          <p:nvPr/>
        </p:nvSpPr>
        <p:spPr>
          <a:xfrm>
            <a:off x="749688" y="1428541"/>
            <a:ext cx="5019845" cy="3058273"/>
          </a:xfrm>
          <a:prstGeom prst="rect">
            <a:avLst/>
          </a:prstGeom>
          <a:noFill/>
        </p:spPr>
        <p:txBody>
          <a:bodyPr wrap="square">
            <a:spAutoFit/>
          </a:bodyPr>
          <a:lstStyle/>
          <a:p>
            <a:pPr marL="228600" marR="0" algn="r" rtl="1">
              <a:lnSpc>
                <a:spcPct val="115000"/>
              </a:lnSpc>
              <a:spcBef>
                <a:spcPts val="0"/>
              </a:spcBef>
              <a:spcAft>
                <a:spcPts val="1000"/>
              </a:spcAft>
            </a:pPr>
            <a:r>
              <a:rPr lang="ur-PK" sz="1800" b="1" dirty="0">
                <a:effectLst/>
                <a:latin typeface="Aptos" panose="020B0004020202020204" pitchFamily="34" charset="0"/>
                <a:ea typeface="Aptos" panose="020B0004020202020204" pitchFamily="34" charset="0"/>
                <a:cs typeface="Jameel Noori Nastaleeq" panose="02000503000000020004" pitchFamily="2" charset="-78"/>
              </a:rPr>
              <a:t> </a:t>
            </a:r>
            <a:r>
              <a:rPr lang="ur-PK" sz="3200" b="1" dirty="0">
                <a:effectLst/>
                <a:latin typeface="Aptos" panose="020B0004020202020204" pitchFamily="34" charset="0"/>
                <a:ea typeface="Aptos" panose="020B0004020202020204" pitchFamily="34" charset="0"/>
                <a:cs typeface="Jameel Noori Nastaleeq" panose="02000503000000020004" pitchFamily="2" charset="-78"/>
              </a:rPr>
              <a:t>کل سے آج تک ہم نے مختلف سرگرمیاں کیں یاد </a:t>
            </a:r>
            <a:r>
              <a:rPr lang="ur-PK" sz="3200" b="1" dirty="0" err="1">
                <a:effectLst/>
                <a:latin typeface="Aptos" panose="020B0004020202020204" pitchFamily="34" charset="0"/>
                <a:ea typeface="Aptos" panose="020B0004020202020204" pitchFamily="34" charset="0"/>
                <a:cs typeface="Jameel Noori Nastaleeq" panose="02000503000000020004" pitchFamily="2" charset="-78"/>
              </a:rPr>
              <a:t>کیجئے</a:t>
            </a:r>
            <a:r>
              <a:rPr lang="ur-PK" sz="3200" b="1" dirty="0">
                <a:effectLst/>
                <a:latin typeface="Aptos" panose="020B0004020202020204" pitchFamily="34" charset="0"/>
                <a:ea typeface="Aptos" panose="020B0004020202020204" pitchFamily="34" charset="0"/>
                <a:cs typeface="Jameel Noori Nastaleeq" panose="02000503000000020004" pitchFamily="2" charset="-78"/>
              </a:rPr>
              <a:t> اور بتائیے کہاں کون </a:t>
            </a:r>
            <a:r>
              <a:rPr lang="ur-PK" sz="3200" b="1" dirty="0" err="1">
                <a:effectLst/>
                <a:latin typeface="Aptos" panose="020B0004020202020204" pitchFamily="34" charset="0"/>
                <a:ea typeface="Aptos" panose="020B0004020202020204" pitchFamily="34" charset="0"/>
                <a:cs typeface="Jameel Noori Nastaleeq" panose="02000503000000020004" pitchFamily="2" charset="-78"/>
              </a:rPr>
              <a:t>کون</a:t>
            </a:r>
            <a:r>
              <a:rPr lang="ur-PK" sz="3200" b="1" dirty="0">
                <a:effectLst/>
                <a:latin typeface="Aptos" panose="020B0004020202020204" pitchFamily="34" charset="0"/>
                <a:ea typeface="Aptos" panose="020B0004020202020204" pitchFamily="34" charset="0"/>
                <a:cs typeface="Jameel Noori Nastaleeq" panose="02000503000000020004" pitchFamily="2" charset="-78"/>
              </a:rPr>
              <a:t> سی مہارتیں استعمال کیں اور کون سی سرگرمی کس مہارت کے ساتھ مکمل ہوئی ؟</a:t>
            </a:r>
            <a:r>
              <a:rPr lang="ur-PK" sz="4000" kern="0" dirty="0">
                <a:effectLst/>
                <a:ea typeface="Aptos" panose="020B0004020202020204" pitchFamily="34" charset="0"/>
                <a:cs typeface="Jameel Noori Nastaleeq" panose="02000503000000020004" pitchFamily="2" charset="-78"/>
              </a:rPr>
              <a:t>۔ </a:t>
            </a:r>
            <a:r>
              <a:rPr lang="ur-PK" sz="4000" kern="0" dirty="0">
                <a:solidFill>
                  <a:srgbClr val="0070C0"/>
                </a:solidFill>
                <a:effectLst/>
                <a:ea typeface="Aptos" panose="020B0004020202020204" pitchFamily="34" charset="0"/>
                <a:cs typeface="Jameel Noori Nastaleeq" panose="02000503000000020004" pitchFamily="2" charset="-78"/>
              </a:rPr>
              <a:t>کل جماعتی فیڈ بیک</a:t>
            </a:r>
          </a:p>
          <a:p>
            <a:pPr algn="r" rtl="1"/>
            <a:endParaRPr lang="en-US" sz="2800" dirty="0"/>
          </a:p>
        </p:txBody>
      </p:sp>
      <p:sp>
        <p:nvSpPr>
          <p:cNvPr id="12" name="TextBox 11">
            <a:extLst>
              <a:ext uri="{FF2B5EF4-FFF2-40B4-BE49-F238E27FC236}">
                <a16:creationId xmlns:a16="http://schemas.microsoft.com/office/drawing/2014/main" id="{3F5C7410-6B08-7226-092C-46C254F189F8}"/>
              </a:ext>
            </a:extLst>
          </p:cNvPr>
          <p:cNvSpPr txBox="1"/>
          <p:nvPr/>
        </p:nvSpPr>
        <p:spPr>
          <a:xfrm>
            <a:off x="1669378" y="541399"/>
            <a:ext cx="5805244" cy="646331"/>
          </a:xfrm>
          <a:prstGeom prst="rect">
            <a:avLst/>
          </a:prstGeom>
          <a:noFill/>
        </p:spPr>
        <p:txBody>
          <a:bodyPr wrap="square">
            <a:spAutoFit/>
          </a:bodyPr>
          <a:lstStyle/>
          <a:p>
            <a:pPr algn="r" rtl="1"/>
            <a:r>
              <a:rPr lang="ur-PK" sz="3600" b="1" kern="0" dirty="0">
                <a:effectLst/>
                <a:ea typeface="Aptos" panose="020B0004020202020204" pitchFamily="34" charset="0"/>
                <a:cs typeface="Jameel Noori Nastaleeq" panose="02000503000000020004" pitchFamily="2" charset="-78"/>
              </a:rPr>
              <a:t>زبان کی مہارتوں کا حاصل </a:t>
            </a:r>
            <a:endParaRPr lang="en-US" sz="3600" b="1" dirty="0"/>
          </a:p>
        </p:txBody>
      </p:sp>
      <p:sp>
        <p:nvSpPr>
          <p:cNvPr id="2" name="Freeform: Shape 1">
            <a:extLst>
              <a:ext uri="{FF2B5EF4-FFF2-40B4-BE49-F238E27FC236}">
                <a16:creationId xmlns:a16="http://schemas.microsoft.com/office/drawing/2014/main" id="{11FF4AE8-AD54-6AB4-6F89-318A1DAD2C2C}"/>
              </a:ext>
            </a:extLst>
          </p:cNvPr>
          <p:cNvSpPr/>
          <p:nvPr/>
        </p:nvSpPr>
        <p:spPr>
          <a:xfrm>
            <a:off x="5769533" y="1288049"/>
            <a:ext cx="1464424" cy="1444753"/>
          </a:xfrm>
          <a:custGeom>
            <a:avLst/>
            <a:gdLst>
              <a:gd name="connsiteX0" fmla="*/ 0 w 1387493"/>
              <a:gd name="connsiteY0" fmla="*/ 1387493 h 1387493"/>
              <a:gd name="connsiteX1" fmla="*/ 1387493 w 1387493"/>
              <a:gd name="connsiteY1" fmla="*/ 0 h 1387493"/>
              <a:gd name="connsiteX2" fmla="*/ 1387493 w 1387493"/>
              <a:gd name="connsiteY2" fmla="*/ 1387493 h 1387493"/>
              <a:gd name="connsiteX3" fmla="*/ 0 w 1387493"/>
              <a:gd name="connsiteY3" fmla="*/ 1387493 h 1387493"/>
            </a:gdLst>
            <a:ahLst/>
            <a:cxnLst>
              <a:cxn ang="0">
                <a:pos x="connsiteX0" y="connsiteY0"/>
              </a:cxn>
              <a:cxn ang="0">
                <a:pos x="connsiteX1" y="connsiteY1"/>
              </a:cxn>
              <a:cxn ang="0">
                <a:pos x="connsiteX2" y="connsiteY2"/>
              </a:cxn>
              <a:cxn ang="0">
                <a:pos x="connsiteX3" y="connsiteY3"/>
              </a:cxn>
            </a:cxnLst>
            <a:rect l="l" t="t" r="r" b="b"/>
            <a:pathLst>
              <a:path w="1387493" h="1387493">
                <a:moveTo>
                  <a:pt x="0" y="1387493"/>
                </a:moveTo>
                <a:cubicBezTo>
                  <a:pt x="0" y="621202"/>
                  <a:pt x="621202" y="0"/>
                  <a:pt x="1387493" y="0"/>
                </a:cubicBezTo>
                <a:lnTo>
                  <a:pt x="1387493" y="1387493"/>
                </a:lnTo>
                <a:lnTo>
                  <a:pt x="0" y="1387493"/>
                </a:lnTo>
                <a:close/>
              </a:path>
            </a:pathLst>
          </a:custGeom>
          <a:solidFill>
            <a:schemeClr val="accent5">
              <a:lumMod val="75000"/>
            </a:schemeClr>
          </a:solidFill>
          <a:ln>
            <a:solidFill>
              <a:schemeClr val="accent5">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5523" tIns="605523" rIns="199136" bIns="199136" numCol="1" spcCol="1270" anchor="ctr" anchorCtr="0">
            <a:noAutofit/>
          </a:bodyPr>
          <a:lstStyle/>
          <a:p>
            <a:pPr marL="0" lvl="0" indent="0" algn="ctr" defTabSz="1244600">
              <a:lnSpc>
                <a:spcPct val="90000"/>
              </a:lnSpc>
              <a:spcBef>
                <a:spcPct val="0"/>
              </a:spcBef>
              <a:spcAft>
                <a:spcPct val="35000"/>
              </a:spcAft>
              <a:buNone/>
            </a:pPr>
            <a:r>
              <a:rPr lang="ur-PK" sz="4400" b="1" kern="1200" dirty="0">
                <a:latin typeface="Jameel Noori Nastaleeq" panose="02000503000000020004" pitchFamily="2" charset="-78"/>
                <a:cs typeface="Jameel Noori Nastaleeq" panose="02000503000000020004" pitchFamily="2" charset="-78"/>
              </a:rPr>
              <a:t>بولنا</a:t>
            </a:r>
            <a:endParaRPr lang="en-PK" sz="2800" b="1" kern="1200" dirty="0">
              <a:latin typeface="Jameel Noori Nastaleeq" panose="02000503000000020004" pitchFamily="2" charset="-78"/>
              <a:cs typeface="Jameel Noori Nastaleeq" panose="02000503000000020004" pitchFamily="2" charset="-78"/>
            </a:endParaRPr>
          </a:p>
        </p:txBody>
      </p:sp>
      <p:sp>
        <p:nvSpPr>
          <p:cNvPr id="3" name="Freeform: Shape 2">
            <a:extLst>
              <a:ext uri="{FF2B5EF4-FFF2-40B4-BE49-F238E27FC236}">
                <a16:creationId xmlns:a16="http://schemas.microsoft.com/office/drawing/2014/main" id="{D6043D8B-AFED-5EA9-2C57-54853FBE453D}"/>
              </a:ext>
            </a:extLst>
          </p:cNvPr>
          <p:cNvSpPr/>
          <p:nvPr/>
        </p:nvSpPr>
        <p:spPr>
          <a:xfrm>
            <a:off x="7301598" y="1288049"/>
            <a:ext cx="1464424" cy="1444753"/>
          </a:xfrm>
          <a:custGeom>
            <a:avLst/>
            <a:gdLst>
              <a:gd name="connsiteX0" fmla="*/ 0 w 1387493"/>
              <a:gd name="connsiteY0" fmla="*/ 1387493 h 1387493"/>
              <a:gd name="connsiteX1" fmla="*/ 1387493 w 1387493"/>
              <a:gd name="connsiteY1" fmla="*/ 0 h 1387493"/>
              <a:gd name="connsiteX2" fmla="*/ 1387493 w 1387493"/>
              <a:gd name="connsiteY2" fmla="*/ 1387493 h 1387493"/>
              <a:gd name="connsiteX3" fmla="*/ 0 w 1387493"/>
              <a:gd name="connsiteY3" fmla="*/ 1387493 h 1387493"/>
            </a:gdLst>
            <a:ahLst/>
            <a:cxnLst>
              <a:cxn ang="0">
                <a:pos x="connsiteX0" y="connsiteY0"/>
              </a:cxn>
              <a:cxn ang="0">
                <a:pos x="connsiteX1" y="connsiteY1"/>
              </a:cxn>
              <a:cxn ang="0">
                <a:pos x="connsiteX2" y="connsiteY2"/>
              </a:cxn>
              <a:cxn ang="0">
                <a:pos x="connsiteX3" y="connsiteY3"/>
              </a:cxn>
            </a:cxnLst>
            <a:rect l="l" t="t" r="r" b="b"/>
            <a:pathLst>
              <a:path w="1387493" h="1387493">
                <a:moveTo>
                  <a:pt x="0" y="0"/>
                </a:moveTo>
                <a:cubicBezTo>
                  <a:pt x="766291" y="0"/>
                  <a:pt x="1387493" y="621202"/>
                  <a:pt x="1387493" y="1387493"/>
                </a:cubicBezTo>
                <a:lnTo>
                  <a:pt x="0" y="1387493"/>
                </a:lnTo>
                <a:lnTo>
                  <a:pt x="0" y="0"/>
                </a:lnTo>
                <a:close/>
              </a:path>
            </a:pathLst>
          </a:custGeom>
          <a:solidFill>
            <a:schemeClr val="accent5">
              <a:lumMod val="75000"/>
            </a:schemeClr>
          </a:solidFill>
          <a:ln>
            <a:solidFill>
              <a:schemeClr val="accent5">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136" tIns="605523" rIns="605523" bIns="199136" numCol="1" spcCol="1270" anchor="ctr" anchorCtr="0">
            <a:noAutofit/>
          </a:bodyPr>
          <a:lstStyle/>
          <a:p>
            <a:pPr marL="0" lvl="0" indent="0" algn="ctr" defTabSz="1244600">
              <a:lnSpc>
                <a:spcPct val="90000"/>
              </a:lnSpc>
              <a:spcBef>
                <a:spcPct val="0"/>
              </a:spcBef>
              <a:spcAft>
                <a:spcPct val="35000"/>
              </a:spcAft>
              <a:buNone/>
            </a:pPr>
            <a:r>
              <a:rPr lang="ur-PK" sz="4800" b="1" kern="1200" dirty="0">
                <a:latin typeface="Jameel Noori Nastaleeq" panose="02000503000000020004" pitchFamily="2" charset="-78"/>
                <a:cs typeface="Jameel Noori Nastaleeq" panose="02000503000000020004" pitchFamily="2" charset="-78"/>
              </a:rPr>
              <a:t>سننا</a:t>
            </a:r>
            <a:endParaRPr lang="en-PK" sz="4800" b="1" kern="1200" dirty="0">
              <a:latin typeface="Jameel Noori Nastaleeq" panose="02000503000000020004" pitchFamily="2" charset="-78"/>
              <a:cs typeface="Jameel Noori Nastaleeq" panose="02000503000000020004" pitchFamily="2" charset="-78"/>
            </a:endParaRPr>
          </a:p>
        </p:txBody>
      </p:sp>
      <p:sp>
        <p:nvSpPr>
          <p:cNvPr id="4" name="Freeform: Shape 3">
            <a:extLst>
              <a:ext uri="{FF2B5EF4-FFF2-40B4-BE49-F238E27FC236}">
                <a16:creationId xmlns:a16="http://schemas.microsoft.com/office/drawing/2014/main" id="{43EC8376-F128-C447-B00A-137F49E45395}"/>
              </a:ext>
            </a:extLst>
          </p:cNvPr>
          <p:cNvSpPr/>
          <p:nvPr/>
        </p:nvSpPr>
        <p:spPr>
          <a:xfrm>
            <a:off x="7301598" y="2799534"/>
            <a:ext cx="1464424" cy="1444754"/>
          </a:xfrm>
          <a:custGeom>
            <a:avLst/>
            <a:gdLst>
              <a:gd name="connsiteX0" fmla="*/ 0 w 1387493"/>
              <a:gd name="connsiteY0" fmla="*/ 1387493 h 1387493"/>
              <a:gd name="connsiteX1" fmla="*/ 1387493 w 1387493"/>
              <a:gd name="connsiteY1" fmla="*/ 0 h 1387493"/>
              <a:gd name="connsiteX2" fmla="*/ 1387493 w 1387493"/>
              <a:gd name="connsiteY2" fmla="*/ 1387493 h 1387493"/>
              <a:gd name="connsiteX3" fmla="*/ 0 w 1387493"/>
              <a:gd name="connsiteY3" fmla="*/ 1387493 h 1387493"/>
            </a:gdLst>
            <a:ahLst/>
            <a:cxnLst>
              <a:cxn ang="0">
                <a:pos x="connsiteX0" y="connsiteY0"/>
              </a:cxn>
              <a:cxn ang="0">
                <a:pos x="connsiteX1" y="connsiteY1"/>
              </a:cxn>
              <a:cxn ang="0">
                <a:pos x="connsiteX2" y="connsiteY2"/>
              </a:cxn>
              <a:cxn ang="0">
                <a:pos x="connsiteX3" y="connsiteY3"/>
              </a:cxn>
            </a:cxnLst>
            <a:rect l="l" t="t" r="r" b="b"/>
            <a:pathLst>
              <a:path w="1387493" h="1387493">
                <a:moveTo>
                  <a:pt x="1387493" y="0"/>
                </a:moveTo>
                <a:cubicBezTo>
                  <a:pt x="1387493" y="766291"/>
                  <a:pt x="766291" y="1387493"/>
                  <a:pt x="0" y="1387493"/>
                </a:cubicBezTo>
                <a:lnTo>
                  <a:pt x="0" y="0"/>
                </a:lnTo>
                <a:lnTo>
                  <a:pt x="1387493" y="0"/>
                </a:lnTo>
                <a:close/>
              </a:path>
            </a:pathLst>
          </a:custGeom>
          <a:solidFill>
            <a:schemeClr val="accent5">
              <a:lumMod val="75000"/>
            </a:schemeClr>
          </a:solidFill>
          <a:ln>
            <a:solidFill>
              <a:schemeClr val="accent5">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136" tIns="199137" rIns="605523" bIns="605523" numCol="1" spcCol="1270" anchor="ctr" anchorCtr="0">
            <a:noAutofit/>
          </a:bodyPr>
          <a:lstStyle/>
          <a:p>
            <a:pPr marL="0" lvl="0" indent="0" algn="ctr" defTabSz="1244600" rtl="1">
              <a:lnSpc>
                <a:spcPct val="90000"/>
              </a:lnSpc>
              <a:spcBef>
                <a:spcPct val="0"/>
              </a:spcBef>
              <a:spcAft>
                <a:spcPct val="35000"/>
              </a:spcAft>
              <a:buNone/>
            </a:pPr>
            <a:r>
              <a:rPr lang="ur-PK" sz="3500" b="1" kern="1200" dirty="0">
                <a:latin typeface="Jameel Noori Nastaleeq" panose="02000503000000020004" pitchFamily="2" charset="-78"/>
                <a:cs typeface="Jameel Noori Nastaleeq" panose="02000503000000020004" pitchFamily="2" charset="-78"/>
              </a:rPr>
              <a:t>پڑھنا</a:t>
            </a:r>
            <a:endParaRPr lang="en-PK" sz="3500" b="1" kern="1200" dirty="0">
              <a:latin typeface="Jameel Noori Nastaleeq" panose="02000503000000020004" pitchFamily="2" charset="-78"/>
              <a:cs typeface="Jameel Noori Nastaleeq" panose="02000503000000020004" pitchFamily="2" charset="-78"/>
            </a:endParaRPr>
          </a:p>
        </p:txBody>
      </p:sp>
      <p:sp>
        <p:nvSpPr>
          <p:cNvPr id="7" name="Freeform: Shape 6">
            <a:extLst>
              <a:ext uri="{FF2B5EF4-FFF2-40B4-BE49-F238E27FC236}">
                <a16:creationId xmlns:a16="http://schemas.microsoft.com/office/drawing/2014/main" id="{F67A7963-84EA-FFF0-DFFF-9DCCA218B75B}"/>
              </a:ext>
            </a:extLst>
          </p:cNvPr>
          <p:cNvSpPr/>
          <p:nvPr/>
        </p:nvSpPr>
        <p:spPr>
          <a:xfrm>
            <a:off x="5769533" y="2799535"/>
            <a:ext cx="1464424" cy="1444753"/>
          </a:xfrm>
          <a:custGeom>
            <a:avLst/>
            <a:gdLst>
              <a:gd name="connsiteX0" fmla="*/ 0 w 1387493"/>
              <a:gd name="connsiteY0" fmla="*/ 1387493 h 1387493"/>
              <a:gd name="connsiteX1" fmla="*/ 1387493 w 1387493"/>
              <a:gd name="connsiteY1" fmla="*/ 0 h 1387493"/>
              <a:gd name="connsiteX2" fmla="*/ 1387493 w 1387493"/>
              <a:gd name="connsiteY2" fmla="*/ 1387493 h 1387493"/>
              <a:gd name="connsiteX3" fmla="*/ 0 w 1387493"/>
              <a:gd name="connsiteY3" fmla="*/ 1387493 h 1387493"/>
            </a:gdLst>
            <a:ahLst/>
            <a:cxnLst>
              <a:cxn ang="0">
                <a:pos x="connsiteX0" y="connsiteY0"/>
              </a:cxn>
              <a:cxn ang="0">
                <a:pos x="connsiteX1" y="connsiteY1"/>
              </a:cxn>
              <a:cxn ang="0">
                <a:pos x="connsiteX2" y="connsiteY2"/>
              </a:cxn>
              <a:cxn ang="0">
                <a:pos x="connsiteX3" y="connsiteY3"/>
              </a:cxn>
            </a:cxnLst>
            <a:rect l="l" t="t" r="r" b="b"/>
            <a:pathLst>
              <a:path w="1387493" h="1387493">
                <a:moveTo>
                  <a:pt x="1387493" y="1387493"/>
                </a:moveTo>
                <a:cubicBezTo>
                  <a:pt x="621202" y="1387493"/>
                  <a:pt x="0" y="766291"/>
                  <a:pt x="0" y="0"/>
                </a:cubicBezTo>
                <a:lnTo>
                  <a:pt x="1387493" y="0"/>
                </a:lnTo>
                <a:lnTo>
                  <a:pt x="1387493" y="1387493"/>
                </a:lnTo>
                <a:close/>
              </a:path>
            </a:pathLst>
          </a:custGeom>
          <a:solidFill>
            <a:schemeClr val="accent5">
              <a:lumMod val="75000"/>
            </a:schemeClr>
          </a:solidFill>
          <a:ln>
            <a:solidFill>
              <a:schemeClr val="accent5">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5523" tIns="199136" rIns="199136" bIns="605523" numCol="1" spcCol="1270" anchor="ctr" anchorCtr="0">
            <a:noAutofit/>
          </a:bodyPr>
          <a:lstStyle/>
          <a:p>
            <a:pPr marL="0" lvl="0" indent="0" algn="ctr" defTabSz="1244600">
              <a:lnSpc>
                <a:spcPct val="90000"/>
              </a:lnSpc>
              <a:spcBef>
                <a:spcPct val="0"/>
              </a:spcBef>
              <a:spcAft>
                <a:spcPct val="35000"/>
              </a:spcAft>
              <a:buNone/>
            </a:pPr>
            <a:r>
              <a:rPr lang="ur-PK" sz="3600" b="1" kern="1200" dirty="0">
                <a:latin typeface="Jameel Noori Nastaleeq" panose="02000503000000020004" pitchFamily="2" charset="-78"/>
                <a:cs typeface="Jameel Noori Nastaleeq" panose="02000503000000020004" pitchFamily="2" charset="-78"/>
              </a:rPr>
              <a:t>لکھنا</a:t>
            </a:r>
            <a:endParaRPr lang="en-PK" sz="3600" b="1" kern="1200" dirty="0">
              <a:latin typeface="Jameel Noori Nastaleeq" panose="02000503000000020004" pitchFamily="2" charset="-78"/>
              <a:cs typeface="Jameel Noori Nastaleeq" panose="02000503000000020004" pitchFamily="2" charset="-7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345"/>
        <p:cNvGrpSpPr/>
        <p:nvPr/>
      </p:nvGrpSpPr>
      <p:grpSpPr>
        <a:xfrm>
          <a:off x="0" y="0"/>
          <a:ext cx="0" cy="0"/>
          <a:chOff x="0" y="0"/>
          <a:chExt cx="0" cy="0"/>
        </a:xfrm>
      </p:grpSpPr>
      <p:pic>
        <p:nvPicPr>
          <p:cNvPr id="346" name="Google Shape;346;p41"/>
          <p:cNvPicPr preferRelativeResize="0"/>
          <p:nvPr/>
        </p:nvPicPr>
        <p:blipFill>
          <a:blip r:embed="rId3">
            <a:alphaModFix/>
          </a:blip>
          <a:stretch>
            <a:fillRect/>
          </a:stretch>
        </p:blipFill>
        <p:spPr>
          <a:xfrm rot="5399930">
            <a:off x="717045" y="1180887"/>
            <a:ext cx="1248361" cy="944001"/>
          </a:xfrm>
          <a:prstGeom prst="rect">
            <a:avLst/>
          </a:prstGeom>
          <a:noFill/>
          <a:ln>
            <a:noFill/>
          </a:ln>
        </p:spPr>
      </p:pic>
      <p:sp>
        <p:nvSpPr>
          <p:cNvPr id="347" name="Google Shape;347;p41"/>
          <p:cNvSpPr txBox="1">
            <a:spLocks noGrp="1"/>
          </p:cNvSpPr>
          <p:nvPr>
            <p:ph type="title"/>
          </p:nvPr>
        </p:nvSpPr>
        <p:spPr>
          <a:xfrm>
            <a:off x="3853734" y="1210350"/>
            <a:ext cx="3857100" cy="198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ur-PK" sz="9600" b="1" kern="0" dirty="0">
                <a:effectLst/>
                <a:ea typeface="Aptos" panose="020B0004020202020204" pitchFamily="34" charset="0"/>
                <a:cs typeface="Jameel Noori Nastaleeq" panose="02000503000000020004" pitchFamily="2" charset="-78"/>
              </a:rPr>
              <a:t>چائے کا وقفہ</a:t>
            </a:r>
            <a:br>
              <a:rPr lang="ur-PK" sz="3600" b="1" kern="0" dirty="0">
                <a:effectLst/>
                <a:ea typeface="Aptos" panose="020B0004020202020204" pitchFamily="34" charset="0"/>
                <a:cs typeface="Jameel Noori Nastaleeq" panose="02000503000000020004" pitchFamily="2" charset="-78"/>
              </a:rPr>
            </a:br>
            <a:r>
              <a:rPr lang="ur-PK" sz="3600" b="1" kern="0" dirty="0">
                <a:effectLst/>
                <a:ea typeface="Aptos" panose="020B0004020202020204" pitchFamily="34" charset="0"/>
                <a:cs typeface="Jameel Noori Nastaleeq" panose="02000503000000020004" pitchFamily="2" charset="-78"/>
              </a:rPr>
              <a:t>11:30 -   11:00</a:t>
            </a:r>
            <a:endParaRPr sz="9600" dirty="0"/>
          </a:p>
        </p:txBody>
      </p:sp>
      <p:pic>
        <p:nvPicPr>
          <p:cNvPr id="348" name="Google Shape;348;p41"/>
          <p:cNvPicPr preferRelativeResize="0"/>
          <p:nvPr/>
        </p:nvPicPr>
        <p:blipFill>
          <a:blip r:embed="rId4">
            <a:alphaModFix/>
          </a:blip>
          <a:stretch>
            <a:fillRect/>
          </a:stretch>
        </p:blipFill>
        <p:spPr>
          <a:xfrm rot="-7199903" flipH="1">
            <a:off x="3043113" y="2706163"/>
            <a:ext cx="899612" cy="1058770"/>
          </a:xfrm>
          <a:prstGeom prst="rect">
            <a:avLst/>
          </a:prstGeom>
          <a:noFill/>
          <a:ln>
            <a:noFill/>
          </a:ln>
        </p:spPr>
      </p:pic>
      <p:pic>
        <p:nvPicPr>
          <p:cNvPr id="349" name="Google Shape;349;p41"/>
          <p:cNvPicPr preferRelativeResize="0"/>
          <p:nvPr/>
        </p:nvPicPr>
        <p:blipFill>
          <a:blip r:embed="rId5">
            <a:alphaModFix/>
          </a:blip>
          <a:stretch>
            <a:fillRect/>
          </a:stretch>
        </p:blipFill>
        <p:spPr>
          <a:xfrm rot="-9899924">
            <a:off x="763111" y="2821579"/>
            <a:ext cx="834382" cy="681735"/>
          </a:xfrm>
          <a:prstGeom prst="rect">
            <a:avLst/>
          </a:prstGeom>
          <a:noFill/>
          <a:ln>
            <a:noFill/>
          </a:ln>
        </p:spPr>
      </p:pic>
      <p:sp>
        <p:nvSpPr>
          <p:cNvPr id="350" name="Google Shape;350;p41"/>
          <p:cNvSpPr/>
          <p:nvPr/>
        </p:nvSpPr>
        <p:spPr>
          <a:xfrm>
            <a:off x="716688" y="3482104"/>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351" name="Google Shape;351;p41"/>
          <p:cNvPicPr preferRelativeResize="0"/>
          <p:nvPr/>
        </p:nvPicPr>
        <p:blipFill>
          <a:blip r:embed="rId6">
            <a:alphaModFix/>
          </a:blip>
          <a:stretch>
            <a:fillRect/>
          </a:stretch>
        </p:blipFill>
        <p:spPr>
          <a:xfrm>
            <a:off x="1036439" y="2454056"/>
            <a:ext cx="2624108" cy="1720793"/>
          </a:xfrm>
          <a:prstGeom prst="rect">
            <a:avLst/>
          </a:prstGeom>
          <a:noFill/>
          <a:ln>
            <a:noFill/>
          </a:ln>
        </p:spPr>
      </p:pic>
      <p:pic>
        <p:nvPicPr>
          <p:cNvPr id="352" name="Google Shape;352;p41"/>
          <p:cNvPicPr preferRelativeResize="0"/>
          <p:nvPr/>
        </p:nvPicPr>
        <p:blipFill>
          <a:blip r:embed="rId7">
            <a:alphaModFix/>
            <a:duotone>
              <a:prstClr val="black"/>
              <a:srgbClr val="D9C3A5">
                <a:tint val="50000"/>
                <a:satMod val="180000"/>
              </a:srgbClr>
            </a:duotone>
          </a:blip>
          <a:stretch>
            <a:fillRect/>
          </a:stretch>
        </p:blipFill>
        <p:spPr>
          <a:xfrm>
            <a:off x="1229626" y="1538895"/>
            <a:ext cx="1366698" cy="975956"/>
          </a:xfrm>
          <a:prstGeom prst="rect">
            <a:avLst/>
          </a:prstGeom>
          <a:noFill/>
          <a:ln>
            <a:noFill/>
          </a:ln>
        </p:spPr>
      </p:pic>
      <p:pic>
        <p:nvPicPr>
          <p:cNvPr id="353" name="Google Shape;353;p41"/>
          <p:cNvPicPr preferRelativeResize="0"/>
          <p:nvPr/>
        </p:nvPicPr>
        <p:blipFill>
          <a:blip r:embed="rId8">
            <a:alphaModFix/>
          </a:blip>
          <a:stretch>
            <a:fillRect/>
          </a:stretch>
        </p:blipFill>
        <p:spPr>
          <a:xfrm rot="-10" flipH="1">
            <a:off x="2040538" y="749394"/>
            <a:ext cx="1076330" cy="1765454"/>
          </a:xfrm>
          <a:prstGeom prst="rect">
            <a:avLst/>
          </a:prstGeom>
          <a:noFill/>
          <a:ln>
            <a:noFill/>
          </a:ln>
        </p:spPr>
      </p:pic>
      <p:pic>
        <p:nvPicPr>
          <p:cNvPr id="2" name="Picture 4" descr="Tea Break Vector Art PNG Images | Free Download On Pngtree">
            <a:extLst>
              <a:ext uri="{FF2B5EF4-FFF2-40B4-BE49-F238E27FC236}">
                <a16:creationId xmlns:a16="http://schemas.microsoft.com/office/drawing/2014/main" id="{E5924811-E2F1-093C-7AD1-EEA271D21F54}"/>
              </a:ext>
            </a:extLst>
          </p:cNvPr>
          <p:cNvPicPr>
            <a:picLocks noChangeAspect="1" noChangeArrowheads="1"/>
          </p:cNvPicPr>
          <p:nvPr/>
        </p:nvPicPr>
        <p:blipFill>
          <a:blip r:embed="rId9">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63614" y="2919004"/>
            <a:ext cx="1468503" cy="13613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681"/>
        <p:cNvGrpSpPr/>
        <p:nvPr/>
      </p:nvGrpSpPr>
      <p:grpSpPr>
        <a:xfrm>
          <a:off x="0" y="0"/>
          <a:ext cx="0" cy="0"/>
          <a:chOff x="0" y="0"/>
          <a:chExt cx="0" cy="0"/>
        </a:xfrm>
      </p:grpSpPr>
      <p:pic>
        <p:nvPicPr>
          <p:cNvPr id="682" name="Google Shape;682;p59"/>
          <p:cNvPicPr preferRelativeResize="0"/>
          <p:nvPr/>
        </p:nvPicPr>
        <p:blipFill>
          <a:blip r:embed="rId3">
            <a:alphaModFix/>
          </a:blip>
          <a:stretch>
            <a:fillRect/>
          </a:stretch>
        </p:blipFill>
        <p:spPr>
          <a:xfrm rot="-900016" flipH="1">
            <a:off x="2447356" y="2379976"/>
            <a:ext cx="1201519" cy="1897381"/>
          </a:xfrm>
          <a:prstGeom prst="rect">
            <a:avLst/>
          </a:prstGeom>
          <a:noFill/>
          <a:ln>
            <a:noFill/>
          </a:ln>
        </p:spPr>
      </p:pic>
      <p:sp>
        <p:nvSpPr>
          <p:cNvPr id="683" name="Google Shape;683;p59"/>
          <p:cNvSpPr txBox="1">
            <a:spLocks noGrp="1"/>
          </p:cNvSpPr>
          <p:nvPr>
            <p:ph type="title"/>
          </p:nvPr>
        </p:nvSpPr>
        <p:spPr>
          <a:xfrm>
            <a:off x="715100" y="535000"/>
            <a:ext cx="7713900" cy="640200"/>
          </a:xfrm>
          <a:prstGeom prst="rect">
            <a:avLst/>
          </a:prstGeom>
          <a:ln>
            <a:noFill/>
          </a:ln>
        </p:spPr>
        <p:txBody>
          <a:bodyPr spcFirstLastPara="1" wrap="square" lIns="91425" tIns="91425" rIns="91425" bIns="91425" anchor="t" anchorCtr="0">
            <a:noAutofit/>
          </a:bodyPr>
          <a:lstStyle/>
          <a:p>
            <a:pPr marL="0" marR="0" algn="ctr" rtl="1">
              <a:lnSpc>
                <a:spcPct val="115000"/>
              </a:lnSpc>
              <a:spcBef>
                <a:spcPts val="0"/>
              </a:spcBef>
              <a:spcAft>
                <a:spcPts val="0"/>
              </a:spcAft>
            </a:pPr>
            <a:r>
              <a:rPr lang="ur-PK" sz="1800" b="1" u="sng" kern="0" dirty="0">
                <a:effectLst/>
                <a:ea typeface="Aptos" panose="020B0004020202020204" pitchFamily="34" charset="0"/>
                <a:cs typeface="Jameel Noori Nastaleeq" panose="02000503000000020004" pitchFamily="2" charset="-78"/>
              </a:rPr>
              <a:t>کل جماعتی </a:t>
            </a:r>
            <a:r>
              <a:rPr lang="ur-PK" sz="2400" b="1" dirty="0">
                <a:effectLst/>
                <a:latin typeface="Aptos" panose="020B0004020202020204" pitchFamily="34" charset="0"/>
                <a:ea typeface="Aptos" panose="020B0004020202020204" pitchFamily="34" charset="0"/>
                <a:cs typeface="Jameel Noori Nastaleeq" panose="02000503000000020004" pitchFamily="2" charset="-78"/>
              </a:rPr>
              <a:t>/</a:t>
            </a:r>
            <a:r>
              <a:rPr lang="en-US" sz="2400" b="1" dirty="0">
                <a:latin typeface="Jameel Noori Nastaleeq" panose="02000503000000020004" pitchFamily="2" charset="-78"/>
                <a:ea typeface="Aptos" panose="020B0004020202020204" pitchFamily="34" charset="0"/>
                <a:cs typeface="Arial" panose="020B0604020202020204" pitchFamily="34" charset="0"/>
              </a:rPr>
              <a:t> Whole class </a:t>
            </a:r>
            <a:endParaRPr lang="en-US" sz="2400" dirty="0">
              <a:effectLst/>
              <a:latin typeface="Aptos" panose="020B0004020202020204" pitchFamily="34" charset="0"/>
              <a:ea typeface="Aptos" panose="020B0004020202020204" pitchFamily="34" charset="0"/>
              <a:cs typeface="Arial" panose="020B0604020202020204" pitchFamily="34" charset="0"/>
            </a:endParaRPr>
          </a:p>
        </p:txBody>
      </p:sp>
      <p:pic>
        <p:nvPicPr>
          <p:cNvPr id="685" name="Google Shape;685;p59"/>
          <p:cNvPicPr preferRelativeResize="0"/>
          <p:nvPr/>
        </p:nvPicPr>
        <p:blipFill>
          <a:blip r:embed="rId4">
            <a:alphaModFix/>
          </a:blip>
          <a:stretch>
            <a:fillRect/>
          </a:stretch>
        </p:blipFill>
        <p:spPr>
          <a:xfrm rot="899996">
            <a:off x="5495237" y="2379973"/>
            <a:ext cx="1201525" cy="1897377"/>
          </a:xfrm>
          <a:prstGeom prst="rect">
            <a:avLst/>
          </a:prstGeom>
          <a:noFill/>
          <a:ln>
            <a:noFill/>
          </a:ln>
        </p:spPr>
      </p:pic>
      <p:pic>
        <p:nvPicPr>
          <p:cNvPr id="686" name="Google Shape;686;p59"/>
          <p:cNvPicPr preferRelativeResize="0"/>
          <p:nvPr/>
        </p:nvPicPr>
        <p:blipFill>
          <a:blip r:embed="rId5">
            <a:alphaModFix/>
          </a:blip>
          <a:stretch>
            <a:fillRect/>
          </a:stretch>
        </p:blipFill>
        <p:spPr>
          <a:xfrm>
            <a:off x="4015887" y="2233114"/>
            <a:ext cx="1112225" cy="966600"/>
          </a:xfrm>
          <a:prstGeom prst="rect">
            <a:avLst/>
          </a:prstGeom>
          <a:noFill/>
          <a:ln>
            <a:noFill/>
          </a:ln>
        </p:spPr>
      </p:pic>
      <p:sp>
        <p:nvSpPr>
          <p:cNvPr id="687" name="Google Shape;687;p59"/>
          <p:cNvSpPr/>
          <p:nvPr/>
        </p:nvSpPr>
        <p:spPr>
          <a:xfrm>
            <a:off x="2940150" y="3915804"/>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688" name="Google Shape;688;p59"/>
          <p:cNvPicPr preferRelativeResize="0"/>
          <p:nvPr/>
        </p:nvPicPr>
        <p:blipFill>
          <a:blip r:embed="rId6">
            <a:alphaModFix/>
          </a:blip>
          <a:stretch>
            <a:fillRect/>
          </a:stretch>
        </p:blipFill>
        <p:spPr>
          <a:xfrm>
            <a:off x="2595964" y="2983252"/>
            <a:ext cx="3952174" cy="1509100"/>
          </a:xfrm>
          <a:prstGeom prst="rect">
            <a:avLst/>
          </a:prstGeom>
          <a:noFill/>
          <a:ln>
            <a:noFill/>
          </a:ln>
        </p:spPr>
      </p:pic>
      <p:sp>
        <p:nvSpPr>
          <p:cNvPr id="3" name="TextBox 2">
            <a:extLst>
              <a:ext uri="{FF2B5EF4-FFF2-40B4-BE49-F238E27FC236}">
                <a16:creationId xmlns:a16="http://schemas.microsoft.com/office/drawing/2014/main" id="{E485259D-4240-AE2C-503D-EE0D84E0D741}"/>
              </a:ext>
            </a:extLst>
          </p:cNvPr>
          <p:cNvSpPr txBox="1"/>
          <p:nvPr/>
        </p:nvSpPr>
        <p:spPr>
          <a:xfrm>
            <a:off x="2222283" y="1309784"/>
            <a:ext cx="4882660" cy="923330"/>
          </a:xfrm>
          <a:prstGeom prst="rect">
            <a:avLst/>
          </a:prstGeom>
          <a:noFill/>
        </p:spPr>
        <p:txBody>
          <a:bodyPr wrap="square">
            <a:spAutoFit/>
          </a:bodyPr>
          <a:lstStyle/>
          <a:p>
            <a:pPr algn="ctr" rtl="1"/>
            <a:r>
              <a:rPr lang="ur-PK" sz="5400" kern="0" dirty="0">
                <a:effectLst/>
                <a:ea typeface="Aptos" panose="020B0004020202020204" pitchFamily="34" charset="0"/>
                <a:cs typeface="Jameel Noori Nastaleeq" panose="02000503000000020004" pitchFamily="2" charset="-78"/>
              </a:rPr>
              <a:t>گفت و شنید کی تدریس</a:t>
            </a:r>
            <a:endParaRPr lang="en-US" sz="5400" dirty="0"/>
          </a:p>
        </p:txBody>
      </p:sp>
      <p:sp>
        <p:nvSpPr>
          <p:cNvPr id="5" name="TextBox 4">
            <a:extLst>
              <a:ext uri="{FF2B5EF4-FFF2-40B4-BE49-F238E27FC236}">
                <a16:creationId xmlns:a16="http://schemas.microsoft.com/office/drawing/2014/main" id="{78AAA2DA-04B0-6837-A720-41079A2D4CEC}"/>
              </a:ext>
            </a:extLst>
          </p:cNvPr>
          <p:cNvSpPr txBox="1"/>
          <p:nvPr/>
        </p:nvSpPr>
        <p:spPr>
          <a:xfrm>
            <a:off x="3233456" y="3079070"/>
            <a:ext cx="2696307" cy="400110"/>
          </a:xfrm>
          <a:prstGeom prst="rect">
            <a:avLst/>
          </a:prstGeom>
          <a:noFill/>
        </p:spPr>
        <p:txBody>
          <a:bodyPr wrap="square">
            <a:spAutoFit/>
          </a:bodyPr>
          <a:lstStyle/>
          <a:p>
            <a:pPr algn="ctr" rtl="1"/>
            <a:r>
              <a:rPr kumimoji="0" lang="ur-PK" sz="2000" b="1" i="0" u="none" strike="noStrike" kern="0" cap="none" spc="0" normalizeH="0" noProof="0" dirty="0">
                <a:ln>
                  <a:noFill/>
                </a:ln>
                <a:solidFill>
                  <a:schemeClr val="accent5">
                    <a:lumMod val="50000"/>
                  </a:schemeClr>
                </a:solidFill>
                <a:effectLst/>
                <a:uLnTx/>
                <a:uFillTx/>
                <a:latin typeface="Tahoma" pitchFamily="34" charset="0"/>
                <a:ea typeface="Tahoma" pitchFamily="34" charset="0"/>
                <a:cs typeface="Tahoma" pitchFamily="34" charset="0"/>
                <a:sym typeface="Arial"/>
              </a:rPr>
              <a:t>سرگرمی</a:t>
            </a:r>
            <a:r>
              <a:rPr kumimoji="0" lang="en-US" sz="2000" b="1" i="0" u="none" strike="noStrike" kern="0" cap="none" spc="0" normalizeH="0" noProof="0" dirty="0">
                <a:ln>
                  <a:noFill/>
                </a:ln>
                <a:solidFill>
                  <a:schemeClr val="accent5">
                    <a:lumMod val="50000"/>
                  </a:schemeClr>
                </a:solidFill>
                <a:effectLst/>
                <a:uLnTx/>
                <a:uFillTx/>
                <a:latin typeface="Tahoma" pitchFamily="34" charset="0"/>
                <a:ea typeface="Tahoma" pitchFamily="34" charset="0"/>
                <a:cs typeface="Tahoma" pitchFamily="34" charset="0"/>
                <a:sym typeface="Arial"/>
              </a:rPr>
              <a:t> </a:t>
            </a:r>
            <a:r>
              <a:rPr kumimoji="0" lang="ur-PK" sz="2000" b="1" i="0" u="none" strike="noStrike" kern="0" cap="none" spc="0" normalizeH="0" noProof="0" dirty="0">
                <a:ln>
                  <a:noFill/>
                </a:ln>
                <a:solidFill>
                  <a:schemeClr val="accent5">
                    <a:lumMod val="50000"/>
                  </a:schemeClr>
                </a:solidFill>
                <a:effectLst/>
                <a:uLnTx/>
                <a:uFillTx/>
                <a:latin typeface="Tahoma" pitchFamily="34" charset="0"/>
                <a:ea typeface="Tahoma" pitchFamily="34" charset="0"/>
                <a:cs typeface="Tahoma" pitchFamily="34" charset="0"/>
                <a:sym typeface="Arial"/>
              </a:rPr>
              <a:t>نمبر3  </a:t>
            </a:r>
            <a:endParaRPr lang="en-US" sz="2000" dirty="0"/>
          </a:p>
        </p:txBody>
      </p:sp>
    </p:spTree>
    <p:extLst>
      <p:ext uri="{BB962C8B-B14F-4D97-AF65-F5344CB8AC3E}">
        <p14:creationId xmlns:p14="http://schemas.microsoft.com/office/powerpoint/2010/main" val="3717192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Google Shape;84;p16">
            <a:extLst>
              <a:ext uri="{FF2B5EF4-FFF2-40B4-BE49-F238E27FC236}">
                <a16:creationId xmlns:a16="http://schemas.microsoft.com/office/drawing/2014/main" id="{D7BC0CFD-98C4-700D-203F-982CAC56504B}"/>
              </a:ext>
            </a:extLst>
          </p:cNvPr>
          <p:cNvSpPr txBox="1">
            <a:spLocks/>
          </p:cNvSpPr>
          <p:nvPr/>
        </p:nvSpPr>
        <p:spPr>
          <a:xfrm>
            <a:off x="904297" y="482458"/>
            <a:ext cx="6995053" cy="68805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1pPr>
            <a:lvl2pPr marR="0" lvl="1"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2pPr>
            <a:lvl3pPr marR="0" lvl="2"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3pPr>
            <a:lvl4pPr marR="0" lvl="3"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4pPr>
            <a:lvl5pPr marR="0" lvl="4"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5pPr>
            <a:lvl6pPr marR="0" lvl="5"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6pPr>
            <a:lvl7pPr marR="0" lvl="6"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7pPr>
            <a:lvl8pPr marR="0" lvl="7"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8pPr>
            <a:lvl9pPr marR="0" lvl="8"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9pPr>
          </a:lstStyle>
          <a:p>
            <a:pPr algn="r"/>
            <a:r>
              <a:rPr lang="ur-PK" sz="4800" b="1" dirty="0">
                <a:latin typeface="Jameel Noori Nastaleeq" panose="02000503000000020004" pitchFamily="2" charset="-78"/>
                <a:ea typeface="Tahoma" pitchFamily="34" charset="0"/>
                <a:cs typeface="Jameel Noori Nastaleeq" panose="02000503000000020004" pitchFamily="2" charset="-78"/>
              </a:rPr>
              <a:t> آئیں کہانی سنیں اور سنائیں۔۔۔</a:t>
            </a:r>
          </a:p>
        </p:txBody>
      </p:sp>
      <p:sp>
        <p:nvSpPr>
          <p:cNvPr id="6" name="Google Shape;86;p16">
            <a:extLst>
              <a:ext uri="{FF2B5EF4-FFF2-40B4-BE49-F238E27FC236}">
                <a16:creationId xmlns:a16="http://schemas.microsoft.com/office/drawing/2014/main" id="{2A756487-A2AD-9A58-FA55-96DDCCDB138E}"/>
              </a:ext>
            </a:extLst>
          </p:cNvPr>
          <p:cNvSpPr txBox="1">
            <a:spLocks/>
          </p:cNvSpPr>
          <p:nvPr/>
        </p:nvSpPr>
        <p:spPr>
          <a:xfrm>
            <a:off x="7899350" y="4098426"/>
            <a:ext cx="548700"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mtClean="0"/>
              <a:pPr algn="r"/>
              <a:t>25</a:t>
            </a:fld>
            <a:endParaRPr lang="en" dirty="0"/>
          </a:p>
        </p:txBody>
      </p:sp>
      <p:sp>
        <p:nvSpPr>
          <p:cNvPr id="7" name="Google Shape;85;p16">
            <a:extLst>
              <a:ext uri="{FF2B5EF4-FFF2-40B4-BE49-F238E27FC236}">
                <a16:creationId xmlns:a16="http://schemas.microsoft.com/office/drawing/2014/main" id="{9A49EB30-9882-5D35-7CB0-731176ECE77F}"/>
              </a:ext>
            </a:extLst>
          </p:cNvPr>
          <p:cNvSpPr txBox="1">
            <a:spLocks/>
          </p:cNvSpPr>
          <p:nvPr/>
        </p:nvSpPr>
        <p:spPr>
          <a:xfrm>
            <a:off x="1897381" y="1294433"/>
            <a:ext cx="6550670" cy="17367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dk1"/>
              </a:buClr>
              <a:buSzPts val="3000"/>
              <a:buFont typeface="Tinos"/>
              <a:buChar char="◈"/>
              <a:defRPr sz="3000" b="0" i="0" u="none" strike="noStrike" cap="none">
                <a:solidFill>
                  <a:schemeClr val="dk1"/>
                </a:solidFill>
                <a:latin typeface="Tinos"/>
                <a:ea typeface="Tinos"/>
                <a:cs typeface="Tinos"/>
                <a:sym typeface="Tinos"/>
              </a:defRPr>
            </a:lvl1pPr>
            <a:lvl2pPr marL="914400" marR="0" lvl="1" indent="-381000" algn="l" rtl="0">
              <a:lnSpc>
                <a:spcPct val="100000"/>
              </a:lnSpc>
              <a:spcBef>
                <a:spcPts val="0"/>
              </a:spcBef>
              <a:spcAft>
                <a:spcPts val="0"/>
              </a:spcAft>
              <a:buClr>
                <a:schemeClr val="dk1"/>
              </a:buClr>
              <a:buSzPts val="2400"/>
              <a:buFont typeface="Tinos"/>
              <a:buChar char="◆"/>
              <a:defRPr sz="2400" b="0" i="0" u="none" strike="noStrike" cap="none">
                <a:solidFill>
                  <a:schemeClr val="dk1"/>
                </a:solidFill>
                <a:latin typeface="Tinos"/>
                <a:ea typeface="Tinos"/>
                <a:cs typeface="Tinos"/>
                <a:sym typeface="Tinos"/>
              </a:defRPr>
            </a:lvl2pPr>
            <a:lvl3pPr marL="1371600" marR="0" lvl="2" indent="-381000" algn="l" rtl="0">
              <a:lnSpc>
                <a:spcPct val="100000"/>
              </a:lnSpc>
              <a:spcBef>
                <a:spcPts val="0"/>
              </a:spcBef>
              <a:spcAft>
                <a:spcPts val="0"/>
              </a:spcAft>
              <a:buClr>
                <a:schemeClr val="dk1"/>
              </a:buClr>
              <a:buSzPts val="2400"/>
              <a:buFont typeface="Tinos"/>
              <a:buChar char="◇"/>
              <a:defRPr sz="2400" b="0" i="0" u="none" strike="noStrike" cap="none">
                <a:solidFill>
                  <a:schemeClr val="dk1"/>
                </a:solidFill>
                <a:latin typeface="Tinos"/>
                <a:ea typeface="Tinos"/>
                <a:cs typeface="Tinos"/>
                <a:sym typeface="Tinos"/>
              </a:defRPr>
            </a:lvl3pPr>
            <a:lvl4pPr marL="1828800" marR="0" lvl="3"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4pPr>
            <a:lvl5pPr marL="2286000" marR="0" lvl="4"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5pPr>
            <a:lvl6pPr marL="2743200" marR="0" lvl="5"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6pPr>
            <a:lvl7pPr marL="3200400" marR="0" lvl="6"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7pPr>
            <a:lvl8pPr marL="3657600" marR="0" lvl="7"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8pPr>
            <a:lvl9pPr marL="4114800" marR="0" lvl="8"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9pPr>
          </a:lstStyle>
          <a:p>
            <a:pPr marL="342900" indent="-342900" algn="r" rtl="1"/>
            <a:r>
              <a:rPr lang="ur-PK" sz="3200" dirty="0">
                <a:latin typeface="Jameel Noori Nastaleeq" pitchFamily="2" charset="-78"/>
                <a:cs typeface="Jameel Noori Nastaleeq" pitchFamily="2" charset="-78"/>
              </a:rPr>
              <a:t>سنی/پڑھی ہوئی کہانیوں کے نام بتائیے</a:t>
            </a:r>
          </a:p>
          <a:p>
            <a:pPr marL="342900" indent="-342900" algn="r" rtl="1"/>
            <a:r>
              <a:rPr lang="ur-PK" sz="3200" dirty="0">
                <a:latin typeface="Jameel Noori Nastaleeq" pitchFamily="2" charset="-78"/>
                <a:cs typeface="Jameel Noori Nastaleeq" pitchFamily="2" charset="-78"/>
              </a:rPr>
              <a:t>ان کہانیوں کے عنوانات  سے کہانیوں کے نئے نام بنائیے۔</a:t>
            </a:r>
          </a:p>
        </p:txBody>
      </p:sp>
      <p:sp>
        <p:nvSpPr>
          <p:cNvPr id="8" name="Google Shape;85;p16">
            <a:extLst>
              <a:ext uri="{FF2B5EF4-FFF2-40B4-BE49-F238E27FC236}">
                <a16:creationId xmlns:a16="http://schemas.microsoft.com/office/drawing/2014/main" id="{30A40409-AE8B-E56E-65E6-ECB6F9FD1891}"/>
              </a:ext>
            </a:extLst>
          </p:cNvPr>
          <p:cNvSpPr txBox="1">
            <a:spLocks/>
          </p:cNvSpPr>
          <p:nvPr/>
        </p:nvSpPr>
        <p:spPr>
          <a:xfrm>
            <a:off x="1834443" y="2417601"/>
            <a:ext cx="6676546" cy="14973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dk1"/>
              </a:buClr>
              <a:buSzPts val="3000"/>
              <a:buFont typeface="Tinos"/>
              <a:buChar char="◈"/>
              <a:defRPr sz="3000" b="0" i="0" u="none" strike="noStrike" cap="none">
                <a:solidFill>
                  <a:schemeClr val="dk1"/>
                </a:solidFill>
                <a:latin typeface="Tinos"/>
                <a:ea typeface="Tinos"/>
                <a:cs typeface="Tinos"/>
                <a:sym typeface="Tinos"/>
              </a:defRPr>
            </a:lvl1pPr>
            <a:lvl2pPr marL="914400" marR="0" lvl="1" indent="-381000" algn="l" rtl="0">
              <a:lnSpc>
                <a:spcPct val="100000"/>
              </a:lnSpc>
              <a:spcBef>
                <a:spcPts val="0"/>
              </a:spcBef>
              <a:spcAft>
                <a:spcPts val="0"/>
              </a:spcAft>
              <a:buClr>
                <a:schemeClr val="dk1"/>
              </a:buClr>
              <a:buSzPts val="2400"/>
              <a:buFont typeface="Tinos"/>
              <a:buChar char="◆"/>
              <a:defRPr sz="2400" b="0" i="0" u="none" strike="noStrike" cap="none">
                <a:solidFill>
                  <a:schemeClr val="dk1"/>
                </a:solidFill>
                <a:latin typeface="Tinos"/>
                <a:ea typeface="Tinos"/>
                <a:cs typeface="Tinos"/>
                <a:sym typeface="Tinos"/>
              </a:defRPr>
            </a:lvl2pPr>
            <a:lvl3pPr marL="1371600" marR="0" lvl="2" indent="-381000" algn="l" rtl="0">
              <a:lnSpc>
                <a:spcPct val="100000"/>
              </a:lnSpc>
              <a:spcBef>
                <a:spcPts val="0"/>
              </a:spcBef>
              <a:spcAft>
                <a:spcPts val="0"/>
              </a:spcAft>
              <a:buClr>
                <a:schemeClr val="dk1"/>
              </a:buClr>
              <a:buSzPts val="2400"/>
              <a:buFont typeface="Tinos"/>
              <a:buChar char="◇"/>
              <a:defRPr sz="2400" b="0" i="0" u="none" strike="noStrike" cap="none">
                <a:solidFill>
                  <a:schemeClr val="dk1"/>
                </a:solidFill>
                <a:latin typeface="Tinos"/>
                <a:ea typeface="Tinos"/>
                <a:cs typeface="Tinos"/>
                <a:sym typeface="Tinos"/>
              </a:defRPr>
            </a:lvl3pPr>
            <a:lvl4pPr marL="1828800" marR="0" lvl="3"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4pPr>
            <a:lvl5pPr marL="2286000" marR="0" lvl="4"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5pPr>
            <a:lvl6pPr marL="2743200" marR="0" lvl="5"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6pPr>
            <a:lvl7pPr marL="3200400" marR="0" lvl="6"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7pPr>
            <a:lvl8pPr marL="3657600" marR="0" lvl="7"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8pPr>
            <a:lvl9pPr marL="4114800" marR="0" lvl="8" indent="-342900" algn="l" rtl="0">
              <a:lnSpc>
                <a:spcPct val="100000"/>
              </a:lnSpc>
              <a:spcBef>
                <a:spcPts val="0"/>
              </a:spcBef>
              <a:spcAft>
                <a:spcPts val="0"/>
              </a:spcAft>
              <a:buClr>
                <a:schemeClr val="dk1"/>
              </a:buClr>
              <a:buSzPts val="1800"/>
              <a:buFont typeface="Tinos"/>
              <a:buChar char="⬦"/>
              <a:defRPr sz="1800" b="0" i="0" u="none" strike="noStrike" cap="none">
                <a:solidFill>
                  <a:schemeClr val="dk1"/>
                </a:solidFill>
                <a:latin typeface="Tinos"/>
                <a:ea typeface="Tinos"/>
                <a:cs typeface="Tinos"/>
                <a:sym typeface="Tinos"/>
              </a:defRPr>
            </a:lvl9pPr>
          </a:lstStyle>
          <a:p>
            <a:pPr algn="r" rtl="1"/>
            <a:r>
              <a:rPr lang="ur-PK" sz="3200" dirty="0">
                <a:solidFill>
                  <a:schemeClr val="tx1"/>
                </a:solidFill>
                <a:latin typeface="Jameel Noori Nastaleeq" panose="02000503000000020004" pitchFamily="2" charset="-78"/>
                <a:cs typeface="Jameel Noori Nastaleeq" panose="02000503000000020004" pitchFamily="2" charset="-78"/>
              </a:rPr>
              <a:t> اپنے بنائے عنوانات سے کوئی ایک منتخب کیجیے۔ </a:t>
            </a:r>
          </a:p>
          <a:p>
            <a:pPr algn="r" rtl="1"/>
            <a:r>
              <a:rPr lang="ur-PK" sz="3200" dirty="0">
                <a:solidFill>
                  <a:schemeClr val="tx1"/>
                </a:solidFill>
                <a:latin typeface="Jameel Noori Nastaleeq" panose="02000503000000020004" pitchFamily="2" charset="-78"/>
                <a:cs typeface="Jameel Noori Nastaleeq" panose="02000503000000020004" pitchFamily="2" charset="-78"/>
              </a:rPr>
              <a:t>اور اس پر مل کر زبانی کہانی بنائیں ۔ </a:t>
            </a:r>
          </a:p>
        </p:txBody>
      </p:sp>
      <p:pic>
        <p:nvPicPr>
          <p:cNvPr id="9" name="Picture 2" descr="434 Speaking Head Emoji Images, Stock Photos &amp; Vectors | Shutterstock">
            <a:extLst>
              <a:ext uri="{FF2B5EF4-FFF2-40B4-BE49-F238E27FC236}">
                <a16:creationId xmlns:a16="http://schemas.microsoft.com/office/drawing/2014/main" id="{4F63F004-EBF1-7757-A0A0-25848C399309}"/>
              </a:ext>
            </a:extLst>
          </p:cNvPr>
          <p:cNvPicPr>
            <a:picLocks noChangeAspect="1" noChangeArrowheads="1"/>
          </p:cNvPicPr>
          <p:nvPr/>
        </p:nvPicPr>
        <p:blipFill rotWithShape="1">
          <a:blip r:embed="rId2">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b="7143"/>
          <a:stretch/>
        </p:blipFill>
        <p:spPr bwMode="auto">
          <a:xfrm rot="21241265">
            <a:off x="2444682" y="72719"/>
            <a:ext cx="1313096" cy="11342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ompassionate Storytelling: A Vital Skill for Leadership (Communication) -  LEADx">
            <a:extLst>
              <a:ext uri="{FF2B5EF4-FFF2-40B4-BE49-F238E27FC236}">
                <a16:creationId xmlns:a16="http://schemas.microsoft.com/office/drawing/2014/main" id="{0B5D9B26-C83D-26B6-1237-0E50C6CB5CA1}"/>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20178" y="2519311"/>
            <a:ext cx="3188881" cy="22558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9 Amazing Tips about Fiction Writing You Would Never Know Before 2020 -">
            <a:extLst>
              <a:ext uri="{FF2B5EF4-FFF2-40B4-BE49-F238E27FC236}">
                <a16:creationId xmlns:a16="http://schemas.microsoft.com/office/drawing/2014/main" id="{C25758C4-1E67-B86A-132E-A25EE7BCB2E2}"/>
              </a:ext>
            </a:extLst>
          </p:cNvPr>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06190" y="1279351"/>
            <a:ext cx="1022276" cy="102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02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332"/>
        <p:cNvGrpSpPr/>
        <p:nvPr/>
      </p:nvGrpSpPr>
      <p:grpSpPr>
        <a:xfrm>
          <a:off x="0" y="0"/>
          <a:ext cx="0" cy="0"/>
          <a:chOff x="0" y="0"/>
          <a:chExt cx="0" cy="0"/>
        </a:xfrm>
      </p:grpSpPr>
      <p:sp>
        <p:nvSpPr>
          <p:cNvPr id="5" name="Google Shape;350;p41">
            <a:extLst>
              <a:ext uri="{FF2B5EF4-FFF2-40B4-BE49-F238E27FC236}">
                <a16:creationId xmlns:a16="http://schemas.microsoft.com/office/drawing/2014/main" id="{19EDBDC5-4237-2066-F217-C6C8BB9F3551}"/>
              </a:ext>
            </a:extLst>
          </p:cNvPr>
          <p:cNvSpPr/>
          <p:nvPr/>
        </p:nvSpPr>
        <p:spPr>
          <a:xfrm>
            <a:off x="6286500" y="3903785"/>
            <a:ext cx="2705099" cy="211015"/>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2" name="Google Shape;84;p16">
            <a:extLst>
              <a:ext uri="{FF2B5EF4-FFF2-40B4-BE49-F238E27FC236}">
                <a16:creationId xmlns:a16="http://schemas.microsoft.com/office/drawing/2014/main" id="{C7E385DB-92DE-3EE8-97F0-98C9E27F0F29}"/>
              </a:ext>
            </a:extLst>
          </p:cNvPr>
          <p:cNvSpPr txBox="1">
            <a:spLocks/>
          </p:cNvSpPr>
          <p:nvPr/>
        </p:nvSpPr>
        <p:spPr>
          <a:xfrm>
            <a:off x="297180" y="130863"/>
            <a:ext cx="8084819" cy="114079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1pPr>
            <a:lvl2pPr marR="0" lvl="1"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2pPr>
            <a:lvl3pPr marR="0" lvl="2"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3pPr>
            <a:lvl4pPr marR="0" lvl="3"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4pPr>
            <a:lvl5pPr marR="0" lvl="4"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5pPr>
            <a:lvl6pPr marR="0" lvl="5"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6pPr>
            <a:lvl7pPr marR="0" lvl="6"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7pPr>
            <a:lvl8pPr marR="0" lvl="7"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8pPr>
            <a:lvl9pPr marR="0" lvl="8"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9pPr>
          </a:lstStyle>
          <a:p>
            <a:pPr algn="r"/>
            <a:r>
              <a:rPr lang="ur-PK" sz="4800" b="1" dirty="0">
                <a:latin typeface="Jameel Noori Nastaleeq" panose="02000503000000020004" pitchFamily="2" charset="-78"/>
                <a:ea typeface="Tahoma" pitchFamily="34" charset="0"/>
                <a:cs typeface="Jameel Noori Nastaleeq" panose="02000503000000020004" pitchFamily="2" charset="-78"/>
              </a:rPr>
              <a:t> گفت اور شنید کا یہ عمل کیسا رہا ؟  بتائیے۔۔</a:t>
            </a:r>
          </a:p>
        </p:txBody>
      </p:sp>
      <p:sp>
        <p:nvSpPr>
          <p:cNvPr id="3" name="Google Shape;85;p16">
            <a:extLst>
              <a:ext uri="{FF2B5EF4-FFF2-40B4-BE49-F238E27FC236}">
                <a16:creationId xmlns:a16="http://schemas.microsoft.com/office/drawing/2014/main" id="{51D9777E-6AC6-2DD8-E88A-F04D7E53D109}"/>
              </a:ext>
            </a:extLst>
          </p:cNvPr>
          <p:cNvSpPr txBox="1">
            <a:spLocks/>
          </p:cNvSpPr>
          <p:nvPr/>
        </p:nvSpPr>
        <p:spPr>
          <a:xfrm>
            <a:off x="434340" y="1899670"/>
            <a:ext cx="7947659" cy="6880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1pPr>
            <a:lvl2pPr marL="914400" marR="0" lvl="1"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2pPr>
            <a:lvl3pPr marL="1371600" marR="0" lvl="2"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3pPr>
            <a:lvl4pPr marL="1828800" marR="0" lvl="3"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4pPr>
            <a:lvl5pPr marL="2286000" marR="0" lvl="4"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5pPr>
            <a:lvl6pPr marL="2743200" marR="0" lvl="5"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6pPr>
            <a:lvl7pPr marL="3200400" marR="0" lvl="6"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7pPr>
            <a:lvl8pPr marL="3657600" marR="0" lvl="7"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8pPr>
            <a:lvl9pPr marL="4114800" marR="0" lvl="8"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9pPr>
          </a:lstStyle>
          <a:p>
            <a:pPr marL="0" marR="0" lvl="0" indent="0" algn="r" rtl="1">
              <a:lnSpc>
                <a:spcPct val="115000"/>
              </a:lnSpc>
              <a:spcBef>
                <a:spcPts val="0"/>
              </a:spcBef>
              <a:spcAft>
                <a:spcPts val="0"/>
              </a:spcAft>
              <a:buNone/>
            </a:pPr>
            <a:r>
              <a:rPr lang="ur-PK" sz="4400" dirty="0">
                <a:effectLst/>
                <a:latin typeface="Aptos" panose="020B0004020202020204" pitchFamily="34" charset="0"/>
                <a:ea typeface="Aptos" panose="020B0004020202020204" pitchFamily="34" charset="0"/>
                <a:cs typeface="Jameel Noori Nastaleeq" panose="02000503000000020004" pitchFamily="2" charset="-78"/>
              </a:rPr>
              <a:t>اس سرگرمی کو آپ کس مہارت  سے مربوط سمجھتے ہیں ۔ </a:t>
            </a:r>
          </a:p>
        </p:txBody>
      </p:sp>
      <p:sp>
        <p:nvSpPr>
          <p:cNvPr id="7" name="Google Shape;85;p16">
            <a:extLst>
              <a:ext uri="{FF2B5EF4-FFF2-40B4-BE49-F238E27FC236}">
                <a16:creationId xmlns:a16="http://schemas.microsoft.com/office/drawing/2014/main" id="{C498E24D-455B-5BE7-C18A-05E7B5B77EF4}"/>
              </a:ext>
            </a:extLst>
          </p:cNvPr>
          <p:cNvSpPr txBox="1">
            <a:spLocks/>
          </p:cNvSpPr>
          <p:nvPr/>
        </p:nvSpPr>
        <p:spPr>
          <a:xfrm>
            <a:off x="129540" y="3104071"/>
            <a:ext cx="7947659" cy="6880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1pPr>
            <a:lvl2pPr marL="914400" marR="0" lvl="1"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2pPr>
            <a:lvl3pPr marL="1371600" marR="0" lvl="2"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3pPr>
            <a:lvl4pPr marL="1828800" marR="0" lvl="3"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4pPr>
            <a:lvl5pPr marL="2286000" marR="0" lvl="4"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5pPr>
            <a:lvl6pPr marL="2743200" marR="0" lvl="5"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6pPr>
            <a:lvl7pPr marL="3200400" marR="0" lvl="6"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7pPr>
            <a:lvl8pPr marL="3657600" marR="0" lvl="7"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8pPr>
            <a:lvl9pPr marL="4114800" marR="0" lvl="8"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9pPr>
          </a:lstStyle>
          <a:p>
            <a:pPr marL="0" marR="0" lvl="0" indent="0" algn="r" rtl="1">
              <a:lnSpc>
                <a:spcPct val="115000"/>
              </a:lnSpc>
              <a:spcBef>
                <a:spcPts val="0"/>
              </a:spcBef>
              <a:spcAft>
                <a:spcPts val="0"/>
              </a:spcAft>
              <a:buNone/>
            </a:pPr>
            <a:r>
              <a:rPr lang="ur-PK" sz="4400" dirty="0">
                <a:effectLst/>
                <a:latin typeface="Aptos" panose="020B0004020202020204" pitchFamily="34" charset="0"/>
                <a:ea typeface="Aptos" panose="020B0004020202020204" pitchFamily="34" charset="0"/>
                <a:cs typeface="Jameel Noori Nastaleeq" panose="02000503000000020004" pitchFamily="2" charset="-78"/>
              </a:rPr>
              <a:t>گفت اور شنید دونوں سے ہے تو کیسے آپ نے جانا؟</a:t>
            </a:r>
            <a:endParaRPr lang="en-US" sz="44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79510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332"/>
        <p:cNvGrpSpPr/>
        <p:nvPr/>
      </p:nvGrpSpPr>
      <p:grpSpPr>
        <a:xfrm>
          <a:off x="0" y="0"/>
          <a:ext cx="0" cy="0"/>
          <a:chOff x="0" y="0"/>
          <a:chExt cx="0" cy="0"/>
        </a:xfrm>
      </p:grpSpPr>
      <p:sp>
        <p:nvSpPr>
          <p:cNvPr id="5" name="Google Shape;350;p41">
            <a:extLst>
              <a:ext uri="{FF2B5EF4-FFF2-40B4-BE49-F238E27FC236}">
                <a16:creationId xmlns:a16="http://schemas.microsoft.com/office/drawing/2014/main" id="{19EDBDC5-4237-2066-F217-C6C8BB9F3551}"/>
              </a:ext>
            </a:extLst>
          </p:cNvPr>
          <p:cNvSpPr/>
          <p:nvPr/>
        </p:nvSpPr>
        <p:spPr>
          <a:xfrm>
            <a:off x="6286500" y="3903785"/>
            <a:ext cx="2705099" cy="211015"/>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2" name="Google Shape;84;p16">
            <a:extLst>
              <a:ext uri="{FF2B5EF4-FFF2-40B4-BE49-F238E27FC236}">
                <a16:creationId xmlns:a16="http://schemas.microsoft.com/office/drawing/2014/main" id="{C7E385DB-92DE-3EE8-97F0-98C9E27F0F29}"/>
              </a:ext>
            </a:extLst>
          </p:cNvPr>
          <p:cNvSpPr txBox="1">
            <a:spLocks/>
          </p:cNvSpPr>
          <p:nvPr/>
        </p:nvSpPr>
        <p:spPr>
          <a:xfrm>
            <a:off x="297180" y="130863"/>
            <a:ext cx="8084819" cy="114079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1pPr>
            <a:lvl2pPr marR="0" lvl="1"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2pPr>
            <a:lvl3pPr marR="0" lvl="2"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3pPr>
            <a:lvl4pPr marR="0" lvl="3"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4pPr>
            <a:lvl5pPr marR="0" lvl="4"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5pPr>
            <a:lvl6pPr marR="0" lvl="5"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6pPr>
            <a:lvl7pPr marR="0" lvl="6"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7pPr>
            <a:lvl8pPr marR="0" lvl="7"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8pPr>
            <a:lvl9pPr marR="0" lvl="8"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9pPr>
          </a:lstStyle>
          <a:p>
            <a:pPr algn="r"/>
            <a:r>
              <a:rPr lang="ur-PK" sz="4800" b="1" dirty="0">
                <a:latin typeface="Jameel Noori Nastaleeq" panose="02000503000000020004" pitchFamily="2" charset="-78"/>
                <a:ea typeface="Tahoma" pitchFamily="34" charset="0"/>
                <a:cs typeface="Jameel Noori Nastaleeq" panose="02000503000000020004" pitchFamily="2" charset="-78"/>
              </a:rPr>
              <a:t> گفت اور شنید کی مہارت کا استعمال تخلیقی عمل میں معاون</a:t>
            </a:r>
          </a:p>
        </p:txBody>
      </p:sp>
      <p:sp>
        <p:nvSpPr>
          <p:cNvPr id="3" name="Google Shape;85;p16">
            <a:extLst>
              <a:ext uri="{FF2B5EF4-FFF2-40B4-BE49-F238E27FC236}">
                <a16:creationId xmlns:a16="http://schemas.microsoft.com/office/drawing/2014/main" id="{51D9777E-6AC6-2DD8-E88A-F04D7E53D109}"/>
              </a:ext>
            </a:extLst>
          </p:cNvPr>
          <p:cNvSpPr txBox="1">
            <a:spLocks/>
          </p:cNvSpPr>
          <p:nvPr/>
        </p:nvSpPr>
        <p:spPr>
          <a:xfrm>
            <a:off x="434340" y="1351378"/>
            <a:ext cx="7947659" cy="6880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1pPr>
            <a:lvl2pPr marL="914400" marR="0" lvl="1"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2pPr>
            <a:lvl3pPr marL="1371600" marR="0" lvl="2"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3pPr>
            <a:lvl4pPr marL="1828800" marR="0" lvl="3"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4pPr>
            <a:lvl5pPr marL="2286000" marR="0" lvl="4"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5pPr>
            <a:lvl6pPr marL="2743200" marR="0" lvl="5"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6pPr>
            <a:lvl7pPr marL="3200400" marR="0" lvl="6"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7pPr>
            <a:lvl8pPr marL="3657600" marR="0" lvl="7"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8pPr>
            <a:lvl9pPr marL="4114800" marR="0" lvl="8"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9pPr>
          </a:lstStyle>
          <a:p>
            <a:pPr marL="0" marR="0" lvl="0" indent="0" algn="r" rtl="1">
              <a:lnSpc>
                <a:spcPct val="115000"/>
              </a:lnSpc>
              <a:spcBef>
                <a:spcPts val="0"/>
              </a:spcBef>
              <a:spcAft>
                <a:spcPts val="0"/>
              </a:spcAft>
              <a:buNone/>
            </a:pPr>
            <a:r>
              <a:rPr lang="ur-PK" sz="4000" dirty="0">
                <a:effectLst/>
                <a:latin typeface="Aptos" panose="020B0004020202020204" pitchFamily="34" charset="0"/>
                <a:ea typeface="Aptos" panose="020B0004020202020204" pitchFamily="34" charset="0"/>
                <a:cs typeface="Jameel Noori Nastaleeq" panose="02000503000000020004" pitchFamily="2" charset="-78"/>
              </a:rPr>
              <a:t>کہ گفت و شنید کی صلاحیت  میں اس سرگرمی کو کرتے ہوئے نئے اور پرانے خیالات کو جوڑا ، </a:t>
            </a:r>
            <a:r>
              <a:rPr lang="ur-PK" sz="4000" dirty="0" err="1">
                <a:effectLst/>
                <a:latin typeface="Aptos" panose="020B0004020202020204" pitchFamily="34" charset="0"/>
                <a:ea typeface="Aptos" panose="020B0004020202020204" pitchFamily="34" charset="0"/>
                <a:cs typeface="Jameel Noori Nastaleeq" panose="02000503000000020004" pitchFamily="2" charset="-78"/>
              </a:rPr>
              <a:t>ملایا</a:t>
            </a:r>
            <a:r>
              <a:rPr lang="ur-PK" sz="4000" dirty="0">
                <a:effectLst/>
                <a:latin typeface="Aptos" panose="020B0004020202020204" pitchFamily="34" charset="0"/>
                <a:ea typeface="Aptos" panose="020B0004020202020204" pitchFamily="34" charset="0"/>
                <a:cs typeface="Jameel Noori Nastaleeq" panose="02000503000000020004" pitchFamily="2" charset="-78"/>
              </a:rPr>
              <a:t>  اور یکسانیت دیکھی،  اس وقت تک اس پر کام کیا  جب تک وہ خیال  ہماری اپنی تخلیق نہ بن  گئی  ۔</a:t>
            </a:r>
          </a:p>
          <a:p>
            <a:pPr marL="0" marR="0" lvl="0" indent="0" algn="ctr" rtl="1">
              <a:lnSpc>
                <a:spcPct val="115000"/>
              </a:lnSpc>
              <a:spcBef>
                <a:spcPts val="0"/>
              </a:spcBef>
              <a:spcAft>
                <a:spcPts val="0"/>
              </a:spcAft>
              <a:buNone/>
            </a:pPr>
            <a:r>
              <a:rPr lang="ur-PK" sz="4000" b="1" dirty="0">
                <a:effectLst/>
                <a:latin typeface="Aptos" panose="020B0004020202020204" pitchFamily="34" charset="0"/>
                <a:ea typeface="Aptos" panose="020B0004020202020204" pitchFamily="34" charset="0"/>
                <a:cs typeface="Jameel Noori Nastaleeq" panose="02000503000000020004" pitchFamily="2" charset="-78"/>
              </a:rPr>
              <a:t>اس  ہی سے  </a:t>
            </a:r>
            <a:r>
              <a:rPr lang="ur-PK" sz="4000" b="1" dirty="0" err="1">
                <a:effectLst/>
                <a:latin typeface="Aptos" panose="020B0004020202020204" pitchFamily="34" charset="0"/>
                <a:ea typeface="Aptos" panose="020B0004020202020204" pitchFamily="34" charset="0"/>
                <a:cs typeface="Jameel Noori Nastaleeq" panose="02000503000000020004" pitchFamily="2" charset="-78"/>
              </a:rPr>
              <a:t>فنِ</a:t>
            </a:r>
            <a:r>
              <a:rPr lang="ur-PK" sz="4000" b="1" dirty="0">
                <a:effectLst/>
                <a:latin typeface="Aptos" panose="020B0004020202020204" pitchFamily="34" charset="0"/>
                <a:ea typeface="Aptos" panose="020B0004020202020204" pitchFamily="34" charset="0"/>
                <a:cs typeface="Jameel Noori Nastaleeq" panose="02000503000000020004" pitchFamily="2" charset="-78"/>
              </a:rPr>
              <a:t> تخلیق کا آغاز ہوتا ہے </a:t>
            </a:r>
            <a:r>
              <a:rPr lang="ur-PK" sz="4400" b="1" dirty="0">
                <a:effectLst/>
                <a:latin typeface="Aptos" panose="020B0004020202020204" pitchFamily="34" charset="0"/>
                <a:ea typeface="Aptos" panose="020B0004020202020204" pitchFamily="34" charset="0"/>
                <a:cs typeface="Jameel Noori Nastaleeq" panose="02000503000000020004" pitchFamily="2" charset="-78"/>
              </a:rPr>
              <a:t>۔ </a:t>
            </a:r>
          </a:p>
        </p:txBody>
      </p:sp>
    </p:spTree>
    <p:extLst>
      <p:ext uri="{BB962C8B-B14F-4D97-AF65-F5344CB8AC3E}">
        <p14:creationId xmlns:p14="http://schemas.microsoft.com/office/powerpoint/2010/main" val="3122323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D405503-D55C-5CA3-848C-C038608DCA7C}"/>
              </a:ext>
            </a:extLst>
          </p:cNvPr>
          <p:cNvSpPr txBox="1">
            <a:spLocks/>
          </p:cNvSpPr>
          <p:nvPr/>
        </p:nvSpPr>
        <p:spPr>
          <a:xfrm>
            <a:off x="1178167" y="1187677"/>
            <a:ext cx="3686909" cy="1696200"/>
          </a:xfrm>
          <a:prstGeom prst="roundRect">
            <a:avLst>
              <a:gd name="adj" fmla="val 36791"/>
            </a:avLst>
          </a:prstGeom>
          <a:solidFill>
            <a:srgbClr val="ACB698"/>
          </a:solidFill>
        </p:spPr>
        <p:style>
          <a:lnRef idx="0">
            <a:schemeClr val="accent3"/>
          </a:lnRef>
          <a:fillRef idx="3">
            <a:schemeClr val="accent3"/>
          </a:fillRef>
          <a:effectRef idx="3">
            <a:schemeClr val="accent3"/>
          </a:effectRef>
          <a:fontRef idx="minor">
            <a:schemeClr val="lt1"/>
          </a:fontRef>
        </p:style>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64008" indent="0" algn="r" rtl="1">
              <a:lnSpc>
                <a:spcPct val="150000"/>
              </a:lnSpc>
              <a:buNone/>
            </a:pPr>
            <a:endParaRPr lang="ur-PK" sz="500" dirty="0">
              <a:solidFill>
                <a:schemeClr val="accent3"/>
              </a:solidFill>
              <a:latin typeface="Noto Nastaliq Urdu" panose="020B0502040504020204" pitchFamily="34" charset="-78"/>
              <a:cs typeface="Noto Nastaliq Urdu" panose="020B0502040504020204" pitchFamily="34" charset="-78"/>
            </a:endParaRPr>
          </a:p>
          <a:p>
            <a:pPr marL="64008" indent="0" algn="ctr" rtl="1">
              <a:buNone/>
            </a:pPr>
            <a:r>
              <a:rPr lang="ur-PK" sz="4400" dirty="0">
                <a:solidFill>
                  <a:schemeClr val="accent3"/>
                </a:solidFill>
                <a:latin typeface="Noto Nastaliq Urdu" panose="020B0502040504020204" pitchFamily="34" charset="-78"/>
                <a:cs typeface="Noto Nastaliq Urdu" panose="020B0502040504020204" pitchFamily="34" charset="-78"/>
              </a:rPr>
              <a:t>گروہ بندی</a:t>
            </a:r>
          </a:p>
          <a:p>
            <a:pPr marL="64008" indent="0" algn="r" rtl="1">
              <a:lnSpc>
                <a:spcPct val="150000"/>
              </a:lnSpc>
              <a:buNone/>
            </a:pPr>
            <a:endParaRPr lang="ur-PK" sz="4000" dirty="0">
              <a:solidFill>
                <a:schemeClr val="accent3"/>
              </a:solidFill>
              <a:latin typeface="Noto Nastaliq Urdu" panose="020B0502040504020204" pitchFamily="34" charset="-78"/>
              <a:cs typeface="Noto Nastaliq Urdu" panose="020B0502040504020204" pitchFamily="34" charset="-78"/>
            </a:endParaRPr>
          </a:p>
        </p:txBody>
      </p:sp>
      <p:sp>
        <p:nvSpPr>
          <p:cNvPr id="6" name="Google Shape;74;p15">
            <a:extLst>
              <a:ext uri="{FF2B5EF4-FFF2-40B4-BE49-F238E27FC236}">
                <a16:creationId xmlns:a16="http://schemas.microsoft.com/office/drawing/2014/main" id="{98DEDF83-7FCB-A748-AB8C-BDDE6568DBC7}"/>
              </a:ext>
            </a:extLst>
          </p:cNvPr>
          <p:cNvSpPr txBox="1">
            <a:spLocks/>
          </p:cNvSpPr>
          <p:nvPr/>
        </p:nvSpPr>
        <p:spPr>
          <a:xfrm>
            <a:off x="1260231" y="177865"/>
            <a:ext cx="6172200" cy="699900"/>
          </a:xfrm>
          <a:prstGeom prst="rect">
            <a:avLst/>
          </a:prstGeom>
        </p:spPr>
        <p:txBody>
          <a:bodyPr spcFirstLastPara="1" wrap="square" lIns="91425" tIns="91425" rIns="91425" bIns="91425" anchor="b"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ur-PK" sz="2800" b="1" i="0" u="none" strike="noStrike" kern="0" cap="none" spc="0" normalizeH="0" baseline="0" noProof="0" dirty="0">
                <a:ln>
                  <a:noFill/>
                </a:ln>
                <a:solidFill>
                  <a:schemeClr val="accent3"/>
                </a:solidFill>
                <a:effectLst/>
                <a:uLnTx/>
                <a:uFillTx/>
                <a:latin typeface="Tahoma" pitchFamily="34" charset="0"/>
                <a:ea typeface="Tahoma" pitchFamily="34" charset="0"/>
                <a:cs typeface="Tahoma" pitchFamily="34" charset="0"/>
                <a:sym typeface="Arial"/>
              </a:rPr>
              <a:t>سرگرمی 1 پر جانے سے پہلے ۔۔۔۔</a:t>
            </a:r>
            <a:endParaRPr kumimoji="0" lang="ur-PK" sz="4400" b="1" i="0" u="none" strike="noStrike" kern="0" cap="none" spc="0" normalizeH="0" baseline="0" noProof="0" dirty="0">
              <a:ln>
                <a:noFill/>
              </a:ln>
              <a:solidFill>
                <a:schemeClr val="accent3"/>
              </a:solidFill>
              <a:effectLst/>
              <a:uLnTx/>
              <a:uFillTx/>
              <a:latin typeface="Tahoma" pitchFamily="34" charset="0"/>
              <a:ea typeface="Tahoma" pitchFamily="34" charset="0"/>
              <a:cs typeface="Tahoma" pitchFamily="34" charset="0"/>
              <a:sym typeface="Arial"/>
            </a:endParaRPr>
          </a:p>
        </p:txBody>
      </p:sp>
      <p:sp>
        <p:nvSpPr>
          <p:cNvPr id="7" name="TextBox 6">
            <a:extLst>
              <a:ext uri="{FF2B5EF4-FFF2-40B4-BE49-F238E27FC236}">
                <a16:creationId xmlns:a16="http://schemas.microsoft.com/office/drawing/2014/main" id="{64288582-5815-F749-37D9-9D3CA26E6947}"/>
              </a:ext>
            </a:extLst>
          </p:cNvPr>
          <p:cNvSpPr txBox="1"/>
          <p:nvPr/>
        </p:nvSpPr>
        <p:spPr>
          <a:xfrm>
            <a:off x="223284" y="3047683"/>
            <a:ext cx="5332536" cy="1200329"/>
          </a:xfrm>
          <a:prstGeom prst="rect">
            <a:avLst/>
          </a:prstGeom>
          <a:noFill/>
        </p:spPr>
        <p:txBody>
          <a:bodyPr wrap="square">
            <a:spAutoFit/>
          </a:bodyPr>
          <a:lstStyle/>
          <a:p>
            <a:pPr algn="ctr" rtl="1"/>
            <a:r>
              <a:rPr lang="ur-PK" sz="3600" dirty="0">
                <a:solidFill>
                  <a:schemeClr val="accent5">
                    <a:lumMod val="50000"/>
                  </a:schemeClr>
                </a:solidFill>
                <a:latin typeface="Jameel Noori Nastaleeq" pitchFamily="2" charset="-78"/>
                <a:cs typeface="Jameel Noori Nastaleeq" pitchFamily="2" charset="-78"/>
              </a:rPr>
              <a:t>1 سے 5 تک نمبر دئیے گئے ہیں </a:t>
            </a:r>
          </a:p>
          <a:p>
            <a:pPr algn="ctr" rtl="1"/>
            <a:r>
              <a:rPr lang="ur-PK" sz="3600" dirty="0">
                <a:solidFill>
                  <a:schemeClr val="accent5">
                    <a:lumMod val="50000"/>
                  </a:schemeClr>
                </a:solidFill>
                <a:latin typeface="Jameel Noori Nastaleeq" pitchFamily="2" charset="-78"/>
                <a:cs typeface="Jameel Noori Nastaleeq" pitchFamily="2" charset="-78"/>
              </a:rPr>
              <a:t>تمام شرکاء اپنے نمبر کے لحاظ سے گروہ بندی کیجیے۔</a:t>
            </a:r>
            <a:endParaRPr lang="ur-PK" sz="4400" dirty="0">
              <a:solidFill>
                <a:schemeClr val="accent5">
                  <a:lumMod val="50000"/>
                </a:schemeClr>
              </a:solidFill>
              <a:latin typeface="Jameel Noori Nastaleeq" pitchFamily="2" charset="-78"/>
              <a:cs typeface="Jameel Noori Nastaleeq" pitchFamily="2" charset="-78"/>
            </a:endParaRPr>
          </a:p>
        </p:txBody>
      </p:sp>
      <p:pic>
        <p:nvPicPr>
          <p:cNvPr id="4102" name="Picture 6" descr="Teamwork Illustrazioni, Vettoriali E Clipart Stock – (836,393 Illustrazioni  Stock)">
            <a:extLst>
              <a:ext uri="{FF2B5EF4-FFF2-40B4-BE49-F238E27FC236}">
                <a16:creationId xmlns:a16="http://schemas.microsoft.com/office/drawing/2014/main" id="{3C946911-A9E6-9FA1-7746-1DC5EE5A4C7B}"/>
              </a:ext>
            </a:extLst>
          </p:cNvPr>
          <p:cNvPicPr>
            <a:picLocks noChangeAspect="1" noChangeArrowheads="1"/>
          </p:cNvPicPr>
          <p:nvPr/>
        </p:nvPicPr>
        <p:blipFill rotWithShape="1">
          <a:blip r:embed="rId2">
            <a:clrChange>
              <a:clrFrom>
                <a:srgbClr val="FCFCFC"/>
              </a:clrFrom>
              <a:clrTo>
                <a:srgbClr val="FCFCFC">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p:blipFill>
        <p:spPr bwMode="auto">
          <a:xfrm>
            <a:off x="5052647" y="924223"/>
            <a:ext cx="3847232" cy="37279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9EA26C-4ADE-2947-FDBC-C98272AB4925}"/>
              </a:ext>
            </a:extLst>
          </p:cNvPr>
          <p:cNvSpPr txBox="1"/>
          <p:nvPr/>
        </p:nvSpPr>
        <p:spPr>
          <a:xfrm rot="21373915">
            <a:off x="6107113" y="2084436"/>
            <a:ext cx="1530045" cy="1514773"/>
          </a:xfrm>
          <a:prstGeom prst="ellipse">
            <a:avLst/>
          </a:prstGeom>
          <a:solidFill>
            <a:schemeClr val="accent5">
              <a:lumMod val="60000"/>
              <a:lumOff val="40000"/>
            </a:schemeClr>
          </a:solidFill>
          <a:effectLst>
            <a:glow rad="63500">
              <a:schemeClr val="accent3">
                <a:satMod val="175000"/>
                <a:alpha val="40000"/>
              </a:schemeClr>
            </a:glow>
            <a:outerShdw blurRad="40000" dist="23000" dir="5400000" rotWithShape="0">
              <a:srgbClr val="000000">
                <a:alpha val="35000"/>
              </a:srgbClr>
            </a:outerShdw>
          </a:effectLst>
          <a:scene3d>
            <a:camera prst="perspectiveHeroicExtremeLeftFacing"/>
            <a:lightRig rig="threePt" dir="t"/>
          </a:scene3d>
          <a:sp3d>
            <a:bevelT w="101600" prst="riblet"/>
          </a:sp3d>
        </p:spPr>
        <p:style>
          <a:lnRef idx="1">
            <a:schemeClr val="accent4"/>
          </a:lnRef>
          <a:fillRef idx="3">
            <a:schemeClr val="accent4"/>
          </a:fillRef>
          <a:effectRef idx="2">
            <a:schemeClr val="accent4"/>
          </a:effectRef>
          <a:fontRef idx="minor">
            <a:schemeClr val="lt1"/>
          </a:fontRef>
        </p:style>
        <p:txBody>
          <a:bodyPr wrap="square">
            <a:spAutoFit/>
          </a:bodyPr>
          <a:lstStyle/>
          <a:p>
            <a:pPr algn="ctr" rtl="1"/>
            <a:r>
              <a:rPr lang="ur-PK" sz="3200" b="1" dirty="0">
                <a:ln w="9525">
                  <a:solidFill>
                    <a:schemeClr val="bg1"/>
                  </a:solidFill>
                  <a:prstDash val="solid"/>
                </a:ln>
                <a:solidFill>
                  <a:schemeClr val="tx1"/>
                </a:solidFill>
                <a:latin typeface="Jameel Noori Nastaleeq" panose="02000503000000020004" pitchFamily="2" charset="-78"/>
                <a:ea typeface="Tahoma" panose="020B0604030504040204" pitchFamily="34" charset="0"/>
                <a:cs typeface="Jameel Noori Nastaleeq" panose="02000503000000020004" pitchFamily="2" charset="-78"/>
              </a:rPr>
              <a:t>مل جل کر کام</a:t>
            </a:r>
            <a:endParaRPr lang="en-US" sz="3200" b="1" dirty="0">
              <a:ln w="9525">
                <a:solidFill>
                  <a:schemeClr val="bg1"/>
                </a:solidFill>
                <a:prstDash val="solid"/>
              </a:ln>
              <a:solidFill>
                <a:schemeClr val="tx1"/>
              </a:solidFill>
              <a:latin typeface="Jameel Noori Nastaleeq" panose="02000503000000020004" pitchFamily="2" charset="-78"/>
              <a:ea typeface="Tahoma" panose="020B0604030504040204" pitchFamily="34" charset="0"/>
              <a:cs typeface="Jameel Noori Nastaleeq" panose="02000503000000020004" pitchFamily="2" charset="-78"/>
            </a:endParaRPr>
          </a:p>
        </p:txBody>
      </p:sp>
    </p:spTree>
    <p:extLst>
      <p:ext uri="{BB962C8B-B14F-4D97-AF65-F5344CB8AC3E}">
        <p14:creationId xmlns:p14="http://schemas.microsoft.com/office/powerpoint/2010/main" val="2108318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Google Shape;1301;p67">
            <a:extLst>
              <a:ext uri="{FF2B5EF4-FFF2-40B4-BE49-F238E27FC236}">
                <a16:creationId xmlns:a16="http://schemas.microsoft.com/office/drawing/2014/main" id="{3CE839D3-8589-15F1-127D-16FF8C889377}"/>
              </a:ext>
            </a:extLst>
          </p:cNvPr>
          <p:cNvSpPr/>
          <p:nvPr/>
        </p:nvSpPr>
        <p:spPr>
          <a:xfrm>
            <a:off x="8749688" y="13718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10;p60">
            <a:extLst>
              <a:ext uri="{FF2B5EF4-FFF2-40B4-BE49-F238E27FC236}">
                <a16:creationId xmlns:a16="http://schemas.microsoft.com/office/drawing/2014/main" id="{A481E937-DEF2-B834-2F04-3360DAD72B9A}"/>
              </a:ext>
            </a:extLst>
          </p:cNvPr>
          <p:cNvSpPr txBox="1">
            <a:spLocks/>
          </p:cNvSpPr>
          <p:nvPr/>
        </p:nvSpPr>
        <p:spPr>
          <a:xfrm>
            <a:off x="2358048" y="229597"/>
            <a:ext cx="5424321"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Gaegu"/>
              <a:buNone/>
              <a:defRPr sz="3600" b="1" i="0" u="none" strike="noStrike" cap="none">
                <a:solidFill>
                  <a:schemeClr val="dk2"/>
                </a:solidFill>
                <a:latin typeface="Gaegu"/>
                <a:ea typeface="Gaegu"/>
                <a:cs typeface="Gaegu"/>
                <a:sym typeface="Gaegu"/>
              </a:defRPr>
            </a:lvl1pPr>
            <a:lvl2pPr marR="0" lvl="1"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pPr algn="r" rtl="1">
              <a:buSzPts val="990"/>
            </a:pPr>
            <a:r>
              <a:rPr lang="ur-PK" sz="4000" dirty="0">
                <a:solidFill>
                  <a:schemeClr val="accent3"/>
                </a:solidFill>
                <a:latin typeface="Jameel Noori Nastaleeq" panose="02000503000000020004" pitchFamily="2" charset="-78"/>
                <a:cs typeface="Jameel Noori Nastaleeq" panose="02000503000000020004" pitchFamily="2" charset="-78"/>
              </a:rPr>
              <a:t>گفت اور شنید کی سرگرمی بنائیے۔ </a:t>
            </a:r>
          </a:p>
        </p:txBody>
      </p:sp>
      <p:pic>
        <p:nvPicPr>
          <p:cNvPr id="19" name="Google Shape;682;p59">
            <a:extLst>
              <a:ext uri="{FF2B5EF4-FFF2-40B4-BE49-F238E27FC236}">
                <a16:creationId xmlns:a16="http://schemas.microsoft.com/office/drawing/2014/main" id="{BC068012-E71D-EC56-A6E3-3AEFDB6D5D28}"/>
              </a:ext>
            </a:extLst>
          </p:cNvPr>
          <p:cNvPicPr preferRelativeResize="0"/>
          <p:nvPr/>
        </p:nvPicPr>
        <p:blipFill>
          <a:blip r:embed="rId2">
            <a:alphaModFix/>
          </a:blip>
          <a:stretch>
            <a:fillRect/>
          </a:stretch>
        </p:blipFill>
        <p:spPr>
          <a:xfrm rot="-900016" flipH="1">
            <a:off x="225071" y="3009590"/>
            <a:ext cx="1201519" cy="1897381"/>
          </a:xfrm>
          <a:prstGeom prst="rect">
            <a:avLst/>
          </a:prstGeom>
          <a:noFill/>
          <a:ln>
            <a:noFill/>
          </a:ln>
        </p:spPr>
      </p:pic>
      <p:pic>
        <p:nvPicPr>
          <p:cNvPr id="20" name="Google Shape;685;p59">
            <a:extLst>
              <a:ext uri="{FF2B5EF4-FFF2-40B4-BE49-F238E27FC236}">
                <a16:creationId xmlns:a16="http://schemas.microsoft.com/office/drawing/2014/main" id="{48622484-4FB4-77A6-6F86-43A99828C950}"/>
              </a:ext>
            </a:extLst>
          </p:cNvPr>
          <p:cNvPicPr preferRelativeResize="0"/>
          <p:nvPr/>
        </p:nvPicPr>
        <p:blipFill>
          <a:blip r:embed="rId3">
            <a:alphaModFix/>
          </a:blip>
          <a:stretch>
            <a:fillRect/>
          </a:stretch>
        </p:blipFill>
        <p:spPr>
          <a:xfrm rot="899996">
            <a:off x="7717408" y="2735286"/>
            <a:ext cx="1201525" cy="1897377"/>
          </a:xfrm>
          <a:prstGeom prst="rect">
            <a:avLst/>
          </a:prstGeom>
          <a:noFill/>
          <a:ln>
            <a:noFill/>
          </a:ln>
        </p:spPr>
      </p:pic>
      <p:sp>
        <p:nvSpPr>
          <p:cNvPr id="4" name="TextBox 3">
            <a:extLst>
              <a:ext uri="{FF2B5EF4-FFF2-40B4-BE49-F238E27FC236}">
                <a16:creationId xmlns:a16="http://schemas.microsoft.com/office/drawing/2014/main" id="{F1E8143F-3EF9-2900-59BF-ECAA9AD2BD92}"/>
              </a:ext>
            </a:extLst>
          </p:cNvPr>
          <p:cNvSpPr txBox="1"/>
          <p:nvPr/>
        </p:nvSpPr>
        <p:spPr>
          <a:xfrm>
            <a:off x="931545" y="896332"/>
            <a:ext cx="7280910" cy="3720377"/>
          </a:xfrm>
          <a:prstGeom prst="rect">
            <a:avLst/>
          </a:prstGeom>
          <a:noFill/>
        </p:spPr>
        <p:txBody>
          <a:bodyPr wrap="square">
            <a:spAutoFit/>
          </a:bodyPr>
          <a:lstStyle/>
          <a:p>
            <a:pPr marL="285750" indent="-285750" algn="r" rtl="1">
              <a:lnSpc>
                <a:spcPct val="150000"/>
              </a:lnSpc>
              <a:buFont typeface="Wingdings" panose="05000000000000000000" pitchFamily="2" charset="2"/>
              <a:buChar char="q"/>
            </a:pPr>
            <a:r>
              <a:rPr lang="ur-PK" sz="3200" kern="0" dirty="0">
                <a:effectLst/>
                <a:ea typeface="Aptos" panose="020B0004020202020204" pitchFamily="34" charset="0"/>
                <a:cs typeface="Jameel Noori Nastaleeq" panose="02000503000000020004" pitchFamily="2" charset="-78"/>
              </a:rPr>
              <a:t>ہر گروہ کا  نمبر  </a:t>
            </a:r>
            <a:r>
              <a:rPr lang="ur-PK" sz="3200" kern="0" dirty="0" err="1">
                <a:effectLst/>
                <a:ea typeface="Aptos" panose="020B0004020202020204" pitchFamily="34" charset="0"/>
                <a:cs typeface="Jameel Noori Nastaleeq" panose="02000503000000020004" pitchFamily="2" charset="-78"/>
              </a:rPr>
              <a:t>اوّل</a:t>
            </a:r>
            <a:r>
              <a:rPr lang="ur-PK" sz="3200" kern="0" dirty="0">
                <a:effectLst/>
                <a:ea typeface="Aptos" panose="020B0004020202020204" pitchFamily="34" charset="0"/>
                <a:cs typeface="Jameel Noori Nastaleeq" panose="02000503000000020004" pitchFamily="2" charset="-78"/>
              </a:rPr>
              <a:t> تا پنجم جماعت کی ترتیب سے ہے ۔</a:t>
            </a:r>
          </a:p>
          <a:p>
            <a:pPr marL="285750" indent="-285750" algn="r" rtl="1">
              <a:lnSpc>
                <a:spcPct val="150000"/>
              </a:lnSpc>
              <a:buFont typeface="Wingdings" panose="05000000000000000000" pitchFamily="2" charset="2"/>
              <a:buChar char="q"/>
            </a:pPr>
            <a:r>
              <a:rPr lang="ur-PK" sz="3200" dirty="0">
                <a:effectLst/>
                <a:latin typeface="Aptos" panose="020B0004020202020204" pitchFamily="34" charset="0"/>
                <a:ea typeface="Aptos" panose="020B0004020202020204" pitchFamily="34" charset="0"/>
                <a:cs typeface="Jameel Noori Nastaleeq" panose="02000503000000020004" pitchFamily="2" charset="-78"/>
              </a:rPr>
              <a:t>قومی نصاب کے پیش رفت کا خاکہ دیا گیا ہے اس میں سے سننا اور بولنا کا حصہ استعمال کیجیے اور </a:t>
            </a:r>
            <a:r>
              <a:rPr lang="ur-PK" sz="3200" kern="0" dirty="0">
                <a:effectLst/>
                <a:ea typeface="Aptos" panose="020B0004020202020204" pitchFamily="34" charset="0"/>
                <a:cs typeface="Jameel Noori Nastaleeq" panose="02000503000000020004" pitchFamily="2" charset="-78"/>
              </a:rPr>
              <a:t>گفت </a:t>
            </a:r>
            <a:r>
              <a:rPr lang="ur-PK" sz="3200" kern="0" dirty="0" err="1">
                <a:effectLst/>
                <a:ea typeface="Aptos" panose="020B0004020202020204" pitchFamily="34" charset="0"/>
                <a:cs typeface="Jameel Noori Nastaleeq" panose="02000503000000020004" pitchFamily="2" charset="-78"/>
              </a:rPr>
              <a:t>وشنید</a:t>
            </a:r>
            <a:r>
              <a:rPr lang="ur-PK" sz="3200" kern="0" dirty="0">
                <a:effectLst/>
                <a:ea typeface="Aptos" panose="020B0004020202020204" pitchFamily="34" charset="0"/>
                <a:cs typeface="Jameel Noori Nastaleeq" panose="02000503000000020004" pitchFamily="2" charset="-78"/>
              </a:rPr>
              <a:t> پر 10 منٹ کی سرگرمی بنائیے۔</a:t>
            </a:r>
          </a:p>
          <a:p>
            <a:pPr marL="285750" indent="-285750" algn="r" rtl="1">
              <a:lnSpc>
                <a:spcPct val="150000"/>
              </a:lnSpc>
              <a:buFont typeface="Wingdings" panose="05000000000000000000" pitchFamily="2" charset="2"/>
              <a:buChar char="q"/>
            </a:pPr>
            <a:r>
              <a:rPr lang="ur-PK" sz="3200" dirty="0">
                <a:effectLst/>
                <a:latin typeface="Aptos" panose="020B0004020202020204" pitchFamily="34" charset="0"/>
                <a:ea typeface="Aptos" panose="020B0004020202020204" pitchFamily="34" charset="0"/>
                <a:cs typeface="Jameel Noori Nastaleeq" panose="02000503000000020004" pitchFamily="2" charset="-78"/>
              </a:rPr>
              <a:t>ہر گروہ  کو پیشکش کے لئے 5 منٹ دئیے جائیں گے جس میں وہ اپنی بنائی سرگرمی کو </a:t>
            </a:r>
            <a:r>
              <a:rPr lang="ur-PK" sz="3200" dirty="0" err="1">
                <a:effectLst/>
                <a:latin typeface="Aptos" panose="020B0004020202020204" pitchFamily="34" charset="0"/>
                <a:ea typeface="Aptos" panose="020B0004020202020204" pitchFamily="34" charset="0"/>
                <a:cs typeface="Jameel Noori Nastaleeq" panose="02000503000000020004" pitchFamily="2" charset="-78"/>
              </a:rPr>
              <a:t>مائیکرو</a:t>
            </a:r>
            <a:r>
              <a:rPr lang="ur-PK" sz="3200" dirty="0">
                <a:effectLst/>
                <a:latin typeface="Aptos" panose="020B0004020202020204" pitchFamily="34" charset="0"/>
                <a:ea typeface="Aptos" panose="020B0004020202020204" pitchFamily="34" charset="0"/>
                <a:cs typeface="Jameel Noori Nastaleeq" panose="02000503000000020004" pitchFamily="2" charset="-78"/>
              </a:rPr>
              <a:t> </a:t>
            </a:r>
            <a:r>
              <a:rPr lang="ur-PK" sz="3200" dirty="0" err="1">
                <a:effectLst/>
                <a:latin typeface="Aptos" panose="020B0004020202020204" pitchFamily="34" charset="0"/>
                <a:ea typeface="Aptos" panose="020B0004020202020204" pitchFamily="34" charset="0"/>
                <a:cs typeface="Jameel Noori Nastaleeq" panose="02000503000000020004" pitchFamily="2" charset="-78"/>
              </a:rPr>
              <a:t>ٹیچنگ</a:t>
            </a:r>
            <a:r>
              <a:rPr lang="ur-PK" sz="3200" dirty="0">
                <a:effectLst/>
                <a:latin typeface="Aptos" panose="020B0004020202020204" pitchFamily="34" charset="0"/>
                <a:ea typeface="Aptos" panose="020B0004020202020204" pitchFamily="34" charset="0"/>
                <a:cs typeface="Jameel Noori Nastaleeq" panose="02000503000000020004" pitchFamily="2" charset="-78"/>
              </a:rPr>
              <a:t> کریں گے ۔ ( مختصر اور عملی طور پر پڑھائیں گے ۔)</a:t>
            </a:r>
            <a:endParaRPr lang="en-US" sz="3200" dirty="0"/>
          </a:p>
        </p:txBody>
      </p:sp>
    </p:spTree>
    <p:extLst>
      <p:ext uri="{BB962C8B-B14F-4D97-AF65-F5344CB8AC3E}">
        <p14:creationId xmlns:p14="http://schemas.microsoft.com/office/powerpoint/2010/main" val="4282181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B0F87E-2267-C767-EDD0-0ECCE778ADB2}"/>
              </a:ext>
            </a:extLst>
          </p:cNvPr>
          <p:cNvSpPr txBox="1">
            <a:spLocks/>
          </p:cNvSpPr>
          <p:nvPr/>
        </p:nvSpPr>
        <p:spPr>
          <a:xfrm>
            <a:off x="825306" y="1704861"/>
            <a:ext cx="7696200" cy="3124200"/>
          </a:xfrm>
          <a:prstGeom prst="rect">
            <a:avLst/>
          </a:prstGeom>
        </p:spPr>
        <p:txBody>
          <a:bodyPr>
            <a:normAutofit fontScale="92500" lnSpcReduction="10000"/>
          </a:bodyPr>
          <a:lstStyle/>
          <a:p>
            <a:pPr marL="228600" lvl="0" indent="-342900" algn="r" rtl="1">
              <a:lnSpc>
                <a:spcPct val="150000"/>
              </a:lnSpc>
              <a:spcBef>
                <a:spcPct val="20000"/>
              </a:spcBef>
              <a:spcAft>
                <a:spcPts val="300"/>
              </a:spcAft>
              <a:buClr>
                <a:schemeClr val="accent3">
                  <a:lumMod val="50000"/>
                </a:schemeClr>
              </a:buClr>
              <a:buSzPct val="130000"/>
              <a:buFont typeface="Arial" pitchFamily="34" charset="0"/>
              <a:buChar char="•"/>
              <a:defRPr/>
            </a:pPr>
            <a:r>
              <a:rPr kumimoji="0" lang="ur-PK" sz="3200" b="1" i="0" u="none" strike="noStrike" kern="0" cap="none" spc="0" normalizeH="0" baseline="0" noProof="0" dirty="0">
                <a:ln>
                  <a:noFill/>
                </a:ln>
                <a:solidFill>
                  <a:schemeClr val="accent3">
                    <a:lumMod val="75000"/>
                  </a:schemeClr>
                </a:solidFill>
                <a:effectLst/>
                <a:uLnTx/>
                <a:uFillTx/>
                <a:latin typeface="Jameel Noori Nastaleeq" pitchFamily="2" charset="-78"/>
                <a:ea typeface="+mn-ea"/>
                <a:cs typeface="Jameel Noori Nastaleeq" pitchFamily="2" charset="-78"/>
              </a:rPr>
              <a:t>حاضری </a:t>
            </a:r>
            <a:r>
              <a:rPr kumimoji="0" lang="ur-PK" sz="3200" b="1" i="0" u="none" strike="noStrike" kern="0" cap="none" spc="0" normalizeH="0" noProof="0" dirty="0">
                <a:ln>
                  <a:noFill/>
                </a:ln>
                <a:solidFill>
                  <a:schemeClr val="accent3">
                    <a:lumMod val="75000"/>
                  </a:schemeClr>
                </a:solidFill>
                <a:effectLst/>
                <a:uLnTx/>
                <a:uFillTx/>
                <a:latin typeface="Jameel Noori Nastaleeq" pitchFamily="2" charset="-78"/>
                <a:ea typeface="+mn-ea"/>
                <a:cs typeface="Jameel Noori Nastaleeq" pitchFamily="2" charset="-78"/>
              </a:rPr>
              <a:t> بہت اہم ہے </a:t>
            </a:r>
            <a:r>
              <a:rPr lang="ur-PK" sz="3200" b="1" kern="0" dirty="0">
                <a:solidFill>
                  <a:schemeClr val="accent3">
                    <a:lumMod val="75000"/>
                  </a:schemeClr>
                </a:solidFill>
                <a:latin typeface="Jameel Noori Nastaleeq" pitchFamily="2" charset="-78"/>
                <a:cs typeface="Jameel Noori Nastaleeq" pitchFamily="2" charset="-78"/>
              </a:rPr>
              <a:t>،  اپنے دستخط کیجئے</a:t>
            </a:r>
            <a:r>
              <a:rPr kumimoji="0" lang="ur-PK" sz="3200" b="1" i="0" u="none" strike="noStrike" kern="0" cap="none" spc="0" normalizeH="0" noProof="0" dirty="0">
                <a:ln>
                  <a:noFill/>
                </a:ln>
                <a:solidFill>
                  <a:schemeClr val="accent3">
                    <a:lumMod val="75000"/>
                  </a:schemeClr>
                </a:solidFill>
                <a:effectLst/>
                <a:uLnTx/>
                <a:uFillTx/>
                <a:latin typeface="Jameel Noori Nastaleeq" pitchFamily="2" charset="-78"/>
                <a:ea typeface="+mn-ea"/>
                <a:cs typeface="Jameel Noori Nastaleeq" pitchFamily="2" charset="-78"/>
              </a:rPr>
              <a:t>۔</a:t>
            </a:r>
          </a:p>
          <a:p>
            <a:pPr marL="228600" marR="0" lvl="0" indent="-342900" algn="r" defTabSz="914400" rtl="1" eaLnBrk="1" fontAlgn="auto" latinLnBrk="0" hangingPunct="1">
              <a:lnSpc>
                <a:spcPct val="150000"/>
              </a:lnSpc>
              <a:spcBef>
                <a:spcPct val="20000"/>
              </a:spcBef>
              <a:spcAft>
                <a:spcPts val="300"/>
              </a:spcAft>
              <a:buClr>
                <a:schemeClr val="accent3">
                  <a:lumMod val="50000"/>
                </a:schemeClr>
              </a:buClr>
              <a:buSzPct val="130000"/>
              <a:buFont typeface="Arial" pitchFamily="34" charset="0"/>
              <a:buChar char="•"/>
              <a:tabLst/>
              <a:defRPr/>
            </a:pPr>
            <a:r>
              <a:rPr lang="ur-PK" sz="3200" b="1" kern="0" dirty="0">
                <a:solidFill>
                  <a:schemeClr val="accent3">
                    <a:lumMod val="75000"/>
                  </a:schemeClr>
                </a:solidFill>
                <a:latin typeface="Jameel Noori Nastaleeq" pitchFamily="2" charset="-78"/>
                <a:cs typeface="Jameel Noori Nastaleeq" pitchFamily="2" charset="-78"/>
              </a:rPr>
              <a:t>نشست کی معلومات سے استفادہ کیجئے۔</a:t>
            </a:r>
          </a:p>
          <a:p>
            <a:pPr marL="228600" marR="0" lvl="0" indent="-342900" algn="r" defTabSz="914400" rtl="1" eaLnBrk="1" fontAlgn="auto" latinLnBrk="0" hangingPunct="1">
              <a:lnSpc>
                <a:spcPct val="150000"/>
              </a:lnSpc>
              <a:spcBef>
                <a:spcPct val="20000"/>
              </a:spcBef>
              <a:spcAft>
                <a:spcPts val="300"/>
              </a:spcAft>
              <a:buClr>
                <a:schemeClr val="accent3">
                  <a:lumMod val="50000"/>
                </a:schemeClr>
              </a:buClr>
              <a:buSzPct val="130000"/>
              <a:buFont typeface="Arial" pitchFamily="34" charset="0"/>
              <a:buChar char="•"/>
              <a:tabLst/>
              <a:defRPr/>
            </a:pPr>
            <a:r>
              <a:rPr kumimoji="0" lang="ur-PK" sz="3200" b="1" i="0" u="none" strike="noStrike" kern="0" cap="none" spc="0" normalizeH="0" noProof="0" dirty="0">
                <a:ln>
                  <a:noFill/>
                </a:ln>
                <a:solidFill>
                  <a:schemeClr val="accent3">
                    <a:lumMod val="75000"/>
                  </a:schemeClr>
                </a:solidFill>
                <a:effectLst/>
                <a:uLnTx/>
                <a:uFillTx/>
                <a:latin typeface="Jameel Noori Nastaleeq" pitchFamily="2" charset="-78"/>
                <a:ea typeface="+mn-ea"/>
                <a:cs typeface="Jameel Noori Nastaleeq" pitchFamily="2" charset="-78"/>
              </a:rPr>
              <a:t>الجھن اور مسائل کے لئے سوالات ضرور پوچھئے۔ </a:t>
            </a:r>
            <a:endParaRPr kumimoji="0" lang="en-US" sz="3200" b="1" i="0" u="none" strike="noStrike" kern="0" cap="none" spc="0" normalizeH="0" noProof="0" dirty="0">
              <a:ln>
                <a:noFill/>
              </a:ln>
              <a:solidFill>
                <a:schemeClr val="accent3">
                  <a:lumMod val="75000"/>
                </a:schemeClr>
              </a:solidFill>
              <a:effectLst/>
              <a:uLnTx/>
              <a:uFillTx/>
              <a:latin typeface="Jameel Noori Nastaleeq" pitchFamily="2" charset="-78"/>
              <a:ea typeface="+mn-ea"/>
              <a:cs typeface="Jameel Noori Nastaleeq" pitchFamily="2" charset="-78"/>
            </a:endParaRPr>
          </a:p>
          <a:p>
            <a:pPr marL="228600" marR="0" lvl="0" indent="-342900" algn="r" defTabSz="914400" rtl="1" eaLnBrk="1" fontAlgn="auto" latinLnBrk="0" hangingPunct="1">
              <a:lnSpc>
                <a:spcPct val="150000"/>
              </a:lnSpc>
              <a:spcBef>
                <a:spcPct val="20000"/>
              </a:spcBef>
              <a:spcAft>
                <a:spcPts val="300"/>
              </a:spcAft>
              <a:buClr>
                <a:schemeClr val="accent3">
                  <a:lumMod val="50000"/>
                </a:schemeClr>
              </a:buClr>
              <a:buSzPct val="130000"/>
              <a:buFont typeface="Arial" pitchFamily="34" charset="0"/>
              <a:buChar char="•"/>
              <a:tabLst/>
              <a:defRPr/>
            </a:pPr>
            <a:r>
              <a:rPr kumimoji="0" lang="ur-PK" sz="3200" b="1" i="0" u="none" strike="noStrike" kern="0" cap="none" spc="0" normalizeH="0" noProof="0" dirty="0">
                <a:ln>
                  <a:noFill/>
                </a:ln>
                <a:solidFill>
                  <a:schemeClr val="accent3">
                    <a:lumMod val="75000"/>
                  </a:schemeClr>
                </a:solidFill>
                <a:effectLst/>
                <a:uLnTx/>
                <a:uFillTx/>
                <a:latin typeface="Jameel Noori Nastaleeq" pitchFamily="2" charset="-78"/>
                <a:ea typeface="+mn-ea"/>
                <a:cs typeface="Jameel Noori Nastaleeq" pitchFamily="2" charset="-78"/>
              </a:rPr>
              <a:t>توجہ قائم رکھنے کے لئے موبائل کا صرف  انتہائی ضرورت پر استعمال کیجئے۔</a:t>
            </a:r>
          </a:p>
          <a:p>
            <a:pPr marL="228600" marR="0" lvl="0" indent="-182880" algn="l" defTabSz="914400" rtl="0" eaLnBrk="1" fontAlgn="auto" latinLnBrk="0" hangingPunct="1">
              <a:lnSpc>
                <a:spcPct val="100000"/>
              </a:lnSpc>
              <a:spcBef>
                <a:spcPct val="20000"/>
              </a:spcBef>
              <a:spcAft>
                <a:spcPts val="300"/>
              </a:spcAft>
              <a:buClr>
                <a:schemeClr val="accent6">
                  <a:lumMod val="75000"/>
                </a:schemeClr>
              </a:buClr>
              <a:buSzPct val="130000"/>
              <a:buFont typeface="Georgia" pitchFamily="18" charset="0"/>
              <a:buChar char="*"/>
              <a:tabLst/>
              <a:defRPr/>
            </a:pPr>
            <a:endParaRPr kumimoji="0" lang="en-US" sz="2200" b="0" i="0" u="none" strike="noStrike" kern="1200" cap="none" spc="0" normalizeH="0" baseline="0" noProof="0" dirty="0">
              <a:ln>
                <a:noFill/>
              </a:ln>
              <a:solidFill>
                <a:schemeClr val="accent3">
                  <a:lumMod val="75000"/>
                </a:schemeClr>
              </a:solidFill>
              <a:effectLst/>
              <a:uLnTx/>
              <a:uFillTx/>
              <a:latin typeface="+mn-lt"/>
              <a:ea typeface="+mn-ea"/>
              <a:cs typeface="+mn-cs"/>
            </a:endParaRPr>
          </a:p>
        </p:txBody>
      </p:sp>
      <p:pic>
        <p:nvPicPr>
          <p:cNvPr id="4" name="Picture 2">
            <a:extLst>
              <a:ext uri="{FF2B5EF4-FFF2-40B4-BE49-F238E27FC236}">
                <a16:creationId xmlns:a16="http://schemas.microsoft.com/office/drawing/2014/main" id="{D8830698-CA5B-F5C3-9517-1B7344C792A1}"/>
              </a:ext>
            </a:extLst>
          </p:cNvPr>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2819400" y="22274"/>
            <a:ext cx="3785937" cy="189514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Picture 4" descr="C:\Users\Nighat\AppData\Local\Microsoft\Windows\INetCache\IE\TUXSWM3B\1024px-Accessories-text-editor.svg[1].png">
            <a:extLst>
              <a:ext uri="{FF2B5EF4-FFF2-40B4-BE49-F238E27FC236}">
                <a16:creationId xmlns:a16="http://schemas.microsoft.com/office/drawing/2014/main" id="{EB5CFECF-866F-DDD3-84B3-6DBC2DAA8508}"/>
              </a:ext>
            </a:extLst>
          </p:cNvPr>
          <p:cNvPicPr>
            <a:picLocks noChangeAspect="1" noChangeArrowheads="1"/>
          </p:cNvPicPr>
          <p:nvPr/>
        </p:nvPicPr>
        <p:blipFill>
          <a:blip r:embed="rId3" cstate="print"/>
          <a:srcRect/>
          <a:stretch>
            <a:fillRect/>
          </a:stretch>
        </p:blipFill>
        <p:spPr bwMode="auto">
          <a:xfrm>
            <a:off x="740991" y="1395444"/>
            <a:ext cx="1068388" cy="1279399"/>
          </a:xfrm>
          <a:prstGeom prst="rect">
            <a:avLst/>
          </a:prstGeom>
          <a:ln>
            <a:noFill/>
          </a:ln>
          <a:effectLst>
            <a:outerShdw blurRad="292100" dist="139700" dir="2700000" algn="tl" rotWithShape="0">
              <a:srgbClr val="333333">
                <a:alpha val="65000"/>
              </a:srgbClr>
            </a:outerShdw>
          </a:effectLst>
        </p:spPr>
      </p:pic>
      <p:pic>
        <p:nvPicPr>
          <p:cNvPr id="6" name="Picture 5" descr="C:\Users\Nighat\AppData\Local\Microsoft\Windows\INetCache\IE\ZGAK5MNJ\ScienceEducation[1].png">
            <a:extLst>
              <a:ext uri="{FF2B5EF4-FFF2-40B4-BE49-F238E27FC236}">
                <a16:creationId xmlns:a16="http://schemas.microsoft.com/office/drawing/2014/main" id="{6E57C29A-FCBB-D023-966E-6009E111E086}"/>
              </a:ext>
            </a:extLst>
          </p:cNvPr>
          <p:cNvPicPr>
            <a:picLocks noChangeAspect="1" noChangeArrowheads="1"/>
          </p:cNvPicPr>
          <p:nvPr/>
        </p:nvPicPr>
        <p:blipFill>
          <a:blip r:embed="rId4" cstate="print"/>
          <a:srcRect/>
          <a:stretch>
            <a:fillRect/>
          </a:stretch>
        </p:blipFill>
        <p:spPr bwMode="auto">
          <a:xfrm>
            <a:off x="622494" y="2876437"/>
            <a:ext cx="1305383" cy="771524"/>
          </a:xfrm>
          <a:prstGeom prst="rect">
            <a:avLst/>
          </a:prstGeom>
          <a:ln>
            <a:noFill/>
          </a:ln>
          <a:effectLst>
            <a:outerShdw blurRad="292100" dist="139700" dir="2700000" algn="tl" rotWithShape="0">
              <a:srgbClr val="333333">
                <a:alpha val="65000"/>
              </a:srgbClr>
            </a:outerShdw>
          </a:effectLst>
        </p:spPr>
      </p:pic>
      <p:pic>
        <p:nvPicPr>
          <p:cNvPr id="7" name="Picture 6" descr="Icon&#10;&#10;Description automatically generated">
            <a:extLst>
              <a:ext uri="{FF2B5EF4-FFF2-40B4-BE49-F238E27FC236}">
                <a16:creationId xmlns:a16="http://schemas.microsoft.com/office/drawing/2014/main" id="{DAD702B3-DF27-3960-1715-A111148BA51A}"/>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25306" y="3781311"/>
            <a:ext cx="803672" cy="914400"/>
          </a:xfrm>
          <a:prstGeom prst="rect">
            <a:avLst/>
          </a:prstGeom>
        </p:spPr>
      </p:pic>
    </p:spTree>
    <p:extLst>
      <p:ext uri="{BB962C8B-B14F-4D97-AF65-F5344CB8AC3E}">
        <p14:creationId xmlns:p14="http://schemas.microsoft.com/office/powerpoint/2010/main" val="2409235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Google Shape;1010;p60">
            <a:extLst>
              <a:ext uri="{FF2B5EF4-FFF2-40B4-BE49-F238E27FC236}">
                <a16:creationId xmlns:a16="http://schemas.microsoft.com/office/drawing/2014/main" id="{EE3CF6B0-2865-95A0-A285-08326175C83A}"/>
              </a:ext>
            </a:extLst>
          </p:cNvPr>
          <p:cNvSpPr txBox="1">
            <a:spLocks/>
          </p:cNvSpPr>
          <p:nvPr/>
        </p:nvSpPr>
        <p:spPr>
          <a:xfrm>
            <a:off x="2123295" y="493305"/>
            <a:ext cx="5052645"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Gaegu"/>
              <a:buNone/>
              <a:defRPr sz="3600" b="1" i="0" u="none" strike="noStrike" cap="none">
                <a:solidFill>
                  <a:schemeClr val="dk2"/>
                </a:solidFill>
                <a:latin typeface="Gaegu"/>
                <a:ea typeface="Gaegu"/>
                <a:cs typeface="Gaegu"/>
                <a:sym typeface="Gaegu"/>
              </a:defRPr>
            </a:lvl1pPr>
            <a:lvl2pPr marR="0" lvl="1"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pPr rtl="1">
              <a:buSzPts val="990"/>
            </a:pPr>
            <a:r>
              <a:rPr lang="ur-PK" sz="4000" dirty="0">
                <a:solidFill>
                  <a:schemeClr val="accent4">
                    <a:lumMod val="50000"/>
                  </a:schemeClr>
                </a:solidFill>
                <a:latin typeface="Jameel Noori Nastaleeq" panose="02000503000000020004" pitchFamily="2" charset="-78"/>
                <a:cs typeface="Jameel Noori Nastaleeq" panose="02000503000000020004" pitchFamily="2" charset="-78"/>
              </a:rPr>
              <a:t> گفت و شنید –</a:t>
            </a:r>
            <a:r>
              <a:rPr lang="ur-PK" sz="4000" dirty="0" err="1">
                <a:solidFill>
                  <a:schemeClr val="accent4">
                    <a:lumMod val="50000"/>
                  </a:schemeClr>
                </a:solidFill>
                <a:latin typeface="Jameel Noori Nastaleeq" panose="02000503000000020004" pitchFamily="2" charset="-78"/>
                <a:cs typeface="Jameel Noori Nastaleeq" panose="02000503000000020004" pitchFamily="2" charset="-78"/>
              </a:rPr>
              <a:t>مائیکرو</a:t>
            </a:r>
            <a:r>
              <a:rPr lang="ur-PK" sz="4000" dirty="0">
                <a:solidFill>
                  <a:schemeClr val="accent4">
                    <a:lumMod val="50000"/>
                  </a:schemeClr>
                </a:solidFill>
                <a:latin typeface="Jameel Noori Nastaleeq" panose="02000503000000020004" pitchFamily="2" charset="-78"/>
                <a:cs typeface="Jameel Noori Nastaleeq" panose="02000503000000020004" pitchFamily="2" charset="-78"/>
              </a:rPr>
              <a:t> </a:t>
            </a:r>
            <a:r>
              <a:rPr lang="ur-PK" sz="4000" dirty="0" err="1">
                <a:solidFill>
                  <a:schemeClr val="accent4">
                    <a:lumMod val="50000"/>
                  </a:schemeClr>
                </a:solidFill>
                <a:latin typeface="Jameel Noori Nastaleeq" panose="02000503000000020004" pitchFamily="2" charset="-78"/>
                <a:cs typeface="Jameel Noori Nastaleeq" panose="02000503000000020004" pitchFamily="2" charset="-78"/>
              </a:rPr>
              <a:t>ٹیچنگ</a:t>
            </a:r>
            <a:endParaRPr lang="ur-PK" sz="4000" dirty="0">
              <a:solidFill>
                <a:schemeClr val="accent4">
                  <a:lumMod val="50000"/>
                </a:schemeClr>
              </a:solidFill>
              <a:latin typeface="Jameel Noori Nastaleeq" panose="02000503000000020004" pitchFamily="2" charset="-78"/>
              <a:cs typeface="Jameel Noori Nastaleeq" panose="02000503000000020004" pitchFamily="2" charset="-78"/>
            </a:endParaRPr>
          </a:p>
        </p:txBody>
      </p:sp>
      <p:sp>
        <p:nvSpPr>
          <p:cNvPr id="5" name="Google Shape;950;p57">
            <a:extLst>
              <a:ext uri="{FF2B5EF4-FFF2-40B4-BE49-F238E27FC236}">
                <a16:creationId xmlns:a16="http://schemas.microsoft.com/office/drawing/2014/main" id="{EE870E7C-533F-7D76-1571-5F788415AF3E}"/>
              </a:ext>
            </a:extLst>
          </p:cNvPr>
          <p:cNvSpPr txBox="1">
            <a:spLocks/>
          </p:cNvSpPr>
          <p:nvPr/>
        </p:nvSpPr>
        <p:spPr>
          <a:xfrm>
            <a:off x="80010" y="782205"/>
            <a:ext cx="8435340" cy="38679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000"/>
              <a:buFont typeface="Questrial"/>
              <a:buNone/>
              <a:defRPr sz="1400" b="0" i="0" u="none" strike="noStrike" cap="none">
                <a:solidFill>
                  <a:schemeClr val="dk2"/>
                </a:solidFill>
                <a:latin typeface="Questrial"/>
                <a:ea typeface="Questrial"/>
                <a:cs typeface="Questrial"/>
                <a:sym typeface="Questrial"/>
              </a:defRPr>
            </a:lvl1pPr>
            <a:lvl2pPr marL="914400" marR="0" lvl="1"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2pPr>
            <a:lvl3pPr marL="1371600" marR="0" lvl="2"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3pPr>
            <a:lvl4pPr marL="1828800" marR="0" lvl="3"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4pPr>
            <a:lvl5pPr marL="2286000" marR="0" lvl="4"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5pPr>
            <a:lvl6pPr marL="2743200" marR="0" lvl="5"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6pPr>
            <a:lvl7pPr marL="3200400" marR="0" lvl="6"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7pPr>
            <a:lvl8pPr marL="3657600" marR="0" lvl="7"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8pPr>
            <a:lvl9pPr marL="4114800" marR="0" lvl="8"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9pPr>
          </a:lstStyle>
          <a:p>
            <a:pPr marL="546100" lvl="3" indent="-457200" algn="r" rtl="1">
              <a:lnSpc>
                <a:spcPct val="150000"/>
              </a:lnSpc>
              <a:spcAft>
                <a:spcPts val="300"/>
              </a:spcAft>
              <a:buClr>
                <a:schemeClr val="accent3">
                  <a:lumMod val="75000"/>
                </a:schemeClr>
              </a:buClr>
              <a:buSzPct val="39000"/>
              <a:buFont typeface="Wingdings" panose="05000000000000000000" pitchFamily="2" charset="2"/>
              <a:buChar char="q"/>
            </a:pPr>
            <a:r>
              <a:rPr lang="ur-PK" sz="3200" dirty="0">
                <a:solidFill>
                  <a:schemeClr val="accent4">
                    <a:lumMod val="50000"/>
                  </a:schemeClr>
                </a:solidFill>
                <a:latin typeface="Jameel Noori Nastaleeq" pitchFamily="2" charset="-78"/>
                <a:cs typeface="Jameel Noori Nastaleeq" pitchFamily="2" charset="-78"/>
              </a:rPr>
              <a:t>ہر گروہ اپنی باری پر وقت کے اندر </a:t>
            </a:r>
            <a:r>
              <a:rPr lang="ur-PK" sz="3200" dirty="0" err="1">
                <a:solidFill>
                  <a:schemeClr val="accent4">
                    <a:lumMod val="50000"/>
                  </a:schemeClr>
                </a:solidFill>
                <a:latin typeface="Jameel Noori Nastaleeq" pitchFamily="2" charset="-78"/>
                <a:cs typeface="Jameel Noori Nastaleeq" pitchFamily="2" charset="-78"/>
              </a:rPr>
              <a:t>مائیکرو</a:t>
            </a:r>
            <a:r>
              <a:rPr lang="ur-PK" sz="3200" dirty="0">
                <a:solidFill>
                  <a:schemeClr val="accent4">
                    <a:lumMod val="50000"/>
                  </a:schemeClr>
                </a:solidFill>
                <a:latin typeface="Jameel Noori Nastaleeq" pitchFamily="2" charset="-78"/>
                <a:cs typeface="Jameel Noori Nastaleeq" pitchFamily="2" charset="-78"/>
              </a:rPr>
              <a:t> </a:t>
            </a:r>
            <a:r>
              <a:rPr lang="ur-PK" sz="3200" dirty="0" err="1">
                <a:solidFill>
                  <a:schemeClr val="accent4">
                    <a:lumMod val="50000"/>
                  </a:schemeClr>
                </a:solidFill>
                <a:latin typeface="Jameel Noori Nastaleeq" pitchFamily="2" charset="-78"/>
                <a:cs typeface="Jameel Noori Nastaleeq" pitchFamily="2" charset="-78"/>
              </a:rPr>
              <a:t>ٹیچنگ</a:t>
            </a:r>
            <a:r>
              <a:rPr lang="ur-PK" sz="3200" dirty="0">
                <a:solidFill>
                  <a:schemeClr val="accent4">
                    <a:lumMod val="50000"/>
                  </a:schemeClr>
                </a:solidFill>
                <a:latin typeface="Jameel Noori Nastaleeq" pitchFamily="2" charset="-78"/>
                <a:cs typeface="Jameel Noori Nastaleeq" pitchFamily="2" charset="-78"/>
              </a:rPr>
              <a:t> کرے گا ۔  3 منٹ </a:t>
            </a:r>
          </a:p>
          <a:p>
            <a:pPr marL="546100" lvl="3" indent="-457200" algn="r" rtl="1">
              <a:lnSpc>
                <a:spcPct val="150000"/>
              </a:lnSpc>
              <a:spcAft>
                <a:spcPts val="300"/>
              </a:spcAft>
              <a:buClr>
                <a:schemeClr val="accent3">
                  <a:lumMod val="75000"/>
                </a:schemeClr>
              </a:buClr>
              <a:buSzPct val="39000"/>
              <a:buFont typeface="Wingdings" panose="05000000000000000000" pitchFamily="2" charset="2"/>
              <a:buChar char="q"/>
            </a:pPr>
            <a:r>
              <a:rPr lang="ur-PK" sz="3200" dirty="0">
                <a:solidFill>
                  <a:schemeClr val="accent4">
                    <a:lumMod val="50000"/>
                  </a:schemeClr>
                </a:solidFill>
                <a:latin typeface="Jameel Noori Nastaleeq" pitchFamily="2" charset="-78"/>
                <a:cs typeface="Jameel Noori Nastaleeq" pitchFamily="2" charset="-78"/>
              </a:rPr>
              <a:t>ہر گروہ دوسرے کے کام پر عکس اندازی کرے گا یعنی </a:t>
            </a:r>
            <a:r>
              <a:rPr lang="ur-PK" sz="3200" dirty="0" err="1">
                <a:solidFill>
                  <a:schemeClr val="accent4">
                    <a:lumMod val="50000"/>
                  </a:schemeClr>
                </a:solidFill>
                <a:latin typeface="Jameel Noori Nastaleeq" pitchFamily="2" charset="-78"/>
                <a:cs typeface="Jameel Noori Nastaleeq" pitchFamily="2" charset="-78"/>
              </a:rPr>
              <a:t>پئیر</a:t>
            </a:r>
            <a:r>
              <a:rPr lang="ur-PK" sz="3200" dirty="0">
                <a:solidFill>
                  <a:schemeClr val="accent4">
                    <a:lumMod val="50000"/>
                  </a:schemeClr>
                </a:solidFill>
                <a:latin typeface="Jameel Noori Nastaleeq" pitchFamily="2" charset="-78"/>
                <a:cs typeface="Jameel Noori Nastaleeq" pitchFamily="2" charset="-78"/>
              </a:rPr>
              <a:t> ریفلیکشن  </a:t>
            </a:r>
            <a:endParaRPr lang="ur-PK" sz="3200" b="1" dirty="0">
              <a:solidFill>
                <a:schemeClr val="accent4">
                  <a:lumMod val="50000"/>
                </a:schemeClr>
              </a:solidFill>
              <a:latin typeface="Jameel Noori Nastaleeq" pitchFamily="2" charset="-78"/>
              <a:cs typeface="Jameel Noori Nastaleeq" pitchFamily="2" charset="-78"/>
            </a:endParaRPr>
          </a:p>
          <a:p>
            <a:pPr marL="88900" lvl="3" indent="0" rtl="1">
              <a:lnSpc>
                <a:spcPct val="150000"/>
              </a:lnSpc>
              <a:spcAft>
                <a:spcPts val="300"/>
              </a:spcAft>
              <a:buClr>
                <a:schemeClr val="accent3">
                  <a:lumMod val="75000"/>
                </a:schemeClr>
              </a:buClr>
              <a:buSzPct val="39000"/>
            </a:pPr>
            <a:r>
              <a:rPr lang="ur-PK" sz="3200" b="1" dirty="0">
                <a:solidFill>
                  <a:schemeClr val="accent4">
                    <a:lumMod val="50000"/>
                  </a:schemeClr>
                </a:solidFill>
                <a:latin typeface="Jameel Noori Nastaleeq" pitchFamily="2" charset="-78"/>
                <a:cs typeface="Jameel Noori Nastaleeq" pitchFamily="2" charset="-78"/>
              </a:rPr>
              <a:t>دو ستارے اور ایک خواہش /</a:t>
            </a:r>
            <a:r>
              <a:rPr lang="en-US" sz="3200" b="1" dirty="0">
                <a:solidFill>
                  <a:schemeClr val="accent4">
                    <a:lumMod val="50000"/>
                  </a:schemeClr>
                </a:solidFill>
                <a:latin typeface="Jameel Noori Nastaleeq" pitchFamily="2" charset="-78"/>
                <a:cs typeface="Jameel Noori Nastaleeq" pitchFamily="2" charset="-78"/>
              </a:rPr>
              <a:t>Two stars and one wish</a:t>
            </a:r>
            <a:endParaRPr lang="ur-PK" sz="3200" b="1" dirty="0">
              <a:solidFill>
                <a:schemeClr val="accent4">
                  <a:lumMod val="50000"/>
                </a:schemeClr>
              </a:solidFill>
              <a:latin typeface="Jameel Noori Nastaleeq" pitchFamily="2" charset="-78"/>
              <a:cs typeface="Jameel Noori Nastaleeq" pitchFamily="2" charset="-78"/>
            </a:endParaRPr>
          </a:p>
          <a:p>
            <a:pPr marL="546100" lvl="3" indent="-457200" algn="r" rtl="1">
              <a:lnSpc>
                <a:spcPct val="150000"/>
              </a:lnSpc>
              <a:spcAft>
                <a:spcPts val="300"/>
              </a:spcAft>
              <a:buClr>
                <a:schemeClr val="accent3">
                  <a:lumMod val="75000"/>
                </a:schemeClr>
              </a:buClr>
              <a:buSzPct val="39000"/>
              <a:buFont typeface="Wingdings" panose="05000000000000000000" pitchFamily="2" charset="2"/>
              <a:buChar char="q"/>
            </a:pPr>
            <a:r>
              <a:rPr lang="ur-PK" sz="3200" dirty="0" err="1">
                <a:solidFill>
                  <a:schemeClr val="accent4">
                    <a:lumMod val="50000"/>
                  </a:schemeClr>
                </a:solidFill>
                <a:latin typeface="Jameel Noori Nastaleeq" pitchFamily="2" charset="-78"/>
                <a:cs typeface="Jameel Noori Nastaleeq" pitchFamily="2" charset="-78"/>
              </a:rPr>
              <a:t>دورانِ</a:t>
            </a:r>
            <a:r>
              <a:rPr lang="ur-PK" sz="3200" dirty="0">
                <a:solidFill>
                  <a:schemeClr val="accent4">
                    <a:lumMod val="50000"/>
                  </a:schemeClr>
                </a:solidFill>
                <a:latin typeface="Jameel Noori Nastaleeq" pitchFamily="2" charset="-78"/>
                <a:cs typeface="Jameel Noori Nastaleeq" pitchFamily="2" charset="-78"/>
              </a:rPr>
              <a:t> فیڈ بیک ان سرگرمیوں کی دلچسپی ، جماعت سے مطابقت اور حاصلِ تعلم کے درست انتخاب پر توجہ دی </a:t>
            </a:r>
            <a:r>
              <a:rPr lang="ur-PK" sz="3200" dirty="0" err="1">
                <a:solidFill>
                  <a:schemeClr val="accent4">
                    <a:lumMod val="50000"/>
                  </a:schemeClr>
                </a:solidFill>
                <a:latin typeface="Jameel Noori Nastaleeq" pitchFamily="2" charset="-78"/>
                <a:cs typeface="Jameel Noori Nastaleeq" pitchFamily="2" charset="-78"/>
              </a:rPr>
              <a:t>جائے</a:t>
            </a:r>
            <a:r>
              <a:rPr lang="ur-PK" sz="3200" dirty="0">
                <a:solidFill>
                  <a:schemeClr val="accent4">
                    <a:lumMod val="50000"/>
                  </a:schemeClr>
                </a:solidFill>
                <a:latin typeface="Jameel Noori Nastaleeq" pitchFamily="2" charset="-78"/>
                <a:cs typeface="Jameel Noori Nastaleeq" pitchFamily="2" charset="-78"/>
              </a:rPr>
              <a:t> گی ۔ </a:t>
            </a:r>
          </a:p>
          <a:p>
            <a:pPr marL="546100" lvl="3" indent="-457200" algn="r" rtl="1">
              <a:lnSpc>
                <a:spcPct val="150000"/>
              </a:lnSpc>
              <a:spcAft>
                <a:spcPts val="300"/>
              </a:spcAft>
              <a:buClr>
                <a:schemeClr val="accent3">
                  <a:lumMod val="75000"/>
                </a:schemeClr>
              </a:buClr>
              <a:buSzPct val="39000"/>
              <a:buFont typeface="Wingdings" panose="05000000000000000000" pitchFamily="2" charset="2"/>
              <a:buChar char="q"/>
            </a:pPr>
            <a:endParaRPr lang="ur-PK" sz="3200" dirty="0">
              <a:solidFill>
                <a:schemeClr val="accent4">
                  <a:lumMod val="50000"/>
                </a:schemeClr>
              </a:solidFill>
              <a:latin typeface="Jameel Noori Nastaleeq" pitchFamily="2" charset="-78"/>
              <a:cs typeface="Jameel Noori Nastaleeq" pitchFamily="2" charset="-78"/>
            </a:endParaRPr>
          </a:p>
          <a:p>
            <a:pPr marL="546100" lvl="3" indent="-457200" algn="r" rtl="1">
              <a:lnSpc>
                <a:spcPct val="150000"/>
              </a:lnSpc>
              <a:spcAft>
                <a:spcPts val="300"/>
              </a:spcAft>
              <a:buClr>
                <a:schemeClr val="accent3">
                  <a:lumMod val="75000"/>
                </a:schemeClr>
              </a:buClr>
              <a:buSzPct val="39000"/>
              <a:buFont typeface="Wingdings" panose="05000000000000000000" pitchFamily="2" charset="2"/>
              <a:buChar char="q"/>
            </a:pPr>
            <a:endParaRPr lang="ur-PK" sz="3200" dirty="0">
              <a:solidFill>
                <a:schemeClr val="accent4">
                  <a:lumMod val="50000"/>
                </a:schemeClr>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val="1170658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681"/>
        <p:cNvGrpSpPr/>
        <p:nvPr/>
      </p:nvGrpSpPr>
      <p:grpSpPr>
        <a:xfrm>
          <a:off x="0" y="0"/>
          <a:ext cx="0" cy="0"/>
          <a:chOff x="0" y="0"/>
          <a:chExt cx="0" cy="0"/>
        </a:xfrm>
      </p:grpSpPr>
      <p:pic>
        <p:nvPicPr>
          <p:cNvPr id="682" name="Google Shape;682;p59"/>
          <p:cNvPicPr preferRelativeResize="0"/>
          <p:nvPr/>
        </p:nvPicPr>
        <p:blipFill>
          <a:blip r:embed="rId3">
            <a:alphaModFix/>
            <a:extLst>
              <a:ext uri="{BEBA8EAE-BF5A-486C-A8C5-ECC9F3942E4B}">
                <a14:imgProps xmlns:a14="http://schemas.microsoft.com/office/drawing/2010/main">
                  <a14:imgLayer r:embed="rId4">
                    <a14:imgEffect>
                      <a14:saturation sat="0"/>
                    </a14:imgEffect>
                  </a14:imgLayer>
                </a14:imgProps>
              </a:ext>
            </a:extLst>
          </a:blip>
          <a:stretch>
            <a:fillRect/>
          </a:stretch>
        </p:blipFill>
        <p:spPr>
          <a:xfrm rot="-900016" flipH="1">
            <a:off x="2447356" y="2379976"/>
            <a:ext cx="1201519" cy="1897381"/>
          </a:xfrm>
          <a:prstGeom prst="rect">
            <a:avLst/>
          </a:prstGeom>
          <a:noFill/>
          <a:ln>
            <a:noFill/>
          </a:ln>
        </p:spPr>
      </p:pic>
      <p:sp>
        <p:nvSpPr>
          <p:cNvPr id="683" name="Google Shape;683;p59"/>
          <p:cNvSpPr txBox="1">
            <a:spLocks noGrp="1"/>
          </p:cNvSpPr>
          <p:nvPr>
            <p:ph type="title"/>
          </p:nvPr>
        </p:nvSpPr>
        <p:spPr>
          <a:xfrm>
            <a:off x="715100" y="535000"/>
            <a:ext cx="7713900" cy="640200"/>
          </a:xfrm>
          <a:prstGeom prst="rect">
            <a:avLst/>
          </a:prstGeom>
          <a:ln>
            <a:noFill/>
          </a:ln>
        </p:spPr>
        <p:txBody>
          <a:bodyPr spcFirstLastPara="1" wrap="square" lIns="91425" tIns="91425" rIns="91425" bIns="91425" anchor="t" anchorCtr="0">
            <a:noAutofit/>
          </a:bodyPr>
          <a:lstStyle/>
          <a:p>
            <a:pPr marL="0" marR="0" algn="ctr" rtl="1">
              <a:lnSpc>
                <a:spcPct val="115000"/>
              </a:lnSpc>
              <a:spcBef>
                <a:spcPts val="0"/>
              </a:spcBef>
              <a:spcAft>
                <a:spcPts val="0"/>
              </a:spcAft>
            </a:pPr>
            <a:r>
              <a:rPr lang="ur-PK" sz="1800" b="1" u="sng" kern="0" dirty="0">
                <a:effectLst/>
                <a:ea typeface="Aptos" panose="020B0004020202020204" pitchFamily="34" charset="0"/>
                <a:cs typeface="Jameel Noori Nastaleeq" panose="02000503000000020004" pitchFamily="2" charset="-78"/>
              </a:rPr>
              <a:t>کل جماعتی اور گروہی سرگرمی </a:t>
            </a:r>
            <a:r>
              <a:rPr lang="ur-PK" sz="2400" b="1" dirty="0">
                <a:effectLst/>
                <a:latin typeface="Aptos" panose="020B0004020202020204" pitchFamily="34" charset="0"/>
                <a:ea typeface="Aptos" panose="020B0004020202020204" pitchFamily="34" charset="0"/>
                <a:cs typeface="Jameel Noori Nastaleeq" panose="02000503000000020004" pitchFamily="2" charset="-78"/>
              </a:rPr>
              <a:t> /</a:t>
            </a:r>
            <a:r>
              <a:rPr lang="en-US" sz="2400" b="1" dirty="0">
                <a:latin typeface="Jameel Noori Nastaleeq" panose="02000503000000020004" pitchFamily="2" charset="-78"/>
                <a:ea typeface="Aptos" panose="020B0004020202020204" pitchFamily="34" charset="0"/>
                <a:cs typeface="Arial" panose="020B0604020202020204" pitchFamily="34" charset="0"/>
              </a:rPr>
              <a:t>Whole class &amp; Group </a:t>
            </a:r>
            <a:r>
              <a:rPr lang="en-US" sz="2400" b="1" dirty="0">
                <a:effectLst/>
                <a:latin typeface="Jameel Noori Nastaleeq" panose="02000503000000020004" pitchFamily="2" charset="-78"/>
                <a:ea typeface="Aptos" panose="020B0004020202020204" pitchFamily="34" charset="0"/>
                <a:cs typeface="Arial" panose="020B0604020202020204" pitchFamily="34" charset="0"/>
              </a:rPr>
              <a:t> activity</a:t>
            </a:r>
            <a:endParaRPr lang="en-US" sz="2400" dirty="0">
              <a:effectLst/>
              <a:latin typeface="Aptos" panose="020B0004020202020204" pitchFamily="34" charset="0"/>
              <a:ea typeface="Aptos" panose="020B0004020202020204" pitchFamily="34" charset="0"/>
              <a:cs typeface="Arial" panose="020B0604020202020204" pitchFamily="34" charset="0"/>
            </a:endParaRPr>
          </a:p>
        </p:txBody>
      </p:sp>
      <p:pic>
        <p:nvPicPr>
          <p:cNvPr id="685" name="Google Shape;685;p59"/>
          <p:cNvPicPr preferRelativeResize="0"/>
          <p:nvPr/>
        </p:nvPicPr>
        <p:blipFill>
          <a:blip r:embed="rId5">
            <a:alphaModFix/>
          </a:blip>
          <a:stretch>
            <a:fillRect/>
          </a:stretch>
        </p:blipFill>
        <p:spPr>
          <a:xfrm rot="899996">
            <a:off x="5495237" y="2379973"/>
            <a:ext cx="1201525" cy="1897377"/>
          </a:xfrm>
          <a:prstGeom prst="rect">
            <a:avLst/>
          </a:prstGeom>
          <a:noFill/>
          <a:ln>
            <a:noFill/>
          </a:ln>
        </p:spPr>
      </p:pic>
      <p:pic>
        <p:nvPicPr>
          <p:cNvPr id="686" name="Google Shape;686;p59"/>
          <p:cNvPicPr preferRelativeResize="0"/>
          <p:nvPr/>
        </p:nvPicPr>
        <p:blipFill>
          <a:blip r:embed="rId6">
            <a:alphaModFix/>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4015887" y="2367161"/>
            <a:ext cx="1112225" cy="966600"/>
          </a:xfrm>
          <a:prstGeom prst="rect">
            <a:avLst/>
          </a:prstGeom>
          <a:noFill/>
          <a:ln>
            <a:noFill/>
          </a:ln>
        </p:spPr>
      </p:pic>
      <p:sp>
        <p:nvSpPr>
          <p:cNvPr id="687" name="Google Shape;687;p59"/>
          <p:cNvSpPr/>
          <p:nvPr/>
        </p:nvSpPr>
        <p:spPr>
          <a:xfrm>
            <a:off x="2940150" y="3915804"/>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688" name="Google Shape;688;p59"/>
          <p:cNvPicPr preferRelativeResize="0"/>
          <p:nvPr/>
        </p:nvPicPr>
        <p:blipFill>
          <a:blip r:embed="rId8">
            <a:alphaModFix/>
          </a:blip>
          <a:stretch>
            <a:fillRect/>
          </a:stretch>
        </p:blipFill>
        <p:spPr>
          <a:xfrm>
            <a:off x="2595964" y="2983252"/>
            <a:ext cx="3952174" cy="1509100"/>
          </a:xfrm>
          <a:prstGeom prst="rect">
            <a:avLst/>
          </a:prstGeom>
          <a:noFill/>
          <a:ln>
            <a:noFill/>
          </a:ln>
        </p:spPr>
      </p:pic>
      <p:sp>
        <p:nvSpPr>
          <p:cNvPr id="3" name="TextBox 2">
            <a:extLst>
              <a:ext uri="{FF2B5EF4-FFF2-40B4-BE49-F238E27FC236}">
                <a16:creationId xmlns:a16="http://schemas.microsoft.com/office/drawing/2014/main" id="{E485259D-4240-AE2C-503D-EE0D84E0D741}"/>
              </a:ext>
            </a:extLst>
          </p:cNvPr>
          <p:cNvSpPr txBox="1"/>
          <p:nvPr/>
        </p:nvSpPr>
        <p:spPr>
          <a:xfrm>
            <a:off x="1760220" y="1379945"/>
            <a:ext cx="5927653" cy="923330"/>
          </a:xfrm>
          <a:prstGeom prst="rect">
            <a:avLst/>
          </a:prstGeom>
          <a:noFill/>
        </p:spPr>
        <p:txBody>
          <a:bodyPr wrap="square">
            <a:spAutoFit/>
          </a:bodyPr>
          <a:lstStyle/>
          <a:p>
            <a:pPr algn="ctr" rtl="1"/>
            <a:r>
              <a:rPr lang="ur-PK" sz="5400" kern="0" dirty="0">
                <a:effectLst/>
                <a:ea typeface="Aptos" panose="020B0004020202020204" pitchFamily="34" charset="0"/>
                <a:cs typeface="Jameel Noori Nastaleeq" panose="02000503000000020004" pitchFamily="2" charset="-78"/>
              </a:rPr>
              <a:t>پڑھائی  کی مہارت اور اس کی تدریس </a:t>
            </a:r>
            <a:endParaRPr lang="en-US" sz="5400" dirty="0"/>
          </a:p>
        </p:txBody>
      </p:sp>
      <p:sp>
        <p:nvSpPr>
          <p:cNvPr id="5" name="TextBox 4">
            <a:extLst>
              <a:ext uri="{FF2B5EF4-FFF2-40B4-BE49-F238E27FC236}">
                <a16:creationId xmlns:a16="http://schemas.microsoft.com/office/drawing/2014/main" id="{78AAA2DA-04B0-6837-A720-41079A2D4CEC}"/>
              </a:ext>
            </a:extLst>
          </p:cNvPr>
          <p:cNvSpPr txBox="1"/>
          <p:nvPr/>
        </p:nvSpPr>
        <p:spPr>
          <a:xfrm>
            <a:off x="3223905" y="3227624"/>
            <a:ext cx="2696307" cy="584775"/>
          </a:xfrm>
          <a:prstGeom prst="rect">
            <a:avLst/>
          </a:prstGeom>
          <a:noFill/>
        </p:spPr>
        <p:txBody>
          <a:bodyPr wrap="square">
            <a:spAutoFit/>
          </a:bodyPr>
          <a:lstStyle/>
          <a:p>
            <a:pPr algn="ctr" rtl="1"/>
            <a:r>
              <a:rPr kumimoji="0" lang="ur-PK" sz="32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سرگرمی</a:t>
            </a:r>
            <a:r>
              <a:rPr kumimoji="0" lang="en-US" sz="32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 </a:t>
            </a:r>
            <a:r>
              <a:rPr kumimoji="0" lang="ur-PK" sz="32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نمبر4</a:t>
            </a:r>
            <a:endParaRPr lang="en-US" sz="320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055557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D405503-D55C-5CA3-848C-C038608DCA7C}"/>
              </a:ext>
            </a:extLst>
          </p:cNvPr>
          <p:cNvSpPr txBox="1">
            <a:spLocks/>
          </p:cNvSpPr>
          <p:nvPr/>
        </p:nvSpPr>
        <p:spPr>
          <a:xfrm>
            <a:off x="1178167" y="1187677"/>
            <a:ext cx="3686909" cy="1696200"/>
          </a:xfrm>
          <a:prstGeom prst="roundRect">
            <a:avLst>
              <a:gd name="adj" fmla="val 36791"/>
            </a:avLst>
          </a:prstGeom>
        </p:spPr>
        <p:style>
          <a:lnRef idx="0">
            <a:schemeClr val="accent3"/>
          </a:lnRef>
          <a:fillRef idx="3">
            <a:schemeClr val="accent3"/>
          </a:fillRef>
          <a:effectRef idx="3">
            <a:schemeClr val="accent3"/>
          </a:effectRef>
          <a:fontRef idx="minor">
            <a:schemeClr val="lt1"/>
          </a:fontRef>
        </p:style>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64008" indent="0" algn="r" rtl="1">
              <a:lnSpc>
                <a:spcPct val="150000"/>
              </a:lnSpc>
              <a:buNone/>
            </a:pPr>
            <a:endParaRPr lang="ur-PK" sz="500" dirty="0">
              <a:solidFill>
                <a:schemeClr val="accent3"/>
              </a:solidFill>
              <a:latin typeface="Noto Nastaliq Urdu" panose="020B0502040504020204" pitchFamily="34" charset="-78"/>
              <a:cs typeface="Noto Nastaliq Urdu" panose="020B0502040504020204" pitchFamily="34" charset="-78"/>
            </a:endParaRPr>
          </a:p>
          <a:p>
            <a:pPr marL="64008" indent="0" algn="ctr" rtl="1">
              <a:buNone/>
            </a:pPr>
            <a:r>
              <a:rPr lang="ur-PK" sz="4400" dirty="0">
                <a:solidFill>
                  <a:schemeClr val="accent3"/>
                </a:solidFill>
                <a:latin typeface="Noto Nastaliq Urdu" panose="020B0502040504020204" pitchFamily="34" charset="-78"/>
                <a:cs typeface="Noto Nastaliq Urdu" panose="020B0502040504020204" pitchFamily="34" charset="-78"/>
              </a:rPr>
              <a:t>گروہ بندی</a:t>
            </a:r>
          </a:p>
          <a:p>
            <a:pPr marL="64008" indent="0" algn="r" rtl="1">
              <a:lnSpc>
                <a:spcPct val="150000"/>
              </a:lnSpc>
              <a:buNone/>
            </a:pPr>
            <a:endParaRPr lang="ur-PK" sz="4000" dirty="0">
              <a:solidFill>
                <a:schemeClr val="accent3"/>
              </a:solidFill>
              <a:latin typeface="Noto Nastaliq Urdu" panose="020B0502040504020204" pitchFamily="34" charset="-78"/>
              <a:cs typeface="Noto Nastaliq Urdu" panose="020B0502040504020204" pitchFamily="34" charset="-78"/>
            </a:endParaRPr>
          </a:p>
        </p:txBody>
      </p:sp>
      <p:sp>
        <p:nvSpPr>
          <p:cNvPr id="6" name="Google Shape;74;p15">
            <a:extLst>
              <a:ext uri="{FF2B5EF4-FFF2-40B4-BE49-F238E27FC236}">
                <a16:creationId xmlns:a16="http://schemas.microsoft.com/office/drawing/2014/main" id="{98DEDF83-7FCB-A748-AB8C-BDDE6568DBC7}"/>
              </a:ext>
            </a:extLst>
          </p:cNvPr>
          <p:cNvSpPr txBox="1">
            <a:spLocks/>
          </p:cNvSpPr>
          <p:nvPr/>
        </p:nvSpPr>
        <p:spPr>
          <a:xfrm>
            <a:off x="1260231" y="177865"/>
            <a:ext cx="6172200" cy="699900"/>
          </a:xfrm>
          <a:prstGeom prst="rect">
            <a:avLst/>
          </a:prstGeom>
        </p:spPr>
        <p:txBody>
          <a:bodyPr spcFirstLastPara="1" wrap="square" lIns="91425" tIns="91425" rIns="91425" bIns="91425" anchor="b"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ur-PK" sz="2800" b="1" i="0" u="none" strike="noStrike" kern="0" cap="none" spc="0" normalizeH="0" baseline="0" noProof="0" dirty="0">
                <a:ln>
                  <a:noFill/>
                </a:ln>
                <a:solidFill>
                  <a:schemeClr val="accent3"/>
                </a:solidFill>
                <a:effectLst/>
                <a:uLnTx/>
                <a:uFillTx/>
                <a:latin typeface="Tahoma" pitchFamily="34" charset="0"/>
                <a:ea typeface="Tahoma" pitchFamily="34" charset="0"/>
                <a:cs typeface="Tahoma" pitchFamily="34" charset="0"/>
                <a:sym typeface="Arial"/>
              </a:rPr>
              <a:t>سرگرمی 1 پر جانے سے پہلے ۔۔۔۔</a:t>
            </a:r>
            <a:endParaRPr kumimoji="0" lang="ur-PK" sz="4400" b="1" i="0" u="none" strike="noStrike" kern="0" cap="none" spc="0" normalizeH="0" baseline="0" noProof="0" dirty="0">
              <a:ln>
                <a:noFill/>
              </a:ln>
              <a:solidFill>
                <a:schemeClr val="accent3"/>
              </a:solidFill>
              <a:effectLst/>
              <a:uLnTx/>
              <a:uFillTx/>
              <a:latin typeface="Tahoma" pitchFamily="34" charset="0"/>
              <a:ea typeface="Tahoma" pitchFamily="34" charset="0"/>
              <a:cs typeface="Tahoma" pitchFamily="34" charset="0"/>
              <a:sym typeface="Arial"/>
            </a:endParaRPr>
          </a:p>
        </p:txBody>
      </p:sp>
      <p:sp>
        <p:nvSpPr>
          <p:cNvPr id="7" name="TextBox 6">
            <a:extLst>
              <a:ext uri="{FF2B5EF4-FFF2-40B4-BE49-F238E27FC236}">
                <a16:creationId xmlns:a16="http://schemas.microsoft.com/office/drawing/2014/main" id="{64288582-5815-F749-37D9-9D3CA26E6947}"/>
              </a:ext>
            </a:extLst>
          </p:cNvPr>
          <p:cNvSpPr txBox="1"/>
          <p:nvPr/>
        </p:nvSpPr>
        <p:spPr>
          <a:xfrm>
            <a:off x="223284" y="3047683"/>
            <a:ext cx="5332536" cy="1200329"/>
          </a:xfrm>
          <a:prstGeom prst="rect">
            <a:avLst/>
          </a:prstGeom>
          <a:noFill/>
        </p:spPr>
        <p:txBody>
          <a:bodyPr wrap="square">
            <a:spAutoFit/>
          </a:bodyPr>
          <a:lstStyle/>
          <a:p>
            <a:pPr algn="ctr" rtl="1"/>
            <a:r>
              <a:rPr lang="ur-PK" sz="3600" dirty="0">
                <a:solidFill>
                  <a:schemeClr val="accent5">
                    <a:lumMod val="50000"/>
                  </a:schemeClr>
                </a:solidFill>
                <a:latin typeface="Jameel Noori Nastaleeq" pitchFamily="2" charset="-78"/>
                <a:cs typeface="Jameel Noori Nastaleeq" pitchFamily="2" charset="-78"/>
              </a:rPr>
              <a:t>1 سے 7 تک نمبر دئیے گئے ہیں </a:t>
            </a:r>
          </a:p>
          <a:p>
            <a:pPr algn="ctr" rtl="1"/>
            <a:r>
              <a:rPr lang="ur-PK" sz="3600" dirty="0">
                <a:solidFill>
                  <a:schemeClr val="accent5">
                    <a:lumMod val="50000"/>
                  </a:schemeClr>
                </a:solidFill>
                <a:latin typeface="Jameel Noori Nastaleeq" pitchFamily="2" charset="-78"/>
                <a:cs typeface="Jameel Noori Nastaleeq" pitchFamily="2" charset="-78"/>
              </a:rPr>
              <a:t>تمام شرکاء اپنے نمبر کے لحاظ سے گروہ بندی کیجیے۔</a:t>
            </a:r>
            <a:endParaRPr lang="ur-PK" sz="4400" dirty="0">
              <a:solidFill>
                <a:schemeClr val="accent5">
                  <a:lumMod val="50000"/>
                </a:schemeClr>
              </a:solidFill>
              <a:latin typeface="Jameel Noori Nastaleeq" pitchFamily="2" charset="-78"/>
              <a:cs typeface="Jameel Noori Nastaleeq" pitchFamily="2" charset="-78"/>
            </a:endParaRPr>
          </a:p>
        </p:txBody>
      </p:sp>
      <p:pic>
        <p:nvPicPr>
          <p:cNvPr id="4102" name="Picture 6" descr="Teamwork Illustrazioni, Vettoriali E Clipart Stock – (836,393 Illustrazioni  Stock)">
            <a:extLst>
              <a:ext uri="{FF2B5EF4-FFF2-40B4-BE49-F238E27FC236}">
                <a16:creationId xmlns:a16="http://schemas.microsoft.com/office/drawing/2014/main" id="{3C946911-A9E6-9FA1-7746-1DC5EE5A4C7B}"/>
              </a:ext>
            </a:extLst>
          </p:cNvPr>
          <p:cNvPicPr>
            <a:picLocks noChangeAspect="1" noChangeArrowheads="1"/>
          </p:cNvPicPr>
          <p:nvPr/>
        </p:nvPicPr>
        <p:blipFill rotWithShape="1">
          <a:blip r:embed="rId2">
            <a:clrChange>
              <a:clrFrom>
                <a:srgbClr val="FCFCFC"/>
              </a:clrFrom>
              <a:clrTo>
                <a:srgbClr val="FCFCFC">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p:blipFill>
        <p:spPr bwMode="auto">
          <a:xfrm>
            <a:off x="5052647" y="924223"/>
            <a:ext cx="3847232" cy="37279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9EA26C-4ADE-2947-FDBC-C98272AB4925}"/>
              </a:ext>
            </a:extLst>
          </p:cNvPr>
          <p:cNvSpPr txBox="1"/>
          <p:nvPr/>
        </p:nvSpPr>
        <p:spPr>
          <a:xfrm rot="21373915">
            <a:off x="6107113" y="2084436"/>
            <a:ext cx="1530045" cy="1514773"/>
          </a:xfrm>
          <a:prstGeom prst="ellipse">
            <a:avLst/>
          </a:prstGeom>
          <a:solidFill>
            <a:schemeClr val="accent5">
              <a:lumMod val="60000"/>
              <a:lumOff val="40000"/>
            </a:schemeClr>
          </a:solidFill>
          <a:effectLst>
            <a:glow rad="63500">
              <a:schemeClr val="accent3">
                <a:satMod val="175000"/>
                <a:alpha val="40000"/>
              </a:schemeClr>
            </a:glow>
            <a:outerShdw blurRad="40000" dist="23000" dir="5400000" rotWithShape="0">
              <a:srgbClr val="000000">
                <a:alpha val="35000"/>
              </a:srgbClr>
            </a:outerShdw>
          </a:effectLst>
          <a:scene3d>
            <a:camera prst="perspectiveHeroicExtremeLeftFacing"/>
            <a:lightRig rig="threePt" dir="t"/>
          </a:scene3d>
          <a:sp3d>
            <a:bevelT w="101600" prst="riblet"/>
          </a:sp3d>
        </p:spPr>
        <p:style>
          <a:lnRef idx="1">
            <a:schemeClr val="accent4"/>
          </a:lnRef>
          <a:fillRef idx="3">
            <a:schemeClr val="accent4"/>
          </a:fillRef>
          <a:effectRef idx="2">
            <a:schemeClr val="accent4"/>
          </a:effectRef>
          <a:fontRef idx="minor">
            <a:schemeClr val="lt1"/>
          </a:fontRef>
        </p:style>
        <p:txBody>
          <a:bodyPr wrap="square">
            <a:spAutoFit/>
          </a:bodyPr>
          <a:lstStyle/>
          <a:p>
            <a:pPr algn="ctr" rtl="1"/>
            <a:r>
              <a:rPr lang="ur-PK" sz="3200" b="1" dirty="0">
                <a:ln w="9525">
                  <a:solidFill>
                    <a:schemeClr val="bg1"/>
                  </a:solidFill>
                  <a:prstDash val="solid"/>
                </a:ln>
                <a:solidFill>
                  <a:schemeClr val="tx1"/>
                </a:solidFill>
                <a:latin typeface="Jameel Noori Nastaleeq" panose="02000503000000020004" pitchFamily="2" charset="-78"/>
                <a:ea typeface="Tahoma" panose="020B0604030504040204" pitchFamily="34" charset="0"/>
                <a:cs typeface="Jameel Noori Nastaleeq" panose="02000503000000020004" pitchFamily="2" charset="-78"/>
              </a:rPr>
              <a:t>مل جل کر کام</a:t>
            </a:r>
            <a:endParaRPr lang="en-US" sz="3200" b="1" dirty="0">
              <a:ln w="9525">
                <a:solidFill>
                  <a:schemeClr val="bg1"/>
                </a:solidFill>
                <a:prstDash val="solid"/>
              </a:ln>
              <a:solidFill>
                <a:schemeClr val="tx1"/>
              </a:solidFill>
              <a:latin typeface="Jameel Noori Nastaleeq" panose="02000503000000020004" pitchFamily="2" charset="-78"/>
              <a:ea typeface="Tahoma" panose="020B0604030504040204" pitchFamily="34" charset="0"/>
              <a:cs typeface="Jameel Noori Nastaleeq" panose="02000503000000020004" pitchFamily="2" charset="-78"/>
            </a:endParaRPr>
          </a:p>
        </p:txBody>
      </p:sp>
    </p:spTree>
    <p:extLst>
      <p:ext uri="{BB962C8B-B14F-4D97-AF65-F5344CB8AC3E}">
        <p14:creationId xmlns:p14="http://schemas.microsoft.com/office/powerpoint/2010/main" val="773575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300"/>
        <p:cNvGrpSpPr/>
        <p:nvPr/>
      </p:nvGrpSpPr>
      <p:grpSpPr>
        <a:xfrm>
          <a:off x="0" y="0"/>
          <a:ext cx="0" cy="0"/>
          <a:chOff x="0" y="0"/>
          <a:chExt cx="0" cy="0"/>
        </a:xfrm>
      </p:grpSpPr>
      <p:pic>
        <p:nvPicPr>
          <p:cNvPr id="301" name="Google Shape;301;p36"/>
          <p:cNvPicPr preferRelativeResize="0"/>
          <p:nvPr/>
        </p:nvPicPr>
        <p:blipFill>
          <a:blip r:embed="rId3">
            <a:alphaModFix/>
          </a:blip>
          <a:stretch>
            <a:fillRect/>
          </a:stretch>
        </p:blipFill>
        <p:spPr>
          <a:xfrm rot="8999960">
            <a:off x="6988748" y="1069587"/>
            <a:ext cx="1248361" cy="944002"/>
          </a:xfrm>
          <a:prstGeom prst="rect">
            <a:avLst/>
          </a:prstGeom>
          <a:noFill/>
          <a:ln>
            <a:noFill/>
          </a:ln>
        </p:spPr>
      </p:pic>
      <p:sp>
        <p:nvSpPr>
          <p:cNvPr id="302" name="Google Shape;302;p36"/>
          <p:cNvSpPr/>
          <p:nvPr/>
        </p:nvSpPr>
        <p:spPr>
          <a:xfrm>
            <a:off x="5695598" y="3540719"/>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305" name="Google Shape;305;p36"/>
          <p:cNvPicPr preferRelativeResize="0"/>
          <p:nvPr/>
        </p:nvPicPr>
        <p:blipFill>
          <a:blip r:embed="rId4">
            <a:alphaModFix/>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rot="-900003">
            <a:off x="5909702" y="1148129"/>
            <a:ext cx="1589385" cy="2202336"/>
          </a:xfrm>
          <a:prstGeom prst="rect">
            <a:avLst/>
          </a:prstGeom>
          <a:noFill/>
          <a:ln>
            <a:noFill/>
          </a:ln>
        </p:spPr>
      </p:pic>
      <p:pic>
        <p:nvPicPr>
          <p:cNvPr id="306" name="Google Shape;306;p36"/>
          <p:cNvPicPr preferRelativeResize="0"/>
          <p:nvPr/>
        </p:nvPicPr>
        <p:blipFill>
          <a:blip r:embed="rId6">
            <a:alphaModFix/>
          </a:blip>
          <a:stretch>
            <a:fillRect/>
          </a:stretch>
        </p:blipFill>
        <p:spPr>
          <a:xfrm>
            <a:off x="6780858" y="1955471"/>
            <a:ext cx="1664144" cy="2071828"/>
          </a:xfrm>
          <a:prstGeom prst="rect">
            <a:avLst/>
          </a:prstGeom>
          <a:noFill/>
          <a:ln>
            <a:noFill/>
          </a:ln>
        </p:spPr>
      </p:pic>
      <p:pic>
        <p:nvPicPr>
          <p:cNvPr id="307" name="Google Shape;307;p36"/>
          <p:cNvPicPr preferRelativeResize="0"/>
          <p:nvPr/>
        </p:nvPicPr>
        <p:blipFill>
          <a:blip r:embed="rId7">
            <a:alphaModFix/>
          </a:blip>
          <a:stretch>
            <a:fillRect/>
          </a:stretch>
        </p:blipFill>
        <p:spPr>
          <a:xfrm rot="-900002" flipH="1">
            <a:off x="5563206" y="1850888"/>
            <a:ext cx="1352336" cy="1441725"/>
          </a:xfrm>
          <a:prstGeom prst="rect">
            <a:avLst/>
          </a:prstGeom>
          <a:noFill/>
          <a:ln>
            <a:noFill/>
          </a:ln>
        </p:spPr>
      </p:pic>
      <p:sp>
        <p:nvSpPr>
          <p:cNvPr id="6" name="TextBox 5">
            <a:extLst>
              <a:ext uri="{FF2B5EF4-FFF2-40B4-BE49-F238E27FC236}">
                <a16:creationId xmlns:a16="http://schemas.microsoft.com/office/drawing/2014/main" id="{1ED6A1EF-74FF-FA4E-6D81-F0E51E591ED5}"/>
              </a:ext>
            </a:extLst>
          </p:cNvPr>
          <p:cNvSpPr txBox="1"/>
          <p:nvPr/>
        </p:nvSpPr>
        <p:spPr>
          <a:xfrm>
            <a:off x="2117742" y="471295"/>
            <a:ext cx="4848033" cy="769441"/>
          </a:xfrm>
          <a:prstGeom prst="rect">
            <a:avLst/>
          </a:prstGeom>
          <a:noFill/>
        </p:spPr>
        <p:txBody>
          <a:bodyPr wrap="square">
            <a:spAutoFit/>
          </a:bodyPr>
          <a:lstStyle/>
          <a:p>
            <a:pPr algn="ctr" rtl="1"/>
            <a:r>
              <a:rPr lang="ur-PK" sz="4400" b="1" kern="0" dirty="0">
                <a:solidFill>
                  <a:schemeClr val="accent4">
                    <a:lumMod val="50000"/>
                  </a:schemeClr>
                </a:solidFill>
                <a:effectLst/>
                <a:ea typeface="Aptos" panose="020B0004020202020204" pitchFamily="34" charset="0"/>
                <a:cs typeface="Jameel Noori Nastaleeq" panose="02000503000000020004" pitchFamily="2" charset="-78"/>
              </a:rPr>
              <a:t> پڑھائی کی ذیلی مہارتیں</a:t>
            </a:r>
            <a:endParaRPr lang="en-US" sz="4400" b="1" dirty="0">
              <a:solidFill>
                <a:schemeClr val="accent4">
                  <a:lumMod val="50000"/>
                </a:schemeClr>
              </a:solidFill>
            </a:endParaRPr>
          </a:p>
        </p:txBody>
      </p:sp>
      <p:sp>
        <p:nvSpPr>
          <p:cNvPr id="9" name="TextBox 8">
            <a:extLst>
              <a:ext uri="{FF2B5EF4-FFF2-40B4-BE49-F238E27FC236}">
                <a16:creationId xmlns:a16="http://schemas.microsoft.com/office/drawing/2014/main" id="{C7DC5360-7D28-3A83-FDA6-E8FB405101DF}"/>
              </a:ext>
            </a:extLst>
          </p:cNvPr>
          <p:cNvSpPr txBox="1"/>
          <p:nvPr/>
        </p:nvSpPr>
        <p:spPr>
          <a:xfrm>
            <a:off x="695760" y="1240736"/>
            <a:ext cx="4577860" cy="954107"/>
          </a:xfrm>
          <a:prstGeom prst="rect">
            <a:avLst/>
          </a:prstGeom>
          <a:noFill/>
        </p:spPr>
        <p:txBody>
          <a:bodyPr wrap="square">
            <a:spAutoFit/>
          </a:bodyPr>
          <a:lstStyle/>
          <a:p>
            <a:pPr algn="r" rtl="1"/>
            <a:r>
              <a:rPr lang="ur-PK" sz="2800" kern="0" dirty="0">
                <a:effectLst/>
                <a:ea typeface="Aptos" panose="020B0004020202020204" pitchFamily="34" charset="0"/>
                <a:cs typeface="Jameel Noori Nastaleeq" panose="02000503000000020004" pitchFamily="2" charset="-78"/>
              </a:rPr>
              <a:t>پڑھائی کی ذیلی مہارتیں کون </a:t>
            </a:r>
            <a:r>
              <a:rPr lang="ur-PK" sz="2800" kern="0" dirty="0" err="1">
                <a:effectLst/>
                <a:ea typeface="Aptos" panose="020B0004020202020204" pitchFamily="34" charset="0"/>
                <a:cs typeface="Jameel Noori Nastaleeq" panose="02000503000000020004" pitchFamily="2" charset="-78"/>
              </a:rPr>
              <a:t>کون</a:t>
            </a:r>
            <a:r>
              <a:rPr lang="ur-PK" sz="2800" kern="0" dirty="0">
                <a:effectLst/>
                <a:ea typeface="Aptos" panose="020B0004020202020204" pitchFamily="34" charset="0"/>
                <a:cs typeface="Jameel Noori Nastaleeq" panose="02000503000000020004" pitchFamily="2" charset="-78"/>
              </a:rPr>
              <a:t> سی ہیں ؟  جن کو سیکھ کر ہی پڑھنا ممکن ہے ۔</a:t>
            </a:r>
            <a:endParaRPr lang="en-US" sz="2800" dirty="0"/>
          </a:p>
        </p:txBody>
      </p:sp>
      <p:sp>
        <p:nvSpPr>
          <p:cNvPr id="2" name="Freeform: Shape 1">
            <a:extLst>
              <a:ext uri="{FF2B5EF4-FFF2-40B4-BE49-F238E27FC236}">
                <a16:creationId xmlns:a16="http://schemas.microsoft.com/office/drawing/2014/main" id="{8366CE60-F8EC-D816-324C-0873A4B16F3E}"/>
              </a:ext>
            </a:extLst>
          </p:cNvPr>
          <p:cNvSpPr/>
          <p:nvPr/>
        </p:nvSpPr>
        <p:spPr>
          <a:xfrm>
            <a:off x="2117742" y="2178522"/>
            <a:ext cx="2171229" cy="2415249"/>
          </a:xfrm>
          <a:custGeom>
            <a:avLst/>
            <a:gdLst>
              <a:gd name="connsiteX0" fmla="*/ 0 w 1217533"/>
              <a:gd name="connsiteY0" fmla="*/ 121753 h 1371071"/>
              <a:gd name="connsiteX1" fmla="*/ 121753 w 1217533"/>
              <a:gd name="connsiteY1" fmla="*/ 0 h 1371071"/>
              <a:gd name="connsiteX2" fmla="*/ 1095780 w 1217533"/>
              <a:gd name="connsiteY2" fmla="*/ 0 h 1371071"/>
              <a:gd name="connsiteX3" fmla="*/ 1217533 w 1217533"/>
              <a:gd name="connsiteY3" fmla="*/ 121753 h 1371071"/>
              <a:gd name="connsiteX4" fmla="*/ 1217533 w 1217533"/>
              <a:gd name="connsiteY4" fmla="*/ 1249318 h 1371071"/>
              <a:gd name="connsiteX5" fmla="*/ 1095780 w 1217533"/>
              <a:gd name="connsiteY5" fmla="*/ 1371071 h 1371071"/>
              <a:gd name="connsiteX6" fmla="*/ 121753 w 1217533"/>
              <a:gd name="connsiteY6" fmla="*/ 1371071 h 1371071"/>
              <a:gd name="connsiteX7" fmla="*/ 0 w 1217533"/>
              <a:gd name="connsiteY7" fmla="*/ 1249318 h 1371071"/>
              <a:gd name="connsiteX8" fmla="*/ 0 w 1217533"/>
              <a:gd name="connsiteY8" fmla="*/ 121753 h 137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533" h="1371071">
                <a:moveTo>
                  <a:pt x="0" y="121753"/>
                </a:moveTo>
                <a:cubicBezTo>
                  <a:pt x="0" y="54511"/>
                  <a:pt x="54511" y="0"/>
                  <a:pt x="121753" y="0"/>
                </a:cubicBezTo>
                <a:lnTo>
                  <a:pt x="1095780" y="0"/>
                </a:lnTo>
                <a:cubicBezTo>
                  <a:pt x="1163022" y="0"/>
                  <a:pt x="1217533" y="54511"/>
                  <a:pt x="1217533" y="121753"/>
                </a:cubicBezTo>
                <a:lnTo>
                  <a:pt x="1217533" y="1249318"/>
                </a:lnTo>
                <a:cubicBezTo>
                  <a:pt x="1217533" y="1316560"/>
                  <a:pt x="1163022" y="1371071"/>
                  <a:pt x="1095780" y="1371071"/>
                </a:cubicBezTo>
                <a:lnTo>
                  <a:pt x="121753" y="1371071"/>
                </a:lnTo>
                <a:cubicBezTo>
                  <a:pt x="54511" y="1371071"/>
                  <a:pt x="0" y="1316560"/>
                  <a:pt x="0" y="1249318"/>
                </a:cubicBezTo>
                <a:lnTo>
                  <a:pt x="0" y="121753"/>
                </a:lnTo>
                <a:close/>
              </a:path>
            </a:pathLst>
          </a:custGeom>
          <a:ln>
            <a:solidFill>
              <a:schemeClr val="accent5">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24000" tIns="216000" rIns="36000" bIns="36000" numCol="1" spcCol="1270" anchor="t" anchorCtr="0">
            <a:noAutofit/>
          </a:bodyPr>
          <a:lstStyle/>
          <a:p>
            <a:pPr marL="285750" lvl="1" indent="-171450" algn="r" defTabSz="400050" rtl="1">
              <a:spcBef>
                <a:spcPct val="0"/>
              </a:spcBef>
              <a:spcAft>
                <a:spcPct val="15000"/>
              </a:spcAft>
              <a:buChar char="•"/>
            </a:pPr>
            <a:r>
              <a:rPr lang="ur-PK" sz="1600" b="1" kern="1200" dirty="0">
                <a:latin typeface="Jameel Noori Nastaleeq" panose="02000503000000020004" pitchFamily="2" charset="-78"/>
                <a:cs typeface="Jameel Noori Nastaleeq" panose="02000503000000020004" pitchFamily="2" charset="-78"/>
              </a:rPr>
              <a:t>صوتی شناخت </a:t>
            </a:r>
          </a:p>
          <a:p>
            <a:pPr marL="285750" lvl="1" indent="-171450" algn="r" defTabSz="400050" rtl="1">
              <a:spcBef>
                <a:spcPct val="0"/>
              </a:spcBef>
              <a:spcAft>
                <a:spcPct val="15000"/>
              </a:spcAft>
              <a:buChar char="•"/>
            </a:pPr>
            <a:r>
              <a:rPr lang="ur-PK" sz="1600" b="1" kern="1200" dirty="0">
                <a:latin typeface="Jameel Noori Nastaleeq" panose="02000503000000020004" pitchFamily="2" charset="-78"/>
                <a:cs typeface="Jameel Noori Nastaleeq" panose="02000503000000020004" pitchFamily="2" charset="-78"/>
              </a:rPr>
              <a:t>حروف شناسی</a:t>
            </a:r>
            <a:endParaRPr lang="en-PK" sz="1600" b="1" kern="1200" dirty="0">
              <a:latin typeface="Jameel Noori Nastaleeq" panose="02000503000000020004" pitchFamily="2" charset="-78"/>
              <a:cs typeface="Jameel Noori Nastaleeq" panose="02000503000000020004" pitchFamily="2" charset="-78"/>
            </a:endParaRPr>
          </a:p>
          <a:p>
            <a:pPr marL="285750" lvl="1" indent="-171450" algn="r" defTabSz="400050" rtl="1">
              <a:lnSpc>
                <a:spcPct val="90000"/>
              </a:lnSpc>
              <a:spcBef>
                <a:spcPct val="0"/>
              </a:spcBef>
              <a:spcAft>
                <a:spcPct val="15000"/>
              </a:spcAft>
              <a:buChar char="•"/>
            </a:pPr>
            <a:r>
              <a:rPr lang="ur-PK" sz="1600" b="1" kern="1200" dirty="0">
                <a:latin typeface="Jameel Noori Nastaleeq" panose="02000503000000020004" pitchFamily="2" charset="-78"/>
                <a:cs typeface="Jameel Noori Nastaleeq" panose="02000503000000020004" pitchFamily="2" charset="-78"/>
              </a:rPr>
              <a:t>صوت  اور اس کو ملانا </a:t>
            </a:r>
            <a:endParaRPr lang="en-PK" sz="1600" b="1" kern="1200" dirty="0">
              <a:latin typeface="Jameel Noori Nastaleeq" panose="02000503000000020004" pitchFamily="2" charset="-78"/>
              <a:cs typeface="Jameel Noori Nastaleeq" panose="02000503000000020004" pitchFamily="2" charset="-78"/>
            </a:endParaRPr>
          </a:p>
          <a:p>
            <a:pPr marL="285750" lvl="1" indent="-171450" algn="r" defTabSz="400050" rtl="1">
              <a:lnSpc>
                <a:spcPct val="90000"/>
              </a:lnSpc>
              <a:spcBef>
                <a:spcPct val="0"/>
              </a:spcBef>
              <a:spcAft>
                <a:spcPct val="15000"/>
              </a:spcAft>
              <a:buChar char="•"/>
            </a:pPr>
            <a:r>
              <a:rPr lang="ur-PK" sz="1600" b="1" kern="1200" dirty="0">
                <a:latin typeface="Jameel Noori Nastaleeq" panose="02000503000000020004" pitchFamily="2" charset="-78"/>
                <a:cs typeface="Jameel Noori Nastaleeq" panose="02000503000000020004" pitchFamily="2" charset="-78"/>
              </a:rPr>
              <a:t>الفاظ شناسی </a:t>
            </a:r>
            <a:endParaRPr lang="en-PK" sz="1600" b="1" kern="1200" dirty="0">
              <a:latin typeface="Jameel Noori Nastaleeq" panose="02000503000000020004" pitchFamily="2" charset="-78"/>
              <a:cs typeface="Jameel Noori Nastaleeq" panose="02000503000000020004" pitchFamily="2" charset="-78"/>
            </a:endParaRPr>
          </a:p>
          <a:p>
            <a:pPr marL="285750" lvl="1" indent="-171450" algn="r" defTabSz="400050" rtl="1">
              <a:lnSpc>
                <a:spcPct val="90000"/>
              </a:lnSpc>
              <a:spcBef>
                <a:spcPct val="0"/>
              </a:spcBef>
              <a:spcAft>
                <a:spcPct val="15000"/>
              </a:spcAft>
              <a:buChar char="•"/>
            </a:pPr>
            <a:r>
              <a:rPr lang="ur-PK" sz="1600" b="1" kern="1200" dirty="0">
                <a:latin typeface="Jameel Noori Nastaleeq" panose="02000503000000020004" pitchFamily="2" charset="-78"/>
                <a:cs typeface="Jameel Noori Nastaleeq" panose="02000503000000020004" pitchFamily="2" charset="-78"/>
              </a:rPr>
              <a:t> فہم </a:t>
            </a:r>
            <a:endParaRPr lang="en-PK" sz="1600" b="1" kern="1200" dirty="0">
              <a:latin typeface="Jameel Noori Nastaleeq" panose="02000503000000020004" pitchFamily="2" charset="-78"/>
              <a:cs typeface="Jameel Noori Nastaleeq" panose="02000503000000020004" pitchFamily="2" charset="-78"/>
            </a:endParaRPr>
          </a:p>
          <a:p>
            <a:pPr marL="285750" lvl="1" indent="-171450" algn="r" defTabSz="400050" rtl="1">
              <a:lnSpc>
                <a:spcPct val="90000"/>
              </a:lnSpc>
              <a:spcBef>
                <a:spcPct val="0"/>
              </a:spcBef>
              <a:spcAft>
                <a:spcPct val="15000"/>
              </a:spcAft>
              <a:buChar char="•"/>
            </a:pPr>
            <a:r>
              <a:rPr lang="ur-PK" sz="1600" b="1" kern="1200" dirty="0">
                <a:latin typeface="Jameel Noori Nastaleeq" panose="02000503000000020004" pitchFamily="2" charset="-78"/>
                <a:cs typeface="Jameel Noori Nastaleeq" panose="02000503000000020004" pitchFamily="2" charset="-78"/>
              </a:rPr>
              <a:t>تلفظ </a:t>
            </a:r>
          </a:p>
          <a:p>
            <a:pPr marL="285750" lvl="1" indent="-171450" algn="r" defTabSz="400050" rtl="1">
              <a:lnSpc>
                <a:spcPct val="90000"/>
              </a:lnSpc>
              <a:spcBef>
                <a:spcPct val="0"/>
              </a:spcBef>
              <a:spcAft>
                <a:spcPct val="15000"/>
              </a:spcAft>
              <a:buChar char="•"/>
            </a:pPr>
            <a:r>
              <a:rPr lang="ur-PK" sz="1600" b="1" kern="1200" dirty="0">
                <a:latin typeface="Jameel Noori Nastaleeq" panose="02000503000000020004" pitchFamily="2" charset="-78"/>
                <a:cs typeface="Jameel Noori Nastaleeq" panose="02000503000000020004" pitchFamily="2" charset="-78"/>
              </a:rPr>
              <a:t>ادائی </a:t>
            </a:r>
          </a:p>
          <a:p>
            <a:pPr marL="285750" lvl="1" indent="-171450" algn="r" defTabSz="400050" rtl="1">
              <a:lnSpc>
                <a:spcPct val="90000"/>
              </a:lnSpc>
              <a:spcBef>
                <a:spcPct val="0"/>
              </a:spcBef>
              <a:spcAft>
                <a:spcPct val="15000"/>
              </a:spcAft>
              <a:buChar char="•"/>
            </a:pPr>
            <a:r>
              <a:rPr lang="ur-PK" sz="1600" b="1" kern="1200" dirty="0">
                <a:latin typeface="Jameel Noori Nastaleeq" panose="02000503000000020004" pitchFamily="2" charset="-78"/>
                <a:cs typeface="Jameel Noori Nastaleeq" panose="02000503000000020004" pitchFamily="2" charset="-78"/>
              </a:rPr>
              <a:t> زیرو بم</a:t>
            </a:r>
            <a:endParaRPr lang="en-PK" sz="1600" b="1" kern="1200" dirty="0">
              <a:latin typeface="Jameel Noori Nastaleeq" panose="02000503000000020004" pitchFamily="2" charset="-78"/>
              <a:cs typeface="Jameel Noori Nastaleeq" panose="02000503000000020004" pitchFamily="2" charset="-78"/>
            </a:endParaRPr>
          </a:p>
          <a:p>
            <a:pPr marL="57150" lvl="1" indent="-57150" algn="r" defTabSz="400050" rtl="1">
              <a:lnSpc>
                <a:spcPct val="90000"/>
              </a:lnSpc>
              <a:spcBef>
                <a:spcPct val="0"/>
              </a:spcBef>
              <a:spcAft>
                <a:spcPct val="15000"/>
              </a:spcAft>
              <a:buChar char="•"/>
            </a:pPr>
            <a:endParaRPr lang="en-PK" sz="1100" b="1" kern="1200" dirty="0">
              <a:latin typeface="Jameel Noori Nastaleeq" panose="02000503000000020004" pitchFamily="2" charset="-78"/>
              <a:cs typeface="Jameel Noori Nastaleeq" panose="02000503000000020004" pitchFamily="2" charset="-78"/>
            </a:endParaRPr>
          </a:p>
        </p:txBody>
      </p:sp>
      <p:sp>
        <p:nvSpPr>
          <p:cNvPr id="3" name="Freeform: Shape 2">
            <a:extLst>
              <a:ext uri="{FF2B5EF4-FFF2-40B4-BE49-F238E27FC236}">
                <a16:creationId xmlns:a16="http://schemas.microsoft.com/office/drawing/2014/main" id="{7DE91521-4E6D-46A6-D596-F16195A0EDC0}"/>
              </a:ext>
            </a:extLst>
          </p:cNvPr>
          <p:cNvSpPr/>
          <p:nvPr/>
        </p:nvSpPr>
        <p:spPr>
          <a:xfrm>
            <a:off x="891456" y="1862397"/>
            <a:ext cx="1874436" cy="988825"/>
          </a:xfrm>
          <a:custGeom>
            <a:avLst/>
            <a:gdLst>
              <a:gd name="connsiteX0" fmla="*/ 0 w 1387493"/>
              <a:gd name="connsiteY0" fmla="*/ 1387493 h 1387493"/>
              <a:gd name="connsiteX1" fmla="*/ 1387493 w 1387493"/>
              <a:gd name="connsiteY1" fmla="*/ 0 h 1387493"/>
              <a:gd name="connsiteX2" fmla="*/ 1387493 w 1387493"/>
              <a:gd name="connsiteY2" fmla="*/ 1387493 h 1387493"/>
              <a:gd name="connsiteX3" fmla="*/ 0 w 1387493"/>
              <a:gd name="connsiteY3" fmla="*/ 1387493 h 1387493"/>
            </a:gdLst>
            <a:ahLst/>
            <a:cxnLst>
              <a:cxn ang="0">
                <a:pos x="connsiteX0" y="connsiteY0"/>
              </a:cxn>
              <a:cxn ang="0">
                <a:pos x="connsiteX1" y="connsiteY1"/>
              </a:cxn>
              <a:cxn ang="0">
                <a:pos x="connsiteX2" y="connsiteY2"/>
              </a:cxn>
              <a:cxn ang="0">
                <a:pos x="connsiteX3" y="connsiteY3"/>
              </a:cxn>
            </a:cxnLst>
            <a:rect l="l" t="t" r="r" b="b"/>
            <a:pathLst>
              <a:path w="1387493" h="1387493">
                <a:moveTo>
                  <a:pt x="1387493" y="0"/>
                </a:moveTo>
                <a:cubicBezTo>
                  <a:pt x="1387493" y="766291"/>
                  <a:pt x="766291" y="1387493"/>
                  <a:pt x="0" y="1387493"/>
                </a:cubicBezTo>
                <a:lnTo>
                  <a:pt x="0" y="0"/>
                </a:lnTo>
                <a:lnTo>
                  <a:pt x="1387493" y="0"/>
                </a:lnTo>
                <a:close/>
              </a:path>
            </a:pathLst>
          </a:custGeom>
          <a:solidFill>
            <a:schemeClr val="accent5">
              <a:lumMod val="75000"/>
            </a:schemeClr>
          </a:solidFill>
          <a:ln>
            <a:solidFill>
              <a:schemeClr val="accent5">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136" tIns="199137" rIns="605523" bIns="605523" numCol="1" spcCol="1270" anchor="ctr" anchorCtr="0">
            <a:noAutofit/>
          </a:bodyPr>
          <a:lstStyle/>
          <a:p>
            <a:pPr marL="0" lvl="0" indent="0" algn="ctr" defTabSz="1244600" rtl="1">
              <a:lnSpc>
                <a:spcPct val="90000"/>
              </a:lnSpc>
              <a:spcBef>
                <a:spcPct val="0"/>
              </a:spcBef>
              <a:spcAft>
                <a:spcPct val="35000"/>
              </a:spcAft>
              <a:buNone/>
            </a:pPr>
            <a:r>
              <a:rPr lang="ur-PK" sz="3500" b="1" kern="1200" dirty="0">
                <a:latin typeface="Jameel Noori Nastaleeq" panose="02000503000000020004" pitchFamily="2" charset="-78"/>
                <a:cs typeface="Jameel Noori Nastaleeq" panose="02000503000000020004" pitchFamily="2" charset="-78"/>
              </a:rPr>
              <a:t>پڑھنا</a:t>
            </a:r>
            <a:endParaRPr lang="en-PK" sz="3500" b="1" kern="120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070221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300"/>
        <p:cNvGrpSpPr/>
        <p:nvPr/>
      </p:nvGrpSpPr>
      <p:grpSpPr>
        <a:xfrm>
          <a:off x="0" y="0"/>
          <a:ext cx="0" cy="0"/>
          <a:chOff x="0" y="0"/>
          <a:chExt cx="0" cy="0"/>
        </a:xfrm>
      </p:grpSpPr>
      <p:pic>
        <p:nvPicPr>
          <p:cNvPr id="301" name="Google Shape;301;p36"/>
          <p:cNvPicPr preferRelativeResize="0"/>
          <p:nvPr/>
        </p:nvPicPr>
        <p:blipFill>
          <a:blip r:embed="rId3">
            <a:alphaModFix/>
          </a:blip>
          <a:stretch>
            <a:fillRect/>
          </a:stretch>
        </p:blipFill>
        <p:spPr>
          <a:xfrm rot="8999960">
            <a:off x="7704722" y="1637144"/>
            <a:ext cx="827141" cy="788576"/>
          </a:xfrm>
          <a:prstGeom prst="rect">
            <a:avLst/>
          </a:prstGeom>
          <a:noFill/>
          <a:ln>
            <a:noFill/>
          </a:ln>
        </p:spPr>
      </p:pic>
      <p:sp>
        <p:nvSpPr>
          <p:cNvPr id="302" name="Google Shape;302;p36"/>
          <p:cNvSpPr/>
          <p:nvPr/>
        </p:nvSpPr>
        <p:spPr>
          <a:xfrm>
            <a:off x="6549390" y="3540719"/>
            <a:ext cx="2409908"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305" name="Google Shape;305;p36"/>
          <p:cNvPicPr preferRelativeResize="0"/>
          <p:nvPr/>
        </p:nvPicPr>
        <p:blipFill>
          <a:blip r:embed="rId4">
            <a:alphaModFix/>
          </a:blip>
          <a:stretch>
            <a:fillRect/>
          </a:stretch>
        </p:blipFill>
        <p:spPr>
          <a:xfrm rot="-900003">
            <a:off x="7059613" y="1707718"/>
            <a:ext cx="1053097" cy="1839730"/>
          </a:xfrm>
          <a:prstGeom prst="rect">
            <a:avLst/>
          </a:prstGeom>
          <a:noFill/>
          <a:ln>
            <a:noFill/>
          </a:ln>
        </p:spPr>
      </p:pic>
      <p:pic>
        <p:nvPicPr>
          <p:cNvPr id="306" name="Google Shape;306;p36"/>
          <p:cNvPicPr preferRelativeResize="0"/>
          <p:nvPr/>
        </p:nvPicPr>
        <p:blipFill>
          <a:blip r:embed="rId5">
            <a:alphaModFix/>
          </a:blip>
          <a:stretch>
            <a:fillRect/>
          </a:stretch>
        </p:blipFill>
        <p:spPr>
          <a:xfrm>
            <a:off x="7570970" y="2296589"/>
            <a:ext cx="1102631" cy="1730710"/>
          </a:xfrm>
          <a:prstGeom prst="rect">
            <a:avLst/>
          </a:prstGeom>
          <a:noFill/>
          <a:ln>
            <a:noFill/>
          </a:ln>
        </p:spPr>
      </p:pic>
      <p:pic>
        <p:nvPicPr>
          <p:cNvPr id="307" name="Google Shape;307;p36"/>
          <p:cNvPicPr preferRelativeResize="0"/>
          <p:nvPr/>
        </p:nvPicPr>
        <p:blipFill>
          <a:blip r:embed="rId6">
            <a:alphaModFix/>
          </a:blip>
          <a:stretch>
            <a:fillRect/>
          </a:stretch>
        </p:blipFill>
        <p:spPr>
          <a:xfrm rot="-900002" flipH="1">
            <a:off x="6879431" y="2025168"/>
            <a:ext cx="896033" cy="1204351"/>
          </a:xfrm>
          <a:prstGeom prst="rect">
            <a:avLst/>
          </a:prstGeom>
          <a:noFill/>
          <a:ln>
            <a:noFill/>
          </a:ln>
        </p:spPr>
      </p:pic>
      <p:sp>
        <p:nvSpPr>
          <p:cNvPr id="6" name="TextBox 5">
            <a:extLst>
              <a:ext uri="{FF2B5EF4-FFF2-40B4-BE49-F238E27FC236}">
                <a16:creationId xmlns:a16="http://schemas.microsoft.com/office/drawing/2014/main" id="{1ED6A1EF-74FF-FA4E-6D81-F0E51E591ED5}"/>
              </a:ext>
            </a:extLst>
          </p:cNvPr>
          <p:cNvSpPr txBox="1"/>
          <p:nvPr/>
        </p:nvSpPr>
        <p:spPr>
          <a:xfrm>
            <a:off x="2147983" y="277108"/>
            <a:ext cx="4848033" cy="769441"/>
          </a:xfrm>
          <a:prstGeom prst="rect">
            <a:avLst/>
          </a:prstGeom>
          <a:noFill/>
        </p:spPr>
        <p:txBody>
          <a:bodyPr wrap="square">
            <a:spAutoFit/>
          </a:bodyPr>
          <a:lstStyle/>
          <a:p>
            <a:pPr algn="ctr" rtl="1"/>
            <a:r>
              <a:rPr lang="ur-PK" sz="4400" b="1" kern="0" dirty="0">
                <a:solidFill>
                  <a:schemeClr val="accent4">
                    <a:lumMod val="50000"/>
                  </a:schemeClr>
                </a:solidFill>
                <a:effectLst/>
                <a:ea typeface="Aptos" panose="020B0004020202020204" pitchFamily="34" charset="0"/>
                <a:cs typeface="Jameel Noori Nastaleeq" panose="02000503000000020004" pitchFamily="2" charset="-78"/>
              </a:rPr>
              <a:t>تصویر سے پڑھنا </a:t>
            </a:r>
            <a:endParaRPr lang="en-US" sz="4400" b="1" dirty="0">
              <a:solidFill>
                <a:schemeClr val="accent4">
                  <a:lumMod val="50000"/>
                </a:schemeClr>
              </a:solidFill>
            </a:endParaRPr>
          </a:p>
        </p:txBody>
      </p:sp>
      <p:sp>
        <p:nvSpPr>
          <p:cNvPr id="9" name="TextBox 8">
            <a:extLst>
              <a:ext uri="{FF2B5EF4-FFF2-40B4-BE49-F238E27FC236}">
                <a16:creationId xmlns:a16="http://schemas.microsoft.com/office/drawing/2014/main" id="{C7DC5360-7D28-3A83-FDA6-E8FB405101DF}"/>
              </a:ext>
            </a:extLst>
          </p:cNvPr>
          <p:cNvSpPr txBox="1"/>
          <p:nvPr/>
        </p:nvSpPr>
        <p:spPr>
          <a:xfrm>
            <a:off x="351692" y="765295"/>
            <a:ext cx="6046397" cy="3270126"/>
          </a:xfrm>
          <a:prstGeom prst="rect">
            <a:avLst/>
          </a:prstGeom>
          <a:noFill/>
        </p:spPr>
        <p:txBody>
          <a:bodyPr wrap="square">
            <a:spAutoFit/>
          </a:bodyPr>
          <a:lstStyle/>
          <a:p>
            <a:pPr marL="457200" indent="-457200" algn="r" rtl="1">
              <a:lnSpc>
                <a:spcPct val="150000"/>
              </a:lnSpc>
              <a:buFont typeface="Wingdings" panose="05000000000000000000" pitchFamily="2" charset="2"/>
              <a:buChar char="q"/>
            </a:pPr>
            <a:r>
              <a:rPr lang="ur-PK" sz="2800" kern="0" dirty="0">
                <a:effectLst/>
                <a:ea typeface="Aptos" panose="020B0004020202020204" pitchFamily="34" charset="0"/>
                <a:cs typeface="Jameel Noori Nastaleeq" panose="02000503000000020004" pitchFamily="2" charset="-78"/>
              </a:rPr>
              <a:t>ہر گروہ کو تصویر دی  جا رہی ہے کہ </a:t>
            </a:r>
          </a:p>
          <a:p>
            <a:pPr marL="457200" indent="-457200" algn="r" rtl="1">
              <a:lnSpc>
                <a:spcPct val="150000"/>
              </a:lnSpc>
              <a:buFont typeface="Wingdings" panose="05000000000000000000" pitchFamily="2" charset="2"/>
              <a:buChar char="q"/>
            </a:pPr>
            <a:r>
              <a:rPr lang="ur-PK" sz="2800" kern="0" dirty="0">
                <a:effectLst/>
                <a:ea typeface="Aptos" panose="020B0004020202020204" pitchFamily="34" charset="0"/>
                <a:cs typeface="Jameel Noori Nastaleeq" panose="02000503000000020004" pitchFamily="2" charset="-78"/>
              </a:rPr>
              <a:t>گروپ میں تبادلہ </a:t>
            </a:r>
            <a:r>
              <a:rPr lang="ur-PK" sz="2800" kern="0" dirty="0" err="1">
                <a:effectLst/>
                <a:ea typeface="Aptos" panose="020B0004020202020204" pitchFamily="34" charset="0"/>
                <a:cs typeface="Jameel Noori Nastaleeq" panose="02000503000000020004" pitchFamily="2" charset="-78"/>
              </a:rPr>
              <a:t>کیجئے</a:t>
            </a:r>
            <a:r>
              <a:rPr lang="ur-PK" sz="2800" kern="0" dirty="0">
                <a:effectLst/>
                <a:ea typeface="Aptos" panose="020B0004020202020204" pitchFamily="34" charset="0"/>
                <a:cs typeface="Jameel Noori Nastaleeq" panose="02000503000000020004" pitchFamily="2" charset="-78"/>
              </a:rPr>
              <a:t> اور  زبانی کہانی بتائیے۔</a:t>
            </a:r>
          </a:p>
          <a:p>
            <a:pPr marL="457200" indent="-457200" algn="r" rtl="1">
              <a:lnSpc>
                <a:spcPct val="150000"/>
              </a:lnSpc>
              <a:buFont typeface="Wingdings" panose="05000000000000000000" pitchFamily="2" charset="2"/>
              <a:buChar char="q"/>
            </a:pPr>
            <a:r>
              <a:rPr lang="ur-PK" sz="2800" kern="0" dirty="0">
                <a:effectLst/>
                <a:ea typeface="Aptos" panose="020B0004020202020204" pitchFamily="34" charset="0"/>
                <a:cs typeface="Jameel Noori Nastaleeq" panose="02000503000000020004" pitchFamily="2" charset="-78"/>
              </a:rPr>
              <a:t>ہر گروہ کے اراکین تصویر کی کہانی پر غور کریں گے اور کہانی بنائیں گے ۔</a:t>
            </a:r>
          </a:p>
          <a:p>
            <a:pPr marL="457200" indent="-457200" algn="r" rtl="1">
              <a:lnSpc>
                <a:spcPct val="150000"/>
              </a:lnSpc>
              <a:buFont typeface="Wingdings" panose="05000000000000000000" pitchFamily="2" charset="2"/>
              <a:buChar char="q"/>
            </a:pPr>
            <a:r>
              <a:rPr lang="ur-PK" sz="2800" kern="0" dirty="0">
                <a:effectLst/>
                <a:ea typeface="Aptos" panose="020B0004020202020204" pitchFamily="34" charset="0"/>
                <a:cs typeface="Jameel Noori Nastaleeq" panose="02000503000000020004" pitchFamily="2" charset="-78"/>
              </a:rPr>
              <a:t>اب  اپنی  بنائی گئی کہانی کل جماعت کو سنائیے۔</a:t>
            </a:r>
          </a:p>
        </p:txBody>
      </p:sp>
    </p:spTree>
    <p:extLst>
      <p:ext uri="{BB962C8B-B14F-4D97-AF65-F5344CB8AC3E}">
        <p14:creationId xmlns:p14="http://schemas.microsoft.com/office/powerpoint/2010/main" val="1111442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300"/>
        <p:cNvGrpSpPr/>
        <p:nvPr/>
      </p:nvGrpSpPr>
      <p:grpSpPr>
        <a:xfrm>
          <a:off x="0" y="0"/>
          <a:ext cx="0" cy="0"/>
          <a:chOff x="0" y="0"/>
          <a:chExt cx="0" cy="0"/>
        </a:xfrm>
      </p:grpSpPr>
      <p:sp>
        <p:nvSpPr>
          <p:cNvPr id="6" name="TextBox 5">
            <a:extLst>
              <a:ext uri="{FF2B5EF4-FFF2-40B4-BE49-F238E27FC236}">
                <a16:creationId xmlns:a16="http://schemas.microsoft.com/office/drawing/2014/main" id="{1ED6A1EF-74FF-FA4E-6D81-F0E51E591ED5}"/>
              </a:ext>
            </a:extLst>
          </p:cNvPr>
          <p:cNvSpPr txBox="1"/>
          <p:nvPr/>
        </p:nvSpPr>
        <p:spPr>
          <a:xfrm>
            <a:off x="1166520" y="263360"/>
            <a:ext cx="6605335" cy="646331"/>
          </a:xfrm>
          <a:prstGeom prst="rect">
            <a:avLst/>
          </a:prstGeom>
          <a:noFill/>
        </p:spPr>
        <p:txBody>
          <a:bodyPr wrap="square">
            <a:spAutoFit/>
          </a:bodyPr>
          <a:lstStyle/>
          <a:p>
            <a:pPr algn="ctr" rtl="1"/>
            <a:r>
              <a:rPr lang="ur-PK" sz="3600" b="1" kern="0" dirty="0">
                <a:solidFill>
                  <a:schemeClr val="accent4">
                    <a:lumMod val="50000"/>
                  </a:schemeClr>
                </a:solidFill>
                <a:effectLst/>
                <a:ea typeface="Aptos" panose="020B0004020202020204" pitchFamily="34" charset="0"/>
                <a:cs typeface="Jameel Noori Nastaleeq" panose="02000503000000020004" pitchFamily="2" charset="-78"/>
              </a:rPr>
              <a:t>تصویری کہانی </a:t>
            </a:r>
            <a:r>
              <a:rPr lang="ur-PK" sz="3600" b="1" dirty="0">
                <a:solidFill>
                  <a:schemeClr val="accent4">
                    <a:lumMod val="50000"/>
                  </a:schemeClr>
                </a:solidFill>
                <a:cs typeface="Jameel Noori Nastaleeq" panose="02000503000000020004" pitchFamily="2" charset="-78"/>
              </a:rPr>
              <a:t>-سوالات کی تیاری</a:t>
            </a:r>
            <a:endParaRPr lang="en-US" sz="3600" b="1" dirty="0">
              <a:solidFill>
                <a:schemeClr val="accent3">
                  <a:lumMod val="50000"/>
                </a:schemeClr>
              </a:solidFill>
            </a:endParaRPr>
          </a:p>
        </p:txBody>
      </p:sp>
      <p:sp>
        <p:nvSpPr>
          <p:cNvPr id="9" name="TextBox 8">
            <a:extLst>
              <a:ext uri="{FF2B5EF4-FFF2-40B4-BE49-F238E27FC236}">
                <a16:creationId xmlns:a16="http://schemas.microsoft.com/office/drawing/2014/main" id="{C7DC5360-7D28-3A83-FDA6-E8FB405101DF}"/>
              </a:ext>
            </a:extLst>
          </p:cNvPr>
          <p:cNvSpPr txBox="1"/>
          <p:nvPr/>
        </p:nvSpPr>
        <p:spPr>
          <a:xfrm>
            <a:off x="958624" y="909691"/>
            <a:ext cx="7752530" cy="954107"/>
          </a:xfrm>
          <a:prstGeom prst="rect">
            <a:avLst/>
          </a:prstGeom>
          <a:noFill/>
        </p:spPr>
        <p:txBody>
          <a:bodyPr wrap="square">
            <a:spAutoFit/>
          </a:bodyPr>
          <a:lstStyle/>
          <a:p>
            <a:pPr marL="457200" indent="-457200" algn="r" rtl="1">
              <a:buFont typeface="Wingdings" panose="05000000000000000000" pitchFamily="2" charset="2"/>
              <a:buChar char="q"/>
            </a:pPr>
            <a:r>
              <a:rPr lang="ur-PK" sz="2800" dirty="0">
                <a:latin typeface="Jameel Noori Nastaleeq" pitchFamily="2" charset="-78"/>
                <a:cs typeface="Jameel Noori Nastaleeq" pitchFamily="2" charset="-78"/>
              </a:rPr>
              <a:t> اب ہر گروہ   ، دو سوال اس تصویری کہانی کے بارے میں پوچھیں ۔</a:t>
            </a:r>
          </a:p>
          <a:p>
            <a:pPr marL="457200" indent="-457200" algn="r" rtl="1">
              <a:buFont typeface="Wingdings" panose="05000000000000000000" pitchFamily="2" charset="2"/>
              <a:buChar char="q"/>
            </a:pPr>
            <a:r>
              <a:rPr lang="ur-PK" sz="2800" dirty="0">
                <a:latin typeface="Jameel Noori Nastaleeq" pitchFamily="2" charset="-78"/>
                <a:cs typeface="Jameel Noori Nastaleeq" pitchFamily="2" charset="-78"/>
              </a:rPr>
              <a:t>  اور اگلا گروہ جواب دے ۔  سوال مختلف ہونے </a:t>
            </a:r>
            <a:r>
              <a:rPr lang="ur-PK" sz="2800" dirty="0" err="1">
                <a:latin typeface="Jameel Noori Nastaleeq" pitchFamily="2" charset="-78"/>
                <a:cs typeface="Jameel Noori Nastaleeq" pitchFamily="2" charset="-78"/>
              </a:rPr>
              <a:t>چاہئیں</a:t>
            </a:r>
            <a:r>
              <a:rPr lang="ur-PK" sz="2800" dirty="0">
                <a:latin typeface="Jameel Noori Nastaleeq" pitchFamily="2" charset="-78"/>
                <a:cs typeface="Jameel Noori Nastaleeq" pitchFamily="2" charset="-78"/>
              </a:rPr>
              <a:t>۔</a:t>
            </a:r>
          </a:p>
        </p:txBody>
      </p:sp>
      <p:graphicFrame>
        <p:nvGraphicFramePr>
          <p:cNvPr id="3" name="Table 2">
            <a:extLst>
              <a:ext uri="{FF2B5EF4-FFF2-40B4-BE49-F238E27FC236}">
                <a16:creationId xmlns:a16="http://schemas.microsoft.com/office/drawing/2014/main" id="{2D8FAC70-E1F2-00E6-0670-6121CBCD61FC}"/>
              </a:ext>
            </a:extLst>
          </p:cNvPr>
          <p:cNvGraphicFramePr>
            <a:graphicFrameLocks noGrp="1"/>
          </p:cNvGraphicFramePr>
          <p:nvPr>
            <p:extLst>
              <p:ext uri="{D42A27DB-BD31-4B8C-83A1-F6EECF244321}">
                <p14:modId xmlns:p14="http://schemas.microsoft.com/office/powerpoint/2010/main" val="2693411988"/>
              </p:ext>
            </p:extLst>
          </p:nvPr>
        </p:nvGraphicFramePr>
        <p:xfrm>
          <a:off x="5744421" y="1860765"/>
          <a:ext cx="2263142" cy="3003573"/>
        </p:xfrm>
        <a:graphic>
          <a:graphicData uri="http://schemas.openxmlformats.org/drawingml/2006/table">
            <a:tbl>
              <a:tblPr firstRow="1" bandRow="1">
                <a:tableStyleId>{30E527AB-6877-4102-928A-593C1F83B9F6}</a:tableStyleId>
              </a:tblPr>
              <a:tblGrid>
                <a:gridCol w="1131571">
                  <a:extLst>
                    <a:ext uri="{9D8B030D-6E8A-4147-A177-3AD203B41FA5}">
                      <a16:colId xmlns:a16="http://schemas.microsoft.com/office/drawing/2014/main" val="3830996318"/>
                    </a:ext>
                  </a:extLst>
                </a:gridCol>
                <a:gridCol w="1131571">
                  <a:extLst>
                    <a:ext uri="{9D8B030D-6E8A-4147-A177-3AD203B41FA5}">
                      <a16:colId xmlns:a16="http://schemas.microsoft.com/office/drawing/2014/main" val="968771587"/>
                    </a:ext>
                  </a:extLst>
                </a:gridCol>
              </a:tblGrid>
              <a:tr h="626133">
                <a:tc>
                  <a:txBody>
                    <a:bodyPr/>
                    <a:lstStyle/>
                    <a:p>
                      <a:pPr algn="ctr" rtl="1"/>
                      <a:r>
                        <a:rPr lang="ur-PK" sz="2000" dirty="0">
                          <a:latin typeface="Jameel Noori Nastaleeq" panose="02000503000000020004" pitchFamily="2" charset="-78"/>
                          <a:cs typeface="Jameel Noori Nastaleeq" panose="02000503000000020004" pitchFamily="2" charset="-78"/>
                        </a:rPr>
                        <a:t>گروہ 5 سے</a:t>
                      </a:r>
                      <a:endParaRPr lang="en-US" sz="2000" dirty="0">
                        <a:latin typeface="Jameel Noori Nastaleeq" panose="02000503000000020004" pitchFamily="2" charset="-78"/>
                        <a:cs typeface="Jameel Noori Nastaleeq" panose="02000503000000020004" pitchFamily="2" charset="-78"/>
                      </a:endParaRPr>
                    </a:p>
                  </a:txBody>
                  <a:tcPr>
                    <a:solidFill>
                      <a:schemeClr val="accent5">
                        <a:lumMod val="40000"/>
                        <a:lumOff val="60000"/>
                      </a:schemeClr>
                    </a:solidFill>
                  </a:tcPr>
                </a:tc>
                <a:tc>
                  <a:txBody>
                    <a:bodyPr/>
                    <a:lstStyle/>
                    <a:p>
                      <a:pPr algn="ctr" rtl="1"/>
                      <a:r>
                        <a:rPr lang="ur-PK" sz="2000" b="1" dirty="0">
                          <a:latin typeface="Jameel Noori Nastaleeq" panose="02000503000000020004" pitchFamily="2" charset="-78"/>
                          <a:cs typeface="Jameel Noori Nastaleeq" panose="02000503000000020004" pitchFamily="2" charset="-78"/>
                        </a:rPr>
                        <a:t>گروہ 1</a:t>
                      </a:r>
                      <a:endParaRPr lang="en-US" sz="2000" b="1" dirty="0">
                        <a:latin typeface="Jameel Noori Nastaleeq" panose="02000503000000020004" pitchFamily="2" charset="-78"/>
                        <a:cs typeface="Jameel Noori Nastaleeq" panose="02000503000000020004" pitchFamily="2" charset="-78"/>
                      </a:endParaRPr>
                    </a:p>
                  </a:txBody>
                  <a:tcPr>
                    <a:solidFill>
                      <a:schemeClr val="accent5">
                        <a:lumMod val="40000"/>
                        <a:lumOff val="60000"/>
                      </a:schemeClr>
                    </a:solidFill>
                  </a:tcPr>
                </a:tc>
                <a:extLst>
                  <a:ext uri="{0D108BD9-81ED-4DB2-BD59-A6C34878D82A}">
                    <a16:rowId xmlns:a16="http://schemas.microsoft.com/office/drawing/2014/main" val="1645894598"/>
                  </a:ext>
                </a:extLst>
              </a:tr>
              <a:tr h="338875">
                <a:tc>
                  <a:txBody>
                    <a:bodyPr/>
                    <a:lstStyle/>
                    <a:p>
                      <a:pPr algn="ctr" rtl="1"/>
                      <a:r>
                        <a:rPr lang="ur-PK" sz="2000" dirty="0">
                          <a:latin typeface="Jameel Noori Nastaleeq" panose="02000503000000020004" pitchFamily="2" charset="-78"/>
                          <a:cs typeface="Jameel Noori Nastaleeq" panose="02000503000000020004" pitchFamily="2" charset="-78"/>
                        </a:rPr>
                        <a:t>گروہ 4 سے</a:t>
                      </a:r>
                      <a:endParaRPr lang="en-US" sz="2000" dirty="0">
                        <a:latin typeface="Jameel Noori Nastaleeq" panose="02000503000000020004" pitchFamily="2" charset="-78"/>
                        <a:cs typeface="Jameel Noori Nastaleeq" panose="02000503000000020004" pitchFamily="2" charset="-78"/>
                      </a:endParaRPr>
                    </a:p>
                  </a:txBody>
                  <a:tcPr>
                    <a:solidFill>
                      <a:schemeClr val="accent5">
                        <a:lumMod val="40000"/>
                        <a:lumOff val="60000"/>
                      </a:schemeClr>
                    </a:solidFill>
                  </a:tcPr>
                </a:tc>
                <a:tc>
                  <a:txBody>
                    <a:bodyPr/>
                    <a:lstStyle/>
                    <a:p>
                      <a:pPr algn="ctr" rtl="1"/>
                      <a:r>
                        <a:rPr lang="ur-PK" sz="2000" b="1" dirty="0">
                          <a:latin typeface="Jameel Noori Nastaleeq" panose="02000503000000020004" pitchFamily="2" charset="-78"/>
                          <a:cs typeface="Jameel Noori Nastaleeq" panose="02000503000000020004" pitchFamily="2" charset="-78"/>
                        </a:rPr>
                        <a:t>گروہ 2</a:t>
                      </a:r>
                      <a:endParaRPr lang="en-US" sz="2000" b="1" dirty="0">
                        <a:latin typeface="Jameel Noori Nastaleeq" panose="02000503000000020004" pitchFamily="2" charset="-78"/>
                        <a:cs typeface="Jameel Noori Nastaleeq" panose="02000503000000020004" pitchFamily="2" charset="-78"/>
                      </a:endParaRPr>
                    </a:p>
                  </a:txBody>
                  <a:tcPr>
                    <a:solidFill>
                      <a:schemeClr val="accent5">
                        <a:lumMod val="40000"/>
                        <a:lumOff val="60000"/>
                      </a:schemeClr>
                    </a:solidFill>
                  </a:tcPr>
                </a:tc>
                <a:extLst>
                  <a:ext uri="{0D108BD9-81ED-4DB2-BD59-A6C34878D82A}">
                    <a16:rowId xmlns:a16="http://schemas.microsoft.com/office/drawing/2014/main" val="3687571070"/>
                  </a:ext>
                </a:extLst>
              </a:tr>
              <a:tr h="338875">
                <a:tc>
                  <a:txBody>
                    <a:bodyPr/>
                    <a:lstStyle/>
                    <a:p>
                      <a:pPr algn="ctr" rtl="1"/>
                      <a:r>
                        <a:rPr lang="ur-PK" sz="2000" dirty="0">
                          <a:latin typeface="Jameel Noori Nastaleeq" panose="02000503000000020004" pitchFamily="2" charset="-78"/>
                          <a:cs typeface="Jameel Noori Nastaleeq" panose="02000503000000020004" pitchFamily="2" charset="-78"/>
                        </a:rPr>
                        <a:t>گروہ 6 سے</a:t>
                      </a:r>
                      <a:endParaRPr lang="en-US" sz="2000" dirty="0">
                        <a:latin typeface="Jameel Noori Nastaleeq" panose="02000503000000020004" pitchFamily="2" charset="-78"/>
                        <a:cs typeface="Jameel Noori Nastaleeq" panose="02000503000000020004" pitchFamily="2" charset="-78"/>
                      </a:endParaRPr>
                    </a:p>
                  </a:txBody>
                  <a:tcPr>
                    <a:solidFill>
                      <a:schemeClr val="accent5">
                        <a:lumMod val="40000"/>
                        <a:lumOff val="60000"/>
                      </a:schemeClr>
                    </a:solidFill>
                  </a:tcPr>
                </a:tc>
                <a:tc>
                  <a:txBody>
                    <a:bodyPr/>
                    <a:lstStyle/>
                    <a:p>
                      <a:pPr algn="ctr" rtl="1"/>
                      <a:r>
                        <a:rPr lang="ur-PK" sz="2000" b="1" dirty="0">
                          <a:latin typeface="Jameel Noori Nastaleeq" panose="02000503000000020004" pitchFamily="2" charset="-78"/>
                          <a:cs typeface="Jameel Noori Nastaleeq" panose="02000503000000020004" pitchFamily="2" charset="-78"/>
                        </a:rPr>
                        <a:t>گروہ 3</a:t>
                      </a:r>
                      <a:endParaRPr lang="en-US" sz="2000" b="1" dirty="0">
                        <a:latin typeface="Jameel Noori Nastaleeq" panose="02000503000000020004" pitchFamily="2" charset="-78"/>
                        <a:cs typeface="Jameel Noori Nastaleeq" panose="02000503000000020004" pitchFamily="2" charset="-78"/>
                      </a:endParaRPr>
                    </a:p>
                  </a:txBody>
                  <a:tcPr>
                    <a:solidFill>
                      <a:schemeClr val="accent5">
                        <a:lumMod val="40000"/>
                        <a:lumOff val="60000"/>
                      </a:schemeClr>
                    </a:solidFill>
                  </a:tcPr>
                </a:tc>
                <a:extLst>
                  <a:ext uri="{0D108BD9-81ED-4DB2-BD59-A6C34878D82A}">
                    <a16:rowId xmlns:a16="http://schemas.microsoft.com/office/drawing/2014/main" val="4071601733"/>
                  </a:ext>
                </a:extLst>
              </a:tr>
              <a:tr h="338875">
                <a:tc>
                  <a:txBody>
                    <a:bodyPr/>
                    <a:lstStyle/>
                    <a:p>
                      <a:pPr algn="ctr" rtl="1"/>
                      <a:r>
                        <a:rPr lang="ur-PK" sz="2000" dirty="0">
                          <a:latin typeface="Jameel Noori Nastaleeq" panose="02000503000000020004" pitchFamily="2" charset="-78"/>
                          <a:cs typeface="Jameel Noori Nastaleeq" panose="02000503000000020004" pitchFamily="2" charset="-78"/>
                        </a:rPr>
                        <a:t>گروہ 7 سے</a:t>
                      </a:r>
                      <a:endParaRPr lang="en-US" sz="2000" dirty="0">
                        <a:latin typeface="Jameel Noori Nastaleeq" panose="02000503000000020004" pitchFamily="2" charset="-78"/>
                        <a:cs typeface="Jameel Noori Nastaleeq" panose="02000503000000020004" pitchFamily="2" charset="-78"/>
                      </a:endParaRPr>
                    </a:p>
                  </a:txBody>
                  <a:tcPr>
                    <a:solidFill>
                      <a:schemeClr val="accent5">
                        <a:lumMod val="40000"/>
                        <a:lumOff val="60000"/>
                      </a:schemeClr>
                    </a:solidFill>
                  </a:tcPr>
                </a:tc>
                <a:tc>
                  <a:txBody>
                    <a:bodyPr/>
                    <a:lstStyle/>
                    <a:p>
                      <a:pPr algn="ctr" rtl="1"/>
                      <a:r>
                        <a:rPr lang="ur-PK" sz="2000" b="1" dirty="0">
                          <a:latin typeface="Jameel Noori Nastaleeq" panose="02000503000000020004" pitchFamily="2" charset="-78"/>
                          <a:cs typeface="Jameel Noori Nastaleeq" panose="02000503000000020004" pitchFamily="2" charset="-78"/>
                        </a:rPr>
                        <a:t>گروہ 4</a:t>
                      </a:r>
                      <a:endParaRPr lang="en-US" sz="2000" b="1" dirty="0">
                        <a:latin typeface="Jameel Noori Nastaleeq" panose="02000503000000020004" pitchFamily="2" charset="-78"/>
                        <a:cs typeface="Jameel Noori Nastaleeq" panose="02000503000000020004" pitchFamily="2" charset="-78"/>
                      </a:endParaRPr>
                    </a:p>
                  </a:txBody>
                  <a:tcPr>
                    <a:solidFill>
                      <a:schemeClr val="accent5">
                        <a:lumMod val="40000"/>
                        <a:lumOff val="60000"/>
                      </a:schemeClr>
                    </a:solidFill>
                  </a:tcPr>
                </a:tc>
                <a:extLst>
                  <a:ext uri="{0D108BD9-81ED-4DB2-BD59-A6C34878D82A}">
                    <a16:rowId xmlns:a16="http://schemas.microsoft.com/office/drawing/2014/main" val="3735849977"/>
                  </a:ext>
                </a:extLst>
              </a:tr>
              <a:tr h="338875">
                <a:tc>
                  <a:txBody>
                    <a:bodyPr/>
                    <a:lstStyle/>
                    <a:p>
                      <a:pPr algn="ctr" rtl="1"/>
                      <a:r>
                        <a:rPr lang="ur-PK" sz="2000" dirty="0">
                          <a:latin typeface="Jameel Noori Nastaleeq" panose="02000503000000020004" pitchFamily="2" charset="-78"/>
                          <a:cs typeface="Jameel Noori Nastaleeq" panose="02000503000000020004" pitchFamily="2" charset="-78"/>
                        </a:rPr>
                        <a:t>گروہ  3  سے</a:t>
                      </a:r>
                      <a:endParaRPr lang="en-US" sz="2000" dirty="0">
                        <a:latin typeface="Jameel Noori Nastaleeq" panose="02000503000000020004" pitchFamily="2" charset="-78"/>
                        <a:cs typeface="Jameel Noori Nastaleeq" panose="02000503000000020004" pitchFamily="2" charset="-78"/>
                      </a:endParaRPr>
                    </a:p>
                  </a:txBody>
                  <a:tcPr>
                    <a:solidFill>
                      <a:schemeClr val="accent5">
                        <a:lumMod val="40000"/>
                        <a:lumOff val="60000"/>
                      </a:schemeClr>
                    </a:solidFill>
                  </a:tcPr>
                </a:tc>
                <a:tc>
                  <a:txBody>
                    <a:bodyPr/>
                    <a:lstStyle/>
                    <a:p>
                      <a:pPr algn="ctr" rtl="1"/>
                      <a:r>
                        <a:rPr lang="ur-PK" sz="2000" b="1" dirty="0">
                          <a:latin typeface="Jameel Noori Nastaleeq" panose="02000503000000020004" pitchFamily="2" charset="-78"/>
                          <a:cs typeface="Jameel Noori Nastaleeq" panose="02000503000000020004" pitchFamily="2" charset="-78"/>
                        </a:rPr>
                        <a:t>گروہ 5</a:t>
                      </a:r>
                      <a:endParaRPr lang="en-US" sz="2000" b="1" dirty="0">
                        <a:latin typeface="Jameel Noori Nastaleeq" panose="02000503000000020004" pitchFamily="2" charset="-78"/>
                        <a:cs typeface="Jameel Noori Nastaleeq" panose="02000503000000020004" pitchFamily="2" charset="-78"/>
                      </a:endParaRPr>
                    </a:p>
                  </a:txBody>
                  <a:tcPr>
                    <a:solidFill>
                      <a:schemeClr val="accent5">
                        <a:lumMod val="40000"/>
                        <a:lumOff val="60000"/>
                      </a:schemeClr>
                    </a:solidFill>
                  </a:tcPr>
                </a:tc>
                <a:extLst>
                  <a:ext uri="{0D108BD9-81ED-4DB2-BD59-A6C34878D82A}">
                    <a16:rowId xmlns:a16="http://schemas.microsoft.com/office/drawing/2014/main" val="3592383436"/>
                  </a:ext>
                </a:extLst>
              </a:tr>
              <a:tr h="338875">
                <a:tc>
                  <a:txBody>
                    <a:bodyPr/>
                    <a:lstStyle/>
                    <a:p>
                      <a:pPr algn="ctr" rtl="1"/>
                      <a:r>
                        <a:rPr lang="ur-PK" sz="2000" dirty="0">
                          <a:latin typeface="Jameel Noori Nastaleeq" panose="02000503000000020004" pitchFamily="2" charset="-78"/>
                          <a:cs typeface="Jameel Noori Nastaleeq" panose="02000503000000020004" pitchFamily="2" charset="-78"/>
                        </a:rPr>
                        <a:t>گروہ 2 سے</a:t>
                      </a:r>
                      <a:endParaRPr lang="en-US" sz="2000" dirty="0">
                        <a:latin typeface="Jameel Noori Nastaleeq" panose="02000503000000020004" pitchFamily="2" charset="-78"/>
                        <a:cs typeface="Jameel Noori Nastaleeq" panose="02000503000000020004" pitchFamily="2" charset="-78"/>
                      </a:endParaRPr>
                    </a:p>
                  </a:txBody>
                  <a:tcPr>
                    <a:solidFill>
                      <a:schemeClr val="accent5">
                        <a:lumMod val="40000"/>
                        <a:lumOff val="60000"/>
                      </a:schemeClr>
                    </a:solidFill>
                  </a:tcPr>
                </a:tc>
                <a:tc>
                  <a:txBody>
                    <a:bodyPr/>
                    <a:lstStyle/>
                    <a:p>
                      <a:pPr algn="ctr" rtl="1"/>
                      <a:r>
                        <a:rPr lang="ur-PK" sz="2000" b="1" dirty="0">
                          <a:latin typeface="Jameel Noori Nastaleeq" panose="02000503000000020004" pitchFamily="2" charset="-78"/>
                          <a:cs typeface="Jameel Noori Nastaleeq" panose="02000503000000020004" pitchFamily="2" charset="-78"/>
                        </a:rPr>
                        <a:t>گروہ 6</a:t>
                      </a:r>
                      <a:endParaRPr lang="en-US" sz="2000" b="1" dirty="0">
                        <a:latin typeface="Jameel Noori Nastaleeq" panose="02000503000000020004" pitchFamily="2" charset="-78"/>
                        <a:cs typeface="Jameel Noori Nastaleeq" panose="02000503000000020004" pitchFamily="2" charset="-78"/>
                      </a:endParaRPr>
                    </a:p>
                  </a:txBody>
                  <a:tcPr>
                    <a:solidFill>
                      <a:schemeClr val="accent5">
                        <a:lumMod val="40000"/>
                        <a:lumOff val="60000"/>
                      </a:schemeClr>
                    </a:solidFill>
                  </a:tcPr>
                </a:tc>
                <a:extLst>
                  <a:ext uri="{0D108BD9-81ED-4DB2-BD59-A6C34878D82A}">
                    <a16:rowId xmlns:a16="http://schemas.microsoft.com/office/drawing/2014/main" val="2975106781"/>
                  </a:ext>
                </a:extLst>
              </a:tr>
              <a:tr h="338875">
                <a:tc>
                  <a:txBody>
                    <a:bodyPr/>
                    <a:lstStyle/>
                    <a:p>
                      <a:pPr algn="ctr" rtl="1"/>
                      <a:r>
                        <a:rPr lang="ur-PK" sz="2000" dirty="0">
                          <a:latin typeface="Jameel Noori Nastaleeq" panose="02000503000000020004" pitchFamily="2" charset="-78"/>
                          <a:cs typeface="Jameel Noori Nastaleeq" panose="02000503000000020004" pitchFamily="2" charset="-78"/>
                        </a:rPr>
                        <a:t>گروہ 1 سے</a:t>
                      </a:r>
                      <a:endParaRPr lang="en-US" sz="2000" dirty="0">
                        <a:latin typeface="Jameel Noori Nastaleeq" panose="02000503000000020004" pitchFamily="2" charset="-78"/>
                        <a:cs typeface="Jameel Noori Nastaleeq" panose="02000503000000020004" pitchFamily="2" charset="-78"/>
                      </a:endParaRPr>
                    </a:p>
                  </a:txBody>
                  <a:tcPr>
                    <a:solidFill>
                      <a:schemeClr val="accent5">
                        <a:lumMod val="40000"/>
                        <a:lumOff val="60000"/>
                      </a:schemeClr>
                    </a:solidFill>
                  </a:tcPr>
                </a:tc>
                <a:tc>
                  <a:txBody>
                    <a:bodyPr/>
                    <a:lstStyle/>
                    <a:p>
                      <a:pPr algn="ctr" rtl="1"/>
                      <a:r>
                        <a:rPr lang="ur-PK" sz="2000" b="1" dirty="0">
                          <a:latin typeface="Jameel Noori Nastaleeq" panose="02000503000000020004" pitchFamily="2" charset="-78"/>
                          <a:cs typeface="Jameel Noori Nastaleeq" panose="02000503000000020004" pitchFamily="2" charset="-78"/>
                        </a:rPr>
                        <a:t>گروہ 7</a:t>
                      </a:r>
                      <a:endParaRPr lang="en-US" sz="2000" b="1" dirty="0">
                        <a:latin typeface="Jameel Noori Nastaleeq" panose="02000503000000020004" pitchFamily="2" charset="-78"/>
                        <a:cs typeface="Jameel Noori Nastaleeq" panose="02000503000000020004" pitchFamily="2" charset="-78"/>
                      </a:endParaRPr>
                    </a:p>
                  </a:txBody>
                  <a:tcPr>
                    <a:solidFill>
                      <a:schemeClr val="accent5">
                        <a:lumMod val="40000"/>
                        <a:lumOff val="60000"/>
                      </a:schemeClr>
                    </a:solidFill>
                  </a:tcPr>
                </a:tc>
                <a:extLst>
                  <a:ext uri="{0D108BD9-81ED-4DB2-BD59-A6C34878D82A}">
                    <a16:rowId xmlns:a16="http://schemas.microsoft.com/office/drawing/2014/main" val="2290775674"/>
                  </a:ext>
                </a:extLst>
              </a:tr>
            </a:tbl>
          </a:graphicData>
        </a:graphic>
      </p:graphicFrame>
      <p:pic>
        <p:nvPicPr>
          <p:cNvPr id="5" name="Picture 2" descr="Rabbit And Tortoise Story Stock Illustration - Download Image Now - Animal,  Art, Cartoon - iStock">
            <a:extLst>
              <a:ext uri="{FF2B5EF4-FFF2-40B4-BE49-F238E27FC236}">
                <a16:creationId xmlns:a16="http://schemas.microsoft.com/office/drawing/2014/main" id="{6DBF044B-5644-B410-033D-11F696E2F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980" r="10980"/>
          <a:stretch>
            <a:fillRect/>
          </a:stretch>
        </p:blipFill>
        <p:spPr bwMode="auto">
          <a:xfrm>
            <a:off x="958624" y="1894394"/>
            <a:ext cx="4159464" cy="28448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34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300"/>
        <p:cNvGrpSpPr/>
        <p:nvPr/>
      </p:nvGrpSpPr>
      <p:grpSpPr>
        <a:xfrm>
          <a:off x="0" y="0"/>
          <a:ext cx="0" cy="0"/>
          <a:chOff x="0" y="0"/>
          <a:chExt cx="0" cy="0"/>
        </a:xfrm>
      </p:grpSpPr>
      <p:sp>
        <p:nvSpPr>
          <p:cNvPr id="6" name="TextBox 5">
            <a:extLst>
              <a:ext uri="{FF2B5EF4-FFF2-40B4-BE49-F238E27FC236}">
                <a16:creationId xmlns:a16="http://schemas.microsoft.com/office/drawing/2014/main" id="{1ED6A1EF-74FF-FA4E-6D81-F0E51E591ED5}"/>
              </a:ext>
            </a:extLst>
          </p:cNvPr>
          <p:cNvSpPr txBox="1"/>
          <p:nvPr/>
        </p:nvSpPr>
        <p:spPr>
          <a:xfrm>
            <a:off x="1166520" y="80691"/>
            <a:ext cx="6605335" cy="646331"/>
          </a:xfrm>
          <a:prstGeom prst="rect">
            <a:avLst/>
          </a:prstGeom>
          <a:noFill/>
        </p:spPr>
        <p:txBody>
          <a:bodyPr wrap="square">
            <a:spAutoFit/>
          </a:bodyPr>
          <a:lstStyle/>
          <a:p>
            <a:pPr algn="ctr" rtl="1"/>
            <a:r>
              <a:rPr lang="ur-PK" sz="3600" b="1" kern="0" dirty="0">
                <a:solidFill>
                  <a:schemeClr val="accent4">
                    <a:lumMod val="50000"/>
                  </a:schemeClr>
                </a:solidFill>
                <a:effectLst/>
                <a:ea typeface="Aptos" panose="020B0004020202020204" pitchFamily="34" charset="0"/>
                <a:cs typeface="Jameel Noori Nastaleeq" panose="02000503000000020004" pitchFamily="2" charset="-78"/>
              </a:rPr>
              <a:t>تصویری کہانی </a:t>
            </a:r>
            <a:r>
              <a:rPr lang="ur-PK" sz="3600" b="1" dirty="0">
                <a:solidFill>
                  <a:schemeClr val="accent4">
                    <a:lumMod val="50000"/>
                  </a:schemeClr>
                </a:solidFill>
                <a:cs typeface="Jameel Noori Nastaleeq" panose="02000503000000020004" pitchFamily="2" charset="-78"/>
              </a:rPr>
              <a:t>-سوالات کی تیاری</a:t>
            </a:r>
            <a:endParaRPr lang="en-US" sz="3600" b="1" dirty="0">
              <a:solidFill>
                <a:schemeClr val="accent3">
                  <a:lumMod val="50000"/>
                </a:schemeClr>
              </a:solidFill>
            </a:endParaRPr>
          </a:p>
        </p:txBody>
      </p:sp>
      <p:sp>
        <p:nvSpPr>
          <p:cNvPr id="9" name="TextBox 8">
            <a:extLst>
              <a:ext uri="{FF2B5EF4-FFF2-40B4-BE49-F238E27FC236}">
                <a16:creationId xmlns:a16="http://schemas.microsoft.com/office/drawing/2014/main" id="{C7DC5360-7D28-3A83-FDA6-E8FB405101DF}"/>
              </a:ext>
            </a:extLst>
          </p:cNvPr>
          <p:cNvSpPr txBox="1"/>
          <p:nvPr/>
        </p:nvSpPr>
        <p:spPr>
          <a:xfrm>
            <a:off x="592922" y="694476"/>
            <a:ext cx="7752530" cy="523220"/>
          </a:xfrm>
          <a:prstGeom prst="rect">
            <a:avLst/>
          </a:prstGeom>
          <a:noFill/>
        </p:spPr>
        <p:txBody>
          <a:bodyPr wrap="square">
            <a:spAutoFit/>
          </a:bodyPr>
          <a:lstStyle/>
          <a:p>
            <a:pPr marL="457200" indent="-457200" algn="r" rtl="1">
              <a:buFont typeface="Wingdings" panose="05000000000000000000" pitchFamily="2" charset="2"/>
              <a:buChar char="q"/>
            </a:pPr>
            <a:r>
              <a:rPr lang="ur-PK" sz="2800" dirty="0">
                <a:latin typeface="Jameel Noori Nastaleeq" pitchFamily="2" charset="-78"/>
                <a:cs typeface="Jameel Noori Nastaleeq" pitchFamily="2" charset="-78"/>
              </a:rPr>
              <a:t> اب کچھ سوالات میرے پاس ہیں ان کے جوابات دیجیے۔ کل جماعتی</a:t>
            </a:r>
          </a:p>
        </p:txBody>
      </p:sp>
      <p:pic>
        <p:nvPicPr>
          <p:cNvPr id="5" name="Picture 2" descr="Rabbit And Tortoise Story Stock Illustration - Download Image Now - Animal,  Art, Cartoon - iStock">
            <a:extLst>
              <a:ext uri="{FF2B5EF4-FFF2-40B4-BE49-F238E27FC236}">
                <a16:creationId xmlns:a16="http://schemas.microsoft.com/office/drawing/2014/main" id="{6DBF044B-5644-B410-033D-11F696E2F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980" r="10980"/>
          <a:stretch>
            <a:fillRect/>
          </a:stretch>
        </p:blipFill>
        <p:spPr bwMode="auto">
          <a:xfrm>
            <a:off x="413462" y="1863342"/>
            <a:ext cx="2901237" cy="21127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2B096A-E83C-7EF8-78B0-77E81402E173}"/>
              </a:ext>
            </a:extLst>
          </p:cNvPr>
          <p:cNvSpPr txBox="1"/>
          <p:nvPr/>
        </p:nvSpPr>
        <p:spPr>
          <a:xfrm>
            <a:off x="3060701" y="1217696"/>
            <a:ext cx="5760874" cy="3476336"/>
          </a:xfrm>
          <a:prstGeom prst="rect">
            <a:avLst/>
          </a:prstGeom>
          <a:noFill/>
        </p:spPr>
        <p:txBody>
          <a:bodyPr wrap="square">
            <a:spAutoFit/>
          </a:bodyPr>
          <a:lstStyle/>
          <a:p>
            <a:pPr marL="342900" marR="0" lvl="0" indent="-342900" algn="r" rtl="1">
              <a:lnSpc>
                <a:spcPct val="115000"/>
              </a:lnSpc>
              <a:spcBef>
                <a:spcPts val="0"/>
              </a:spcBef>
              <a:spcAft>
                <a:spcPts val="0"/>
              </a:spcAft>
              <a:buFont typeface="Symbol" panose="05050102010706020507" pitchFamily="18" charset="2"/>
              <a:buChar char=""/>
            </a:pPr>
            <a:r>
              <a:rPr lang="ar-SA" sz="2400" dirty="0">
                <a:effectLst/>
                <a:latin typeface="Aptos" panose="020B0004020202020204" pitchFamily="34" charset="0"/>
                <a:ea typeface="Aptos" panose="020B0004020202020204" pitchFamily="34" charset="0"/>
                <a:cs typeface="Jameel Noori Nastaleeq" panose="02000503000000020004" pitchFamily="2" charset="-78"/>
              </a:rPr>
              <a:t>سنائی گئی کہانی اور تصویر  کا آپس میں کیا تعلق نظر آتا ہے ؟ </a:t>
            </a:r>
            <a:endParaRPr lang="en-US" sz="24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r" rtl="1">
              <a:lnSpc>
                <a:spcPct val="115000"/>
              </a:lnSpc>
              <a:spcBef>
                <a:spcPts val="0"/>
              </a:spcBef>
              <a:spcAft>
                <a:spcPts val="0"/>
              </a:spcAft>
              <a:buFont typeface="Symbol" panose="05050102010706020507" pitchFamily="18" charset="2"/>
              <a:buChar char=""/>
            </a:pPr>
            <a:r>
              <a:rPr lang="ar-SA" sz="2400" dirty="0">
                <a:effectLst/>
                <a:latin typeface="Aptos" panose="020B0004020202020204" pitchFamily="34" charset="0"/>
                <a:ea typeface="Aptos" panose="020B0004020202020204" pitchFamily="34" charset="0"/>
                <a:cs typeface="Jameel Noori Nastaleeq" panose="02000503000000020004" pitchFamily="2" charset="-78"/>
              </a:rPr>
              <a:t>تصویر کے کردار کو مصور نے  اسی طرح بنایا یا ڈھالا جیسا کہ آپ کی کہانی میں موجود تھے ؟  ظاہری حلیہ ، مزاج  ، کیفیات  وغیرہ </a:t>
            </a:r>
            <a:endParaRPr lang="en-US" sz="24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r" rtl="1">
              <a:lnSpc>
                <a:spcPct val="115000"/>
              </a:lnSpc>
              <a:spcBef>
                <a:spcPts val="0"/>
              </a:spcBef>
              <a:spcAft>
                <a:spcPts val="0"/>
              </a:spcAft>
              <a:buFont typeface="Symbol" panose="05050102010706020507" pitchFamily="18" charset="2"/>
              <a:buChar char=""/>
            </a:pPr>
            <a:r>
              <a:rPr lang="ar-SA" sz="2400" dirty="0">
                <a:effectLst/>
                <a:latin typeface="Aptos" panose="020B0004020202020204" pitchFamily="34" charset="0"/>
                <a:ea typeface="Aptos" panose="020B0004020202020204" pitchFamily="34" charset="0"/>
                <a:cs typeface="Jameel Noori Nastaleeq" panose="02000503000000020004" pitchFamily="2" charset="-78"/>
              </a:rPr>
              <a:t>تصاویر کو غور سے دیکھئے  اور بتائیے کہ  کہانی  کسی اور طرح کی بھی بنائی جا سکتی ہے؟ </a:t>
            </a:r>
            <a:endParaRPr lang="en-US" sz="24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r" rtl="1">
              <a:lnSpc>
                <a:spcPct val="115000"/>
              </a:lnSpc>
              <a:spcBef>
                <a:spcPts val="0"/>
              </a:spcBef>
              <a:spcAft>
                <a:spcPts val="0"/>
              </a:spcAft>
              <a:buFont typeface="Symbol" panose="05050102010706020507" pitchFamily="18" charset="2"/>
              <a:buChar char=""/>
            </a:pPr>
            <a:r>
              <a:rPr lang="ar-SA" sz="2400" dirty="0">
                <a:effectLst/>
                <a:latin typeface="Aptos" panose="020B0004020202020204" pitchFamily="34" charset="0"/>
                <a:ea typeface="Aptos" panose="020B0004020202020204" pitchFamily="34" charset="0"/>
                <a:cs typeface="Jameel Noori Nastaleeq" panose="02000503000000020004" pitchFamily="2" charset="-78"/>
              </a:rPr>
              <a:t>خرگوش اور کچھوا </a:t>
            </a:r>
            <a:r>
              <a:rPr lang="ur-PK" sz="2400" dirty="0">
                <a:latin typeface="Aptos" panose="020B0004020202020204" pitchFamily="34" charset="0"/>
                <a:ea typeface="Aptos" panose="020B0004020202020204" pitchFamily="34" charset="0"/>
                <a:cs typeface="Jameel Noori Nastaleeq" panose="02000503000000020004" pitchFamily="2" charset="-78"/>
              </a:rPr>
              <a:t> کے</a:t>
            </a:r>
            <a:r>
              <a:rPr lang="ar-SA" sz="2400" dirty="0">
                <a:effectLst/>
                <a:latin typeface="Aptos" panose="020B0004020202020204" pitchFamily="34" charset="0"/>
                <a:ea typeface="Aptos" panose="020B0004020202020204" pitchFamily="34" charset="0"/>
                <a:cs typeface="Jameel Noori Nastaleeq" panose="02000503000000020004" pitchFamily="2" charset="-78"/>
              </a:rPr>
              <a:t>آپس میں کیا تعلق ہو گا ؟ دونوں ایک دوسرے کے ساتھی یا دوست ہو سکتے ہیں ؟  اپنے جواب کی وضاحت کے لئے تصویر سے  ثبوت دیجئے۔ </a:t>
            </a:r>
            <a:endParaRPr lang="en-US" sz="24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63274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300"/>
        <p:cNvGrpSpPr/>
        <p:nvPr/>
      </p:nvGrpSpPr>
      <p:grpSpPr>
        <a:xfrm>
          <a:off x="0" y="0"/>
          <a:ext cx="0" cy="0"/>
          <a:chOff x="0" y="0"/>
          <a:chExt cx="0" cy="0"/>
        </a:xfrm>
      </p:grpSpPr>
      <p:pic>
        <p:nvPicPr>
          <p:cNvPr id="301" name="Google Shape;301;p36"/>
          <p:cNvPicPr preferRelativeResize="0"/>
          <p:nvPr/>
        </p:nvPicPr>
        <p:blipFill>
          <a:blip r:embed="rId3">
            <a:alphaModFix/>
          </a:blip>
          <a:stretch>
            <a:fillRect/>
          </a:stretch>
        </p:blipFill>
        <p:spPr>
          <a:xfrm rot="8999960">
            <a:off x="7704722" y="1637144"/>
            <a:ext cx="827141" cy="788576"/>
          </a:xfrm>
          <a:prstGeom prst="rect">
            <a:avLst/>
          </a:prstGeom>
          <a:noFill/>
          <a:ln>
            <a:noFill/>
          </a:ln>
        </p:spPr>
      </p:pic>
      <p:sp>
        <p:nvSpPr>
          <p:cNvPr id="302" name="Google Shape;302;p36"/>
          <p:cNvSpPr/>
          <p:nvPr/>
        </p:nvSpPr>
        <p:spPr>
          <a:xfrm>
            <a:off x="6549390" y="3540719"/>
            <a:ext cx="2409908"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305" name="Google Shape;305;p36"/>
          <p:cNvPicPr preferRelativeResize="0"/>
          <p:nvPr/>
        </p:nvPicPr>
        <p:blipFill>
          <a:blip r:embed="rId4">
            <a:alphaModFix/>
          </a:blip>
          <a:stretch>
            <a:fillRect/>
          </a:stretch>
        </p:blipFill>
        <p:spPr>
          <a:xfrm rot="-900003">
            <a:off x="7059613" y="1707718"/>
            <a:ext cx="1053097" cy="1839730"/>
          </a:xfrm>
          <a:prstGeom prst="rect">
            <a:avLst/>
          </a:prstGeom>
          <a:noFill/>
          <a:ln>
            <a:noFill/>
          </a:ln>
        </p:spPr>
      </p:pic>
      <p:pic>
        <p:nvPicPr>
          <p:cNvPr id="306" name="Google Shape;306;p36"/>
          <p:cNvPicPr preferRelativeResize="0"/>
          <p:nvPr/>
        </p:nvPicPr>
        <p:blipFill>
          <a:blip r:embed="rId5">
            <a:alphaModFix/>
          </a:blip>
          <a:stretch>
            <a:fillRect/>
          </a:stretch>
        </p:blipFill>
        <p:spPr>
          <a:xfrm>
            <a:off x="7570970" y="2296589"/>
            <a:ext cx="1102631" cy="1730710"/>
          </a:xfrm>
          <a:prstGeom prst="rect">
            <a:avLst/>
          </a:prstGeom>
          <a:noFill/>
          <a:ln>
            <a:noFill/>
          </a:ln>
        </p:spPr>
      </p:pic>
      <p:pic>
        <p:nvPicPr>
          <p:cNvPr id="307" name="Google Shape;307;p36"/>
          <p:cNvPicPr preferRelativeResize="0"/>
          <p:nvPr/>
        </p:nvPicPr>
        <p:blipFill>
          <a:blip r:embed="rId6">
            <a:alphaModFix/>
          </a:blip>
          <a:stretch>
            <a:fillRect/>
          </a:stretch>
        </p:blipFill>
        <p:spPr>
          <a:xfrm rot="-900002" flipH="1">
            <a:off x="6879431" y="2025168"/>
            <a:ext cx="896033" cy="1204351"/>
          </a:xfrm>
          <a:prstGeom prst="rect">
            <a:avLst/>
          </a:prstGeom>
          <a:noFill/>
          <a:ln>
            <a:noFill/>
          </a:ln>
        </p:spPr>
      </p:pic>
      <p:sp>
        <p:nvSpPr>
          <p:cNvPr id="6" name="TextBox 5">
            <a:extLst>
              <a:ext uri="{FF2B5EF4-FFF2-40B4-BE49-F238E27FC236}">
                <a16:creationId xmlns:a16="http://schemas.microsoft.com/office/drawing/2014/main" id="{1ED6A1EF-74FF-FA4E-6D81-F0E51E591ED5}"/>
              </a:ext>
            </a:extLst>
          </p:cNvPr>
          <p:cNvSpPr txBox="1"/>
          <p:nvPr/>
        </p:nvSpPr>
        <p:spPr>
          <a:xfrm>
            <a:off x="2147983" y="277108"/>
            <a:ext cx="4848033" cy="769441"/>
          </a:xfrm>
          <a:prstGeom prst="rect">
            <a:avLst/>
          </a:prstGeom>
          <a:noFill/>
        </p:spPr>
        <p:txBody>
          <a:bodyPr wrap="square">
            <a:spAutoFit/>
          </a:bodyPr>
          <a:lstStyle/>
          <a:p>
            <a:pPr algn="ctr" rtl="1"/>
            <a:r>
              <a:rPr lang="ur-PK" sz="4400" b="1" kern="0" dirty="0">
                <a:solidFill>
                  <a:schemeClr val="accent4">
                    <a:lumMod val="50000"/>
                  </a:schemeClr>
                </a:solidFill>
                <a:effectLst/>
                <a:ea typeface="Aptos" panose="020B0004020202020204" pitchFamily="34" charset="0"/>
                <a:cs typeface="Jameel Noori Nastaleeq" panose="02000503000000020004" pitchFamily="2" charset="-78"/>
              </a:rPr>
              <a:t>اس سرگرمی کا </a:t>
            </a:r>
            <a:r>
              <a:rPr lang="ur-PK" sz="4400" b="1" kern="0" dirty="0" err="1">
                <a:solidFill>
                  <a:schemeClr val="accent4">
                    <a:lumMod val="50000"/>
                  </a:schemeClr>
                </a:solidFill>
                <a:effectLst/>
                <a:ea typeface="Aptos" panose="020B0004020202020204" pitchFamily="34" charset="0"/>
                <a:cs typeface="Jameel Noori Nastaleeq" panose="02000503000000020004" pitchFamily="2" charset="-78"/>
              </a:rPr>
              <a:t>طریقۂ</a:t>
            </a:r>
            <a:r>
              <a:rPr lang="ur-PK" sz="4400" b="1" kern="0" dirty="0">
                <a:solidFill>
                  <a:schemeClr val="accent4">
                    <a:lumMod val="50000"/>
                  </a:schemeClr>
                </a:solidFill>
                <a:effectLst/>
                <a:ea typeface="Aptos" panose="020B0004020202020204" pitchFamily="34" charset="0"/>
                <a:cs typeface="Jameel Noori Nastaleeq" panose="02000503000000020004" pitchFamily="2" charset="-78"/>
              </a:rPr>
              <a:t> تدریس! </a:t>
            </a:r>
            <a:endParaRPr lang="en-US" sz="4400" b="1" dirty="0">
              <a:solidFill>
                <a:schemeClr val="accent4">
                  <a:lumMod val="50000"/>
                </a:schemeClr>
              </a:solidFill>
            </a:endParaRPr>
          </a:p>
        </p:txBody>
      </p:sp>
      <p:sp>
        <p:nvSpPr>
          <p:cNvPr id="2" name="Google Shape;347;p41">
            <a:extLst>
              <a:ext uri="{FF2B5EF4-FFF2-40B4-BE49-F238E27FC236}">
                <a16:creationId xmlns:a16="http://schemas.microsoft.com/office/drawing/2014/main" id="{CF172AC0-CD6E-AEF4-B7D9-4E263EACF123}"/>
              </a:ext>
            </a:extLst>
          </p:cNvPr>
          <p:cNvSpPr txBox="1">
            <a:spLocks/>
          </p:cNvSpPr>
          <p:nvPr/>
        </p:nvSpPr>
        <p:spPr>
          <a:xfrm>
            <a:off x="811152" y="1632393"/>
            <a:ext cx="6163574" cy="1989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1"/>
            <a:r>
              <a:rPr lang="ur-PK" sz="7200" b="1" dirty="0">
                <a:ea typeface="Aptos" panose="020B0004020202020204" pitchFamily="34" charset="0"/>
                <a:cs typeface="Jameel Noori Nastaleeq" panose="02000503000000020004" pitchFamily="2" charset="-78"/>
              </a:rPr>
              <a:t>کلوز ریڈنگ /مرکوز پڑھائی</a:t>
            </a:r>
            <a:endParaRPr lang="ur-PK" sz="7200" dirty="0"/>
          </a:p>
        </p:txBody>
      </p:sp>
    </p:spTree>
    <p:extLst>
      <p:ext uri="{BB962C8B-B14F-4D97-AF65-F5344CB8AC3E}">
        <p14:creationId xmlns:p14="http://schemas.microsoft.com/office/powerpoint/2010/main" val="2819470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345"/>
        <p:cNvGrpSpPr/>
        <p:nvPr/>
      </p:nvGrpSpPr>
      <p:grpSpPr>
        <a:xfrm>
          <a:off x="0" y="0"/>
          <a:ext cx="0" cy="0"/>
          <a:chOff x="0" y="0"/>
          <a:chExt cx="0" cy="0"/>
        </a:xfrm>
      </p:grpSpPr>
      <p:pic>
        <p:nvPicPr>
          <p:cNvPr id="346" name="Google Shape;346;p41"/>
          <p:cNvPicPr preferRelativeResize="0"/>
          <p:nvPr/>
        </p:nvPicPr>
        <p:blipFill>
          <a:blip r:embed="rId3">
            <a:alphaModFix/>
          </a:blip>
          <a:stretch>
            <a:fillRect/>
          </a:stretch>
        </p:blipFill>
        <p:spPr>
          <a:xfrm rot="5399930">
            <a:off x="717045" y="1180887"/>
            <a:ext cx="1248361" cy="944001"/>
          </a:xfrm>
          <a:prstGeom prst="rect">
            <a:avLst/>
          </a:prstGeom>
          <a:noFill/>
          <a:ln>
            <a:noFill/>
          </a:ln>
        </p:spPr>
      </p:pic>
      <p:sp>
        <p:nvSpPr>
          <p:cNvPr id="347" name="Google Shape;347;p41"/>
          <p:cNvSpPr txBox="1">
            <a:spLocks noGrp="1"/>
          </p:cNvSpPr>
          <p:nvPr>
            <p:ph type="title"/>
          </p:nvPr>
        </p:nvSpPr>
        <p:spPr>
          <a:xfrm>
            <a:off x="2988268" y="1113757"/>
            <a:ext cx="5206376" cy="198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ur-PK" b="1" kern="0" dirty="0">
                <a:effectLst/>
                <a:ea typeface="Aptos" panose="020B0004020202020204" pitchFamily="34" charset="0"/>
                <a:cs typeface="Jameel Noori Nastaleeq" panose="02000503000000020004" pitchFamily="2" charset="-78"/>
              </a:rPr>
              <a:t>کھانے کا وقفہ  : 02:00۔01:00</a:t>
            </a:r>
            <a:endParaRPr dirty="0"/>
          </a:p>
        </p:txBody>
      </p:sp>
      <p:pic>
        <p:nvPicPr>
          <p:cNvPr id="348" name="Google Shape;348;p41"/>
          <p:cNvPicPr preferRelativeResize="0"/>
          <p:nvPr/>
        </p:nvPicPr>
        <p:blipFill>
          <a:blip r:embed="rId4">
            <a:alphaModFix/>
          </a:blip>
          <a:stretch>
            <a:fillRect/>
          </a:stretch>
        </p:blipFill>
        <p:spPr>
          <a:xfrm rot="-7199903" flipH="1">
            <a:off x="3043113" y="2706163"/>
            <a:ext cx="899612" cy="1058770"/>
          </a:xfrm>
          <a:prstGeom prst="rect">
            <a:avLst/>
          </a:prstGeom>
          <a:noFill/>
          <a:ln>
            <a:noFill/>
          </a:ln>
        </p:spPr>
      </p:pic>
      <p:pic>
        <p:nvPicPr>
          <p:cNvPr id="349" name="Google Shape;349;p41"/>
          <p:cNvPicPr preferRelativeResize="0"/>
          <p:nvPr/>
        </p:nvPicPr>
        <p:blipFill>
          <a:blip r:embed="rId5">
            <a:alphaModFix/>
          </a:blip>
          <a:stretch>
            <a:fillRect/>
          </a:stretch>
        </p:blipFill>
        <p:spPr>
          <a:xfrm rot="-9899924">
            <a:off x="763111" y="2821579"/>
            <a:ext cx="834382" cy="681735"/>
          </a:xfrm>
          <a:prstGeom prst="rect">
            <a:avLst/>
          </a:prstGeom>
          <a:noFill/>
          <a:ln>
            <a:noFill/>
          </a:ln>
        </p:spPr>
      </p:pic>
      <p:sp>
        <p:nvSpPr>
          <p:cNvPr id="350" name="Google Shape;350;p41"/>
          <p:cNvSpPr/>
          <p:nvPr/>
        </p:nvSpPr>
        <p:spPr>
          <a:xfrm>
            <a:off x="716688" y="3482104"/>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351" name="Google Shape;351;p41"/>
          <p:cNvPicPr preferRelativeResize="0"/>
          <p:nvPr/>
        </p:nvPicPr>
        <p:blipFill>
          <a:blip r:embed="rId6">
            <a:alphaModFix/>
          </a:blip>
          <a:stretch>
            <a:fillRect/>
          </a:stretch>
        </p:blipFill>
        <p:spPr>
          <a:xfrm>
            <a:off x="1036439" y="2454056"/>
            <a:ext cx="2624108" cy="1720793"/>
          </a:xfrm>
          <a:prstGeom prst="rect">
            <a:avLst/>
          </a:prstGeom>
          <a:noFill/>
          <a:ln>
            <a:noFill/>
          </a:ln>
        </p:spPr>
      </p:pic>
      <p:pic>
        <p:nvPicPr>
          <p:cNvPr id="352" name="Google Shape;352;p41"/>
          <p:cNvPicPr preferRelativeResize="0"/>
          <p:nvPr/>
        </p:nvPicPr>
        <p:blipFill>
          <a:blip r:embed="rId7">
            <a:alphaModFix/>
          </a:blip>
          <a:stretch>
            <a:fillRect/>
          </a:stretch>
        </p:blipFill>
        <p:spPr>
          <a:xfrm>
            <a:off x="1493792" y="1714870"/>
            <a:ext cx="1154627" cy="844061"/>
          </a:xfrm>
          <a:prstGeom prst="rect">
            <a:avLst/>
          </a:prstGeom>
          <a:noFill/>
          <a:ln>
            <a:noFill/>
          </a:ln>
        </p:spPr>
      </p:pic>
      <p:pic>
        <p:nvPicPr>
          <p:cNvPr id="353" name="Google Shape;353;p41"/>
          <p:cNvPicPr preferRelativeResize="0"/>
          <p:nvPr/>
        </p:nvPicPr>
        <p:blipFill>
          <a:blip r:embed="rId8">
            <a:alphaModFix/>
          </a:blip>
          <a:stretch>
            <a:fillRect/>
          </a:stretch>
        </p:blipFill>
        <p:spPr>
          <a:xfrm rot="-10" flipH="1">
            <a:off x="2271393" y="832143"/>
            <a:ext cx="1076330" cy="1765454"/>
          </a:xfrm>
          <a:prstGeom prst="rect">
            <a:avLst/>
          </a:prstGeom>
          <a:noFill/>
          <a:ln>
            <a:noFill/>
          </a:ln>
        </p:spPr>
      </p:pic>
      <p:pic>
        <p:nvPicPr>
          <p:cNvPr id="8" name="Graphic 7" descr="Fruit bowl outline">
            <a:extLst>
              <a:ext uri="{FF2B5EF4-FFF2-40B4-BE49-F238E27FC236}">
                <a16:creationId xmlns:a16="http://schemas.microsoft.com/office/drawing/2014/main" id="{2C2A8EB0-676B-240E-A5F2-7A6E8024D0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19356" y="2914053"/>
            <a:ext cx="1293643" cy="1293643"/>
          </a:xfrm>
          <a:prstGeom prst="rect">
            <a:avLst/>
          </a:prstGeom>
        </p:spPr>
      </p:pic>
      <p:pic>
        <p:nvPicPr>
          <p:cNvPr id="10" name="Graphic 9" descr="Lunch Box outline">
            <a:extLst>
              <a:ext uri="{FF2B5EF4-FFF2-40B4-BE49-F238E27FC236}">
                <a16:creationId xmlns:a16="http://schemas.microsoft.com/office/drawing/2014/main" id="{D626600F-2791-7929-89A4-F601891B58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71262" y="2812437"/>
            <a:ext cx="1496873" cy="1496873"/>
          </a:xfrm>
          <a:prstGeom prst="rect">
            <a:avLst/>
          </a:prstGeom>
        </p:spPr>
      </p:pic>
    </p:spTree>
    <p:extLst>
      <p:ext uri="{BB962C8B-B14F-4D97-AF65-F5344CB8AC3E}">
        <p14:creationId xmlns:p14="http://schemas.microsoft.com/office/powerpoint/2010/main" val="4147756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D405503-D55C-5CA3-848C-C038608DCA7C}"/>
              </a:ext>
            </a:extLst>
          </p:cNvPr>
          <p:cNvSpPr txBox="1">
            <a:spLocks/>
          </p:cNvSpPr>
          <p:nvPr/>
        </p:nvSpPr>
        <p:spPr>
          <a:xfrm>
            <a:off x="1178167" y="1187677"/>
            <a:ext cx="3686909" cy="1252192"/>
          </a:xfrm>
          <a:prstGeom prst="roundRect">
            <a:avLst>
              <a:gd name="adj" fmla="val 36791"/>
            </a:avLst>
          </a:prstGeom>
        </p:spPr>
        <p:style>
          <a:lnRef idx="0">
            <a:schemeClr val="accent3"/>
          </a:lnRef>
          <a:fillRef idx="3">
            <a:schemeClr val="accent3"/>
          </a:fillRef>
          <a:effectRef idx="3">
            <a:schemeClr val="accent3"/>
          </a:effectRef>
          <a:fontRef idx="minor">
            <a:schemeClr val="lt1"/>
          </a:fontRef>
        </p:style>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64008" indent="0" algn="r" rtl="1">
              <a:lnSpc>
                <a:spcPct val="150000"/>
              </a:lnSpc>
              <a:buNone/>
            </a:pPr>
            <a:endParaRPr lang="ur-PK" sz="500" dirty="0">
              <a:solidFill>
                <a:schemeClr val="accent3"/>
              </a:solidFill>
              <a:latin typeface="Noto Nastaliq Urdu" panose="020B0502040504020204" pitchFamily="34" charset="-78"/>
              <a:cs typeface="Noto Nastaliq Urdu" panose="020B0502040504020204" pitchFamily="34" charset="-78"/>
            </a:endParaRPr>
          </a:p>
          <a:p>
            <a:pPr marL="64008" indent="0" algn="ctr" rtl="1">
              <a:buNone/>
            </a:pPr>
            <a:r>
              <a:rPr lang="ur-PK" sz="4400" dirty="0">
                <a:solidFill>
                  <a:schemeClr val="accent3"/>
                </a:solidFill>
                <a:latin typeface="Noto Nastaliq Urdu" panose="020B0502040504020204" pitchFamily="34" charset="-78"/>
                <a:cs typeface="Noto Nastaliq Urdu" panose="020B0502040504020204" pitchFamily="34" charset="-78"/>
              </a:rPr>
              <a:t>گروہ بندی</a:t>
            </a:r>
          </a:p>
          <a:p>
            <a:pPr marL="64008" indent="0" algn="r" rtl="1">
              <a:lnSpc>
                <a:spcPct val="150000"/>
              </a:lnSpc>
              <a:buNone/>
            </a:pPr>
            <a:endParaRPr lang="ur-PK" sz="4000" dirty="0">
              <a:solidFill>
                <a:schemeClr val="accent3"/>
              </a:solidFill>
              <a:latin typeface="Noto Nastaliq Urdu" panose="020B0502040504020204" pitchFamily="34" charset="-78"/>
              <a:cs typeface="Noto Nastaliq Urdu" panose="020B0502040504020204" pitchFamily="34" charset="-78"/>
            </a:endParaRPr>
          </a:p>
        </p:txBody>
      </p:sp>
      <p:sp>
        <p:nvSpPr>
          <p:cNvPr id="6" name="Google Shape;74;p15">
            <a:extLst>
              <a:ext uri="{FF2B5EF4-FFF2-40B4-BE49-F238E27FC236}">
                <a16:creationId xmlns:a16="http://schemas.microsoft.com/office/drawing/2014/main" id="{98DEDF83-7FCB-A748-AB8C-BDDE6568DBC7}"/>
              </a:ext>
            </a:extLst>
          </p:cNvPr>
          <p:cNvSpPr txBox="1">
            <a:spLocks/>
          </p:cNvSpPr>
          <p:nvPr/>
        </p:nvSpPr>
        <p:spPr>
          <a:xfrm>
            <a:off x="1260231" y="177865"/>
            <a:ext cx="6172200" cy="699900"/>
          </a:xfrm>
          <a:prstGeom prst="rect">
            <a:avLst/>
          </a:prstGeom>
        </p:spPr>
        <p:txBody>
          <a:bodyPr spcFirstLastPara="1" wrap="square" lIns="91425" tIns="91425" rIns="91425" bIns="91425" anchor="b"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ur-PK" sz="4400" b="1" i="0" u="none" strike="noStrike" kern="0" cap="none" spc="0" normalizeH="0" baseline="0" noProof="0" dirty="0">
                <a:ln>
                  <a:noFill/>
                </a:ln>
                <a:solidFill>
                  <a:schemeClr val="accent3"/>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سرگرمی 5 پر جانے سے پہلے ۔۔۔۔</a:t>
            </a:r>
            <a:endParaRPr kumimoji="0" lang="ur-PK" sz="6600" b="1" i="0" u="none" strike="noStrike" kern="0" cap="none" spc="0" normalizeH="0" baseline="0" noProof="0" dirty="0">
              <a:ln>
                <a:noFill/>
              </a:ln>
              <a:solidFill>
                <a:schemeClr val="accent3"/>
              </a:solidFill>
              <a:effectLst/>
              <a:uLnTx/>
              <a:uFillTx/>
              <a:latin typeface="Jameel Noori Nastaleeq" panose="02000503000000020004" pitchFamily="2" charset="-78"/>
              <a:ea typeface="Tahoma" pitchFamily="34" charset="0"/>
              <a:cs typeface="Jameel Noori Nastaleeq" panose="02000503000000020004" pitchFamily="2" charset="-78"/>
              <a:sym typeface="Arial"/>
            </a:endParaRPr>
          </a:p>
        </p:txBody>
      </p:sp>
      <p:sp>
        <p:nvSpPr>
          <p:cNvPr id="7" name="TextBox 6">
            <a:extLst>
              <a:ext uri="{FF2B5EF4-FFF2-40B4-BE49-F238E27FC236}">
                <a16:creationId xmlns:a16="http://schemas.microsoft.com/office/drawing/2014/main" id="{64288582-5815-F749-37D9-9D3CA26E6947}"/>
              </a:ext>
            </a:extLst>
          </p:cNvPr>
          <p:cNvSpPr txBox="1"/>
          <p:nvPr/>
        </p:nvSpPr>
        <p:spPr>
          <a:xfrm>
            <a:off x="242168" y="2894091"/>
            <a:ext cx="4935417" cy="1685077"/>
          </a:xfrm>
          <a:prstGeom prst="rect">
            <a:avLst/>
          </a:prstGeom>
          <a:noFill/>
        </p:spPr>
        <p:txBody>
          <a:bodyPr wrap="square">
            <a:spAutoFit/>
          </a:bodyPr>
          <a:lstStyle/>
          <a:p>
            <a:pPr algn="ctr" rtl="1">
              <a:lnSpc>
                <a:spcPct val="150000"/>
              </a:lnSpc>
            </a:pPr>
            <a:r>
              <a:rPr lang="ur-PK" sz="3600" dirty="0">
                <a:solidFill>
                  <a:schemeClr val="accent4">
                    <a:lumMod val="50000"/>
                  </a:schemeClr>
                </a:solidFill>
                <a:latin typeface="Jameel Noori Nastaleeq" pitchFamily="2" charset="-78"/>
                <a:cs typeface="Jameel Noori Nastaleeq" pitchFamily="2" charset="-78"/>
              </a:rPr>
              <a:t>آپ سب کو شہروں کے نام دئیے جا رہے ہیں </a:t>
            </a:r>
          </a:p>
          <a:p>
            <a:pPr algn="ctr" rtl="1">
              <a:lnSpc>
                <a:spcPct val="150000"/>
              </a:lnSpc>
            </a:pPr>
            <a:r>
              <a:rPr lang="ur-PK" sz="3600" dirty="0">
                <a:solidFill>
                  <a:schemeClr val="accent4">
                    <a:lumMod val="50000"/>
                  </a:schemeClr>
                </a:solidFill>
                <a:latin typeface="Jameel Noori Nastaleeq" pitchFamily="2" charset="-78"/>
                <a:cs typeface="Jameel Noori Nastaleeq" pitchFamily="2" charset="-78"/>
              </a:rPr>
              <a:t>ہر گروہ ایک شہر کے نام</a:t>
            </a:r>
          </a:p>
        </p:txBody>
      </p:sp>
      <p:pic>
        <p:nvPicPr>
          <p:cNvPr id="4102" name="Picture 6" descr="Teamwork Illustrazioni, Vettoriali E Clipart Stock – (836,393 Illustrazioni  Stock)">
            <a:extLst>
              <a:ext uri="{FF2B5EF4-FFF2-40B4-BE49-F238E27FC236}">
                <a16:creationId xmlns:a16="http://schemas.microsoft.com/office/drawing/2014/main" id="{3C946911-A9E6-9FA1-7746-1DC5EE5A4C7B}"/>
              </a:ext>
            </a:extLst>
          </p:cNvPr>
          <p:cNvPicPr>
            <a:picLocks noChangeAspect="1" noChangeArrowheads="1"/>
          </p:cNvPicPr>
          <p:nvPr/>
        </p:nvPicPr>
        <p:blipFill rotWithShape="1">
          <a:blip r:embed="rId2">
            <a:clrChange>
              <a:clrFrom>
                <a:srgbClr val="FCFCFC"/>
              </a:clrFrom>
              <a:clrTo>
                <a:srgbClr val="FCFCFC">
                  <a:alpha val="0"/>
                </a:srgbClr>
              </a:clrTo>
            </a:clrChange>
            <a:extLst>
              <a:ext uri="{28A0092B-C50C-407E-A947-70E740481C1C}">
                <a14:useLocalDpi xmlns:a14="http://schemas.microsoft.com/office/drawing/2010/main" val="0"/>
              </a:ext>
            </a:extLst>
          </a:blip>
          <a:srcRect/>
          <a:stretch/>
        </p:blipFill>
        <p:spPr bwMode="auto">
          <a:xfrm>
            <a:off x="5052647" y="924223"/>
            <a:ext cx="3847232" cy="37279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9EA26C-4ADE-2947-FDBC-C98272AB4925}"/>
              </a:ext>
            </a:extLst>
          </p:cNvPr>
          <p:cNvSpPr txBox="1"/>
          <p:nvPr/>
        </p:nvSpPr>
        <p:spPr>
          <a:xfrm rot="21373915">
            <a:off x="6107113" y="2170994"/>
            <a:ext cx="1530045" cy="1341656"/>
          </a:xfrm>
          <a:prstGeom prst="ellipse">
            <a:avLst/>
          </a:prstGeom>
          <a:effectLst>
            <a:glow rad="63500">
              <a:schemeClr val="accent3">
                <a:satMod val="175000"/>
                <a:alpha val="40000"/>
              </a:schemeClr>
            </a:glow>
            <a:outerShdw blurRad="40000" dist="23000" dir="5400000" rotWithShape="0">
              <a:srgbClr val="000000">
                <a:alpha val="35000"/>
              </a:srgbClr>
            </a:outerShdw>
          </a:effectLst>
          <a:scene3d>
            <a:camera prst="perspectiveHeroicExtremeLeftFacing"/>
            <a:lightRig rig="threePt" dir="t"/>
          </a:scene3d>
          <a:sp3d>
            <a:bevelT w="101600" prst="riblet"/>
          </a:sp3d>
        </p:spPr>
        <p:style>
          <a:lnRef idx="1">
            <a:schemeClr val="accent4"/>
          </a:lnRef>
          <a:fillRef idx="3">
            <a:schemeClr val="accent4"/>
          </a:fillRef>
          <a:effectRef idx="2">
            <a:schemeClr val="accent4"/>
          </a:effectRef>
          <a:fontRef idx="minor">
            <a:schemeClr val="lt1"/>
          </a:fontRef>
        </p:style>
        <p:txBody>
          <a:bodyPr wrap="square">
            <a:spAutoFit/>
          </a:bodyPr>
          <a:lstStyle/>
          <a:p>
            <a:pPr algn="ctr" rtl="1"/>
            <a:r>
              <a:rPr lang="ur-PK" sz="2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Jameel Noori Nastaleeq" panose="02000503000000020004" pitchFamily="2" charset="-78"/>
                <a:ea typeface="Tahoma" panose="020B0604030504040204" pitchFamily="34" charset="0"/>
                <a:cs typeface="Jameel Noori Nastaleeq" panose="02000503000000020004" pitchFamily="2" charset="-78"/>
              </a:rPr>
              <a:t>مل جل کر کام</a:t>
            </a:r>
            <a:endPar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Jameel Noori Nastaleeq" panose="02000503000000020004" pitchFamily="2" charset="-78"/>
              <a:ea typeface="Tahoma" panose="020B0604030504040204" pitchFamily="34" charset="0"/>
              <a:cs typeface="Jameel Noori Nastaleeq" panose="02000503000000020004" pitchFamily="2" charset="-78"/>
            </a:endParaRPr>
          </a:p>
        </p:txBody>
      </p:sp>
    </p:spTree>
    <p:extLst>
      <p:ext uri="{BB962C8B-B14F-4D97-AF65-F5344CB8AC3E}">
        <p14:creationId xmlns:p14="http://schemas.microsoft.com/office/powerpoint/2010/main" val="2216041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311"/>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BABFDB1C-F2C5-6779-52AC-0F44F181551F}"/>
              </a:ext>
            </a:extLst>
          </p:cNvPr>
          <p:cNvSpPr txBox="1">
            <a:spLocks/>
          </p:cNvSpPr>
          <p:nvPr/>
        </p:nvSpPr>
        <p:spPr>
          <a:xfrm>
            <a:off x="8847104" y="4749900"/>
            <a:ext cx="548700" cy="39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mtClean="0"/>
              <a:pPr algn="r"/>
              <a:t>4</a:t>
            </a:fld>
            <a:endParaRPr lang="en"/>
          </a:p>
        </p:txBody>
      </p:sp>
      <p:sp>
        <p:nvSpPr>
          <p:cNvPr id="7" name="Content Placeholder 2">
            <a:extLst>
              <a:ext uri="{FF2B5EF4-FFF2-40B4-BE49-F238E27FC236}">
                <a16:creationId xmlns:a16="http://schemas.microsoft.com/office/drawing/2014/main" id="{1F7A2ED0-4FA9-3567-E5E8-DEE80F07660B}"/>
              </a:ext>
            </a:extLst>
          </p:cNvPr>
          <p:cNvSpPr txBox="1">
            <a:spLocks/>
          </p:cNvSpPr>
          <p:nvPr/>
        </p:nvSpPr>
        <p:spPr>
          <a:xfrm>
            <a:off x="783594" y="1613433"/>
            <a:ext cx="4005576" cy="2307057"/>
          </a:xfrm>
          <a:prstGeom prst="roundRect">
            <a:avLst>
              <a:gd name="adj" fmla="val 25856"/>
            </a:avLst>
          </a:prstGeom>
        </p:spPr>
        <p:style>
          <a:lnRef idx="1">
            <a:schemeClr val="accent3"/>
          </a:lnRef>
          <a:fillRef idx="2">
            <a:schemeClr val="accent3"/>
          </a:fillRef>
          <a:effectRef idx="1">
            <a:schemeClr val="accent3"/>
          </a:effectRef>
          <a:fontRef idx="minor">
            <a:schemeClr val="dk1"/>
          </a:fontRef>
        </p:style>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64008" indent="0" algn="r" rtl="1">
              <a:buNone/>
            </a:pPr>
            <a:endParaRPr lang="ur-PK" sz="500" dirty="0">
              <a:solidFill>
                <a:schemeClr val="accent6">
                  <a:lumMod val="40000"/>
                  <a:lumOff val="60000"/>
                </a:schemeClr>
              </a:solidFill>
              <a:latin typeface="Jameel Noori Nastaleeq" panose="02000503000000020004" pitchFamily="2" charset="-78"/>
              <a:cs typeface="Jameel Noori Nastaleeq" panose="02000503000000020004" pitchFamily="2" charset="-78"/>
            </a:endParaRPr>
          </a:p>
          <a:p>
            <a:pPr marL="64008" indent="0" algn="ctr" rtl="1">
              <a:lnSpc>
                <a:spcPct val="150000"/>
              </a:lnSpc>
              <a:spcBef>
                <a:spcPts val="600"/>
              </a:spcBef>
              <a:spcAft>
                <a:spcPts val="600"/>
              </a:spcAft>
              <a:buNone/>
            </a:pPr>
            <a:r>
              <a:rPr lang="ur-PK" sz="6000" b="1" dirty="0">
                <a:solidFill>
                  <a:schemeClr val="accent5">
                    <a:lumMod val="5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دائرے کی سرگرمی</a:t>
            </a:r>
          </a:p>
        </p:txBody>
      </p:sp>
      <p:sp>
        <p:nvSpPr>
          <p:cNvPr id="8" name="Google Shape;74;p15">
            <a:extLst>
              <a:ext uri="{FF2B5EF4-FFF2-40B4-BE49-F238E27FC236}">
                <a16:creationId xmlns:a16="http://schemas.microsoft.com/office/drawing/2014/main" id="{C10E19E5-5292-E697-10C9-459DFB66D41A}"/>
              </a:ext>
            </a:extLst>
          </p:cNvPr>
          <p:cNvSpPr txBox="1">
            <a:spLocks/>
          </p:cNvSpPr>
          <p:nvPr/>
        </p:nvSpPr>
        <p:spPr>
          <a:xfrm>
            <a:off x="1414272" y="454621"/>
            <a:ext cx="6047232" cy="699900"/>
          </a:xfrm>
          <a:prstGeom prst="rect">
            <a:avLst/>
          </a:prstGeom>
        </p:spPr>
        <p:txBody>
          <a:bodyPr spcFirstLastPara="1" wrap="square" lIns="91425" tIns="91425" rIns="91425" bIns="91425" anchor="b"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ur-PK" sz="4400" b="1" i="0" u="none" strike="noStrike" kern="0" cap="none" spc="0" normalizeH="0" baseline="0" noProof="0" dirty="0">
                <a:ln>
                  <a:noFill/>
                </a:ln>
                <a:solidFill>
                  <a:schemeClr val="accent4">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پہلے دن کے سیکھے گئے نکات کا خلاصہ اور تجزیہ</a:t>
            </a:r>
            <a:endParaRPr kumimoji="0" lang="ur-PK" sz="4400" b="1" i="0" u="none" strike="noStrike" kern="0" cap="none" spc="0" normalizeH="0" baseline="0" noProof="0" dirty="0">
              <a:ln>
                <a:noFill/>
              </a:ln>
              <a:solidFill>
                <a:schemeClr val="accent4">
                  <a:lumMod val="50000"/>
                </a:schemeClr>
              </a:solidFill>
              <a:effectLst/>
              <a:uLnTx/>
              <a:uFillTx/>
              <a:latin typeface="Tahoma" pitchFamily="34" charset="0"/>
              <a:ea typeface="Tahoma" pitchFamily="34" charset="0"/>
              <a:cs typeface="Tahoma" pitchFamily="34" charset="0"/>
              <a:sym typeface="Arial"/>
            </a:endParaRPr>
          </a:p>
        </p:txBody>
      </p:sp>
      <p:pic>
        <p:nvPicPr>
          <p:cNvPr id="2" name="Picture 2" descr="Background Meeting png download - 682*569 - Free Transparent Discussion  Group png Download. - CleanPNG / KissPNG">
            <a:extLst>
              <a:ext uri="{FF2B5EF4-FFF2-40B4-BE49-F238E27FC236}">
                <a16:creationId xmlns:a16="http://schemas.microsoft.com/office/drawing/2014/main" id="{1BAEFA8A-4DC9-A5EE-2702-21877472F02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357" r="11931"/>
          <a:stretch/>
        </p:blipFill>
        <p:spPr bwMode="auto">
          <a:xfrm>
            <a:off x="4789170" y="1556283"/>
            <a:ext cx="3115687" cy="264002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3" name="TextBox 2">
            <a:extLst>
              <a:ext uri="{FF2B5EF4-FFF2-40B4-BE49-F238E27FC236}">
                <a16:creationId xmlns:a16="http://schemas.microsoft.com/office/drawing/2014/main" id="{B1762880-4838-26BE-FE8B-7C3974793004}"/>
              </a:ext>
            </a:extLst>
          </p:cNvPr>
          <p:cNvSpPr txBox="1"/>
          <p:nvPr/>
        </p:nvSpPr>
        <p:spPr>
          <a:xfrm>
            <a:off x="3338206" y="4104104"/>
            <a:ext cx="2696307" cy="584775"/>
          </a:xfrm>
          <a:prstGeom prst="rect">
            <a:avLst/>
          </a:prstGeom>
          <a:noFill/>
        </p:spPr>
        <p:txBody>
          <a:bodyPr wrap="square">
            <a:spAutoFit/>
          </a:bodyPr>
          <a:lstStyle/>
          <a:p>
            <a:pPr algn="ctr" rtl="1"/>
            <a:r>
              <a:rPr kumimoji="0" lang="ur-PK" sz="32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سرگرمی</a:t>
            </a:r>
            <a:r>
              <a:rPr kumimoji="0" lang="en-US" sz="32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 </a:t>
            </a:r>
            <a:r>
              <a:rPr kumimoji="0" lang="ur-PK" sz="32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نمبر </a:t>
            </a:r>
            <a:r>
              <a:rPr kumimoji="0" lang="en-US" sz="32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1</a:t>
            </a:r>
            <a:endParaRPr lang="en-US" sz="3200" dirty="0">
              <a:latin typeface="Jameel Noori Nastaleeq" panose="02000503000000020004" pitchFamily="2" charset="-78"/>
              <a:cs typeface="Jameel Noori Nastaleeq" panose="02000503000000020004" pitchFamily="2" charset="-7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681"/>
        <p:cNvGrpSpPr/>
        <p:nvPr/>
      </p:nvGrpSpPr>
      <p:grpSpPr>
        <a:xfrm>
          <a:off x="0" y="0"/>
          <a:ext cx="0" cy="0"/>
          <a:chOff x="0" y="0"/>
          <a:chExt cx="0" cy="0"/>
        </a:xfrm>
      </p:grpSpPr>
      <p:pic>
        <p:nvPicPr>
          <p:cNvPr id="682" name="Google Shape;682;p59"/>
          <p:cNvPicPr preferRelativeResize="0"/>
          <p:nvPr/>
        </p:nvPicPr>
        <p:blipFill>
          <a:blip r:embed="rId3">
            <a:alphaModFix/>
          </a:blip>
          <a:stretch>
            <a:fillRect/>
          </a:stretch>
        </p:blipFill>
        <p:spPr>
          <a:xfrm rot="-900016" flipH="1">
            <a:off x="2447356" y="2379976"/>
            <a:ext cx="1201519" cy="1897381"/>
          </a:xfrm>
          <a:prstGeom prst="rect">
            <a:avLst/>
          </a:prstGeom>
          <a:noFill/>
          <a:ln>
            <a:noFill/>
          </a:ln>
        </p:spPr>
      </p:pic>
      <p:sp>
        <p:nvSpPr>
          <p:cNvPr id="683" name="Google Shape;683;p59"/>
          <p:cNvSpPr txBox="1">
            <a:spLocks noGrp="1"/>
          </p:cNvSpPr>
          <p:nvPr>
            <p:ph type="title"/>
          </p:nvPr>
        </p:nvSpPr>
        <p:spPr>
          <a:xfrm>
            <a:off x="715100" y="535000"/>
            <a:ext cx="7713900" cy="640200"/>
          </a:xfrm>
          <a:prstGeom prst="rect">
            <a:avLst/>
          </a:prstGeom>
          <a:ln>
            <a:noFill/>
          </a:ln>
        </p:spPr>
        <p:txBody>
          <a:bodyPr spcFirstLastPara="1" wrap="square" lIns="91425" tIns="91425" rIns="91425" bIns="91425" anchor="t" anchorCtr="0">
            <a:noAutofit/>
          </a:bodyPr>
          <a:lstStyle/>
          <a:p>
            <a:pPr marL="0" marR="0" algn="ctr" rtl="1">
              <a:lnSpc>
                <a:spcPct val="115000"/>
              </a:lnSpc>
              <a:spcBef>
                <a:spcPts val="0"/>
              </a:spcBef>
              <a:spcAft>
                <a:spcPts val="0"/>
              </a:spcAft>
            </a:pPr>
            <a:r>
              <a:rPr lang="ur-PK" sz="1800" b="1" u="sng" kern="0" dirty="0">
                <a:effectLst/>
                <a:ea typeface="Aptos" panose="020B0004020202020204" pitchFamily="34" charset="0"/>
                <a:cs typeface="Jameel Noori Nastaleeq" panose="02000503000000020004" pitchFamily="2" charset="-78"/>
              </a:rPr>
              <a:t>گروہی سرگرمی </a:t>
            </a:r>
            <a:r>
              <a:rPr lang="ur-PK" sz="2400" b="1" dirty="0">
                <a:effectLst/>
                <a:latin typeface="Aptos" panose="020B0004020202020204" pitchFamily="34" charset="0"/>
                <a:ea typeface="Aptos" panose="020B0004020202020204" pitchFamily="34" charset="0"/>
                <a:cs typeface="Jameel Noori Nastaleeq" panose="02000503000000020004" pitchFamily="2" charset="-78"/>
              </a:rPr>
              <a:t> /</a:t>
            </a:r>
            <a:r>
              <a:rPr lang="en-US" sz="2400" b="1" dirty="0">
                <a:latin typeface="Jameel Noori Nastaleeq" panose="02000503000000020004" pitchFamily="2" charset="-78"/>
                <a:ea typeface="Aptos" panose="020B0004020202020204" pitchFamily="34" charset="0"/>
                <a:cs typeface="Arial" panose="020B0604020202020204" pitchFamily="34" charset="0"/>
              </a:rPr>
              <a:t>Group </a:t>
            </a:r>
            <a:r>
              <a:rPr lang="en-US" sz="2400" b="1" dirty="0">
                <a:effectLst/>
                <a:latin typeface="Jameel Noori Nastaleeq" panose="02000503000000020004" pitchFamily="2" charset="-78"/>
                <a:ea typeface="Aptos" panose="020B0004020202020204" pitchFamily="34" charset="0"/>
                <a:cs typeface="Arial" panose="020B0604020202020204" pitchFamily="34" charset="0"/>
              </a:rPr>
              <a:t> activity</a:t>
            </a:r>
            <a:endParaRPr lang="en-US" sz="2400" dirty="0">
              <a:effectLst/>
              <a:latin typeface="Aptos" panose="020B0004020202020204" pitchFamily="34" charset="0"/>
              <a:ea typeface="Aptos" panose="020B0004020202020204" pitchFamily="34" charset="0"/>
              <a:cs typeface="Arial" panose="020B0604020202020204" pitchFamily="34" charset="0"/>
            </a:endParaRPr>
          </a:p>
        </p:txBody>
      </p:sp>
      <p:pic>
        <p:nvPicPr>
          <p:cNvPr id="685" name="Google Shape;685;p59"/>
          <p:cNvPicPr preferRelativeResize="0"/>
          <p:nvPr/>
        </p:nvPicPr>
        <p:blipFill>
          <a:blip r:embed="rId4">
            <a:alphaModFix/>
          </a:blip>
          <a:stretch>
            <a:fillRect/>
          </a:stretch>
        </p:blipFill>
        <p:spPr>
          <a:xfrm rot="899996">
            <a:off x="5495237" y="2379973"/>
            <a:ext cx="1201525" cy="1897377"/>
          </a:xfrm>
          <a:prstGeom prst="rect">
            <a:avLst/>
          </a:prstGeom>
          <a:noFill/>
          <a:ln>
            <a:noFill/>
          </a:ln>
        </p:spPr>
      </p:pic>
      <p:pic>
        <p:nvPicPr>
          <p:cNvPr id="686" name="Google Shape;686;p59"/>
          <p:cNvPicPr preferRelativeResize="0"/>
          <p:nvPr/>
        </p:nvPicPr>
        <p:blipFill>
          <a:blip r:embed="rId5">
            <a:alphaModFix/>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4015887" y="2233114"/>
            <a:ext cx="1112225" cy="966600"/>
          </a:xfrm>
          <a:prstGeom prst="rect">
            <a:avLst/>
          </a:prstGeom>
          <a:noFill/>
          <a:ln>
            <a:noFill/>
          </a:ln>
        </p:spPr>
      </p:pic>
      <p:sp>
        <p:nvSpPr>
          <p:cNvPr id="687" name="Google Shape;687;p59"/>
          <p:cNvSpPr/>
          <p:nvPr/>
        </p:nvSpPr>
        <p:spPr>
          <a:xfrm>
            <a:off x="2940150" y="3915804"/>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688" name="Google Shape;688;p59"/>
          <p:cNvPicPr preferRelativeResize="0"/>
          <p:nvPr/>
        </p:nvPicPr>
        <p:blipFill>
          <a:blip r:embed="rId7">
            <a:alphaModFix/>
          </a:blip>
          <a:stretch>
            <a:fillRect/>
          </a:stretch>
        </p:blipFill>
        <p:spPr>
          <a:xfrm>
            <a:off x="2595964" y="2983252"/>
            <a:ext cx="3952174" cy="1509100"/>
          </a:xfrm>
          <a:prstGeom prst="rect">
            <a:avLst/>
          </a:prstGeom>
          <a:noFill/>
          <a:ln>
            <a:noFill/>
          </a:ln>
        </p:spPr>
      </p:pic>
      <p:sp>
        <p:nvSpPr>
          <p:cNvPr id="3" name="TextBox 2">
            <a:extLst>
              <a:ext uri="{FF2B5EF4-FFF2-40B4-BE49-F238E27FC236}">
                <a16:creationId xmlns:a16="http://schemas.microsoft.com/office/drawing/2014/main" id="{E485259D-4240-AE2C-503D-EE0D84E0D741}"/>
              </a:ext>
            </a:extLst>
          </p:cNvPr>
          <p:cNvSpPr txBox="1"/>
          <p:nvPr/>
        </p:nvSpPr>
        <p:spPr>
          <a:xfrm>
            <a:off x="1745016" y="1333480"/>
            <a:ext cx="5673185" cy="923330"/>
          </a:xfrm>
          <a:prstGeom prst="rect">
            <a:avLst/>
          </a:prstGeom>
          <a:noFill/>
        </p:spPr>
        <p:txBody>
          <a:bodyPr wrap="square">
            <a:spAutoFit/>
          </a:bodyPr>
          <a:lstStyle/>
          <a:p>
            <a:pPr algn="ctr" rtl="1"/>
            <a:r>
              <a:rPr lang="ur-PK" sz="5400" kern="0" dirty="0">
                <a:effectLst/>
                <a:ea typeface="Aptos" panose="020B0004020202020204" pitchFamily="34" charset="0"/>
                <a:cs typeface="Jameel Noori Nastaleeq" panose="02000503000000020004" pitchFamily="2" charset="-78"/>
              </a:rPr>
              <a:t>کہانیاں پڑھنا اور فہم کا اظہار کرنا </a:t>
            </a:r>
            <a:endParaRPr lang="en-US" sz="5400" dirty="0"/>
          </a:p>
        </p:txBody>
      </p:sp>
      <p:sp>
        <p:nvSpPr>
          <p:cNvPr id="5" name="TextBox 4">
            <a:extLst>
              <a:ext uri="{FF2B5EF4-FFF2-40B4-BE49-F238E27FC236}">
                <a16:creationId xmlns:a16="http://schemas.microsoft.com/office/drawing/2014/main" id="{78AAA2DA-04B0-6837-A720-41079A2D4CEC}"/>
              </a:ext>
            </a:extLst>
          </p:cNvPr>
          <p:cNvSpPr txBox="1"/>
          <p:nvPr/>
        </p:nvSpPr>
        <p:spPr>
          <a:xfrm>
            <a:off x="3233454" y="3151970"/>
            <a:ext cx="2696307" cy="646331"/>
          </a:xfrm>
          <a:prstGeom prst="rect">
            <a:avLst/>
          </a:prstGeom>
          <a:noFill/>
        </p:spPr>
        <p:txBody>
          <a:bodyPr wrap="square">
            <a:spAutoFit/>
          </a:bodyPr>
          <a:lstStyle/>
          <a:p>
            <a:pPr algn="ctr" rtl="1"/>
            <a:r>
              <a:rPr kumimoji="0" lang="ur-PK" sz="36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سرگرمی</a:t>
            </a:r>
            <a:r>
              <a:rPr kumimoji="0" lang="en-US" sz="36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 </a:t>
            </a:r>
            <a:r>
              <a:rPr kumimoji="0" lang="ur-PK" sz="36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نمبر</a:t>
            </a:r>
            <a:r>
              <a:rPr kumimoji="0" lang="en-US" sz="36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5</a:t>
            </a:r>
            <a:endParaRPr lang="en-US" sz="360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7202879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357"/>
        <p:cNvGrpSpPr/>
        <p:nvPr/>
      </p:nvGrpSpPr>
      <p:grpSpPr>
        <a:xfrm>
          <a:off x="0" y="0"/>
          <a:ext cx="0" cy="0"/>
          <a:chOff x="0" y="0"/>
          <a:chExt cx="0" cy="0"/>
        </a:xfrm>
      </p:grpSpPr>
      <p:sp>
        <p:nvSpPr>
          <p:cNvPr id="9" name="TextBox 8">
            <a:extLst>
              <a:ext uri="{FF2B5EF4-FFF2-40B4-BE49-F238E27FC236}">
                <a16:creationId xmlns:a16="http://schemas.microsoft.com/office/drawing/2014/main" id="{D030ABF4-262B-F422-D414-0C1C1EE7874B}"/>
              </a:ext>
            </a:extLst>
          </p:cNvPr>
          <p:cNvSpPr txBox="1"/>
          <p:nvPr/>
        </p:nvSpPr>
        <p:spPr>
          <a:xfrm>
            <a:off x="661737" y="263360"/>
            <a:ext cx="7497645" cy="769441"/>
          </a:xfrm>
          <a:prstGeom prst="rect">
            <a:avLst/>
          </a:prstGeom>
          <a:noFill/>
        </p:spPr>
        <p:txBody>
          <a:bodyPr wrap="square">
            <a:spAutoFit/>
          </a:bodyPr>
          <a:lstStyle/>
          <a:p>
            <a:pPr algn="ctr" rtl="1"/>
            <a:r>
              <a:rPr lang="ur-PK" sz="4400" kern="0" dirty="0">
                <a:effectLst/>
                <a:ea typeface="Aptos" panose="020B0004020202020204" pitchFamily="34" charset="0"/>
                <a:cs typeface="Jameel Noori Nastaleeq" panose="02000503000000020004" pitchFamily="2" charset="-78"/>
              </a:rPr>
              <a:t>کہانیاں پڑھنا اور فہم کا اظہار کرنا </a:t>
            </a:r>
            <a:endParaRPr lang="en-US" sz="4400" dirty="0"/>
          </a:p>
        </p:txBody>
      </p:sp>
      <p:sp>
        <p:nvSpPr>
          <p:cNvPr id="14" name="TextBox 13">
            <a:extLst>
              <a:ext uri="{FF2B5EF4-FFF2-40B4-BE49-F238E27FC236}">
                <a16:creationId xmlns:a16="http://schemas.microsoft.com/office/drawing/2014/main" id="{1D632664-2E9A-23E6-47E1-6A525DD0EA68}"/>
              </a:ext>
            </a:extLst>
          </p:cNvPr>
          <p:cNvSpPr txBox="1"/>
          <p:nvPr/>
        </p:nvSpPr>
        <p:spPr>
          <a:xfrm>
            <a:off x="1156368" y="1424966"/>
            <a:ext cx="7003014" cy="3475310"/>
          </a:xfrm>
          <a:prstGeom prst="rect">
            <a:avLst/>
          </a:prstGeom>
          <a:noFill/>
        </p:spPr>
        <p:txBody>
          <a:bodyPr wrap="square">
            <a:spAutoFit/>
          </a:bodyPr>
          <a:lstStyle/>
          <a:p>
            <a:pPr marL="457200" indent="-457200" algn="r" rtl="1">
              <a:lnSpc>
                <a:spcPct val="150000"/>
              </a:lnSpc>
              <a:spcAft>
                <a:spcPts val="800"/>
              </a:spcAft>
              <a:buFont typeface="Arial" panose="020B0604020202020204" pitchFamily="34" charset="0"/>
              <a:buChar char="•"/>
            </a:pPr>
            <a:r>
              <a:rPr lang="ur-PK" sz="2800" kern="100" dirty="0">
                <a:ln w="0"/>
                <a:latin typeface="Calibri" panose="020F0502020204030204" pitchFamily="34" charset="0"/>
                <a:ea typeface="Calibri" panose="020F0502020204030204" pitchFamily="34" charset="0"/>
                <a:cs typeface="Jameel Noori Nastaleeq" panose="02000503000000020004" pitchFamily="2" charset="-78"/>
              </a:rPr>
              <a:t>گروہ میں دی گئی کہانی کو پڑھیے اور خاکہ کے مطابق ہدایات پر عمل کرتے ہوئے پیشکش تیار </a:t>
            </a:r>
            <a:r>
              <a:rPr lang="ur-PK" sz="2800" kern="100" dirty="0" err="1">
                <a:ln w="0"/>
                <a:latin typeface="Calibri" panose="020F0502020204030204" pitchFamily="34" charset="0"/>
                <a:ea typeface="Calibri" panose="020F0502020204030204" pitchFamily="34" charset="0"/>
                <a:cs typeface="Jameel Noori Nastaleeq" panose="02000503000000020004" pitchFamily="2" charset="-78"/>
              </a:rPr>
              <a:t>کیجئے</a:t>
            </a:r>
            <a:r>
              <a:rPr lang="ur-PK" sz="2800" kern="100" dirty="0">
                <a:ln w="0"/>
                <a:latin typeface="Calibri" panose="020F0502020204030204" pitchFamily="34" charset="0"/>
                <a:ea typeface="Calibri" panose="020F0502020204030204" pitchFamily="34" charset="0"/>
                <a:cs typeface="Jameel Noori Nastaleeq" panose="02000503000000020004" pitchFamily="2" charset="-78"/>
              </a:rPr>
              <a:t> ۔</a:t>
            </a:r>
            <a:r>
              <a:rPr lang="en-US" sz="2800" kern="100" dirty="0">
                <a:ln w="0"/>
                <a:latin typeface="Calibri" panose="020F0502020204030204" pitchFamily="34" charset="0"/>
                <a:ea typeface="Calibri" panose="020F0502020204030204" pitchFamily="34" charset="0"/>
                <a:cs typeface="Jameel Noori Nastaleeq" panose="02000503000000020004" pitchFamily="2" charset="-78"/>
              </a:rPr>
              <a:t> </a:t>
            </a:r>
            <a:r>
              <a:rPr lang="ur-PK" sz="2800" kern="100" dirty="0">
                <a:ln w="0"/>
                <a:latin typeface="Calibri" panose="020F0502020204030204" pitchFamily="34" charset="0"/>
                <a:ea typeface="Calibri" panose="020F0502020204030204" pitchFamily="34" charset="0"/>
                <a:cs typeface="Jameel Noori Nastaleeq" panose="02000503000000020004" pitchFamily="2" charset="-78"/>
              </a:rPr>
              <a:t> 20 منٹ</a:t>
            </a:r>
          </a:p>
          <a:p>
            <a:pPr marL="457200" indent="-457200" algn="r" rtl="1">
              <a:lnSpc>
                <a:spcPct val="150000"/>
              </a:lnSpc>
              <a:spcAft>
                <a:spcPts val="800"/>
              </a:spcAft>
              <a:buFont typeface="Arial" panose="020B0604020202020204" pitchFamily="34" charset="0"/>
              <a:buChar char="•"/>
            </a:pPr>
            <a:r>
              <a:rPr lang="ur-PK" sz="2800" kern="100" dirty="0">
                <a:ln w="0"/>
                <a:latin typeface="Calibri" panose="020F0502020204030204" pitchFamily="34" charset="0"/>
                <a:ea typeface="Calibri" panose="020F0502020204030204" pitchFamily="34" charset="0"/>
                <a:cs typeface="Jameel Noori Nastaleeq" panose="02000503000000020004" pitchFamily="2" charset="-78"/>
              </a:rPr>
              <a:t>اپنی باری پر پیشکش کے لئے تیار </a:t>
            </a:r>
            <a:r>
              <a:rPr lang="ur-PK" sz="2800" kern="100" dirty="0" err="1">
                <a:ln w="0"/>
                <a:latin typeface="Calibri" panose="020F0502020204030204" pitchFamily="34" charset="0"/>
                <a:ea typeface="Calibri" panose="020F0502020204030204" pitchFamily="34" charset="0"/>
                <a:cs typeface="Jameel Noori Nastaleeq" panose="02000503000000020004" pitchFamily="2" charset="-78"/>
              </a:rPr>
              <a:t>رہئے</a:t>
            </a:r>
            <a:r>
              <a:rPr lang="ur-PK" sz="2800" kern="100" dirty="0">
                <a:ln w="0"/>
                <a:latin typeface="Calibri" panose="020F0502020204030204" pitchFamily="34" charset="0"/>
                <a:ea typeface="Calibri" panose="020F0502020204030204" pitchFamily="34" charset="0"/>
                <a:cs typeface="Jameel Noori Nastaleeq" panose="02000503000000020004" pitchFamily="2" charset="-78"/>
              </a:rPr>
              <a:t>۔ تیاری اور پیشکش میں گروہ کا ہر ساتھی شریک ہو گا ۔</a:t>
            </a:r>
          </a:p>
          <a:p>
            <a:pPr marL="457200" indent="-457200" algn="r" rtl="1">
              <a:lnSpc>
                <a:spcPct val="150000"/>
              </a:lnSpc>
              <a:spcAft>
                <a:spcPts val="800"/>
              </a:spcAft>
              <a:buFont typeface="Arial" panose="020B0604020202020204" pitchFamily="34" charset="0"/>
              <a:buChar char="•"/>
            </a:pPr>
            <a:r>
              <a:rPr lang="ur-PK" sz="2800" kern="100" dirty="0">
                <a:ln w="0"/>
                <a:latin typeface="Calibri" panose="020F0502020204030204" pitchFamily="34" charset="0"/>
                <a:ea typeface="Calibri" panose="020F0502020204030204" pitchFamily="34" charset="0"/>
                <a:cs typeface="Jameel Noori Nastaleeq" panose="02000503000000020004" pitchFamily="2" charset="-78"/>
              </a:rPr>
              <a:t>گروہ: </a:t>
            </a:r>
            <a:r>
              <a:rPr lang="ur-PK" sz="2800" b="1" kern="100" dirty="0">
                <a:ln w="0"/>
                <a:latin typeface="Calibri" panose="020F0502020204030204" pitchFamily="34" charset="0"/>
                <a:ea typeface="Calibri" panose="020F0502020204030204" pitchFamily="34" charset="0"/>
                <a:cs typeface="Jameel Noori Nastaleeq" panose="02000503000000020004" pitchFamily="2" charset="-78"/>
              </a:rPr>
              <a:t>کوئٹہ 	</a:t>
            </a:r>
            <a:r>
              <a:rPr lang="ur-PK" sz="2800" b="1" kern="100" dirty="0" err="1">
                <a:ln w="0"/>
                <a:latin typeface="Calibri" panose="020F0502020204030204" pitchFamily="34" charset="0"/>
                <a:ea typeface="Calibri" panose="020F0502020204030204" pitchFamily="34" charset="0"/>
                <a:cs typeface="Jameel Noori Nastaleeq" panose="02000503000000020004" pitchFamily="2" charset="-78"/>
              </a:rPr>
              <a:t>خضدار</a:t>
            </a:r>
            <a:r>
              <a:rPr lang="ur-PK" sz="2800" b="1" kern="100" dirty="0">
                <a:ln w="0"/>
                <a:latin typeface="Calibri" panose="020F0502020204030204" pitchFamily="34" charset="0"/>
                <a:ea typeface="Calibri" panose="020F0502020204030204" pitchFamily="34" charset="0"/>
                <a:cs typeface="Jameel Noori Nastaleeq" panose="02000503000000020004" pitchFamily="2" charset="-78"/>
              </a:rPr>
              <a:t>	</a:t>
            </a:r>
            <a:r>
              <a:rPr lang="ur-PK" sz="2800" b="1" kern="100" dirty="0" err="1">
                <a:ln w="0"/>
                <a:latin typeface="Calibri" panose="020F0502020204030204" pitchFamily="34" charset="0"/>
                <a:ea typeface="Calibri" panose="020F0502020204030204" pitchFamily="34" charset="0"/>
                <a:cs typeface="Jameel Noori Nastaleeq" panose="02000503000000020004" pitchFamily="2" charset="-78"/>
              </a:rPr>
              <a:t>ژوب</a:t>
            </a:r>
            <a:r>
              <a:rPr lang="ur-PK" sz="2800" b="1" kern="100" dirty="0">
                <a:ln w="0"/>
                <a:latin typeface="Calibri" panose="020F0502020204030204" pitchFamily="34" charset="0"/>
                <a:ea typeface="Calibri" panose="020F0502020204030204" pitchFamily="34" charset="0"/>
                <a:cs typeface="Jameel Noori Nastaleeq" panose="02000503000000020004" pitchFamily="2" charset="-78"/>
              </a:rPr>
              <a:t>	تربت	</a:t>
            </a:r>
            <a:r>
              <a:rPr lang="ur-PK" sz="2800" b="1" kern="100" dirty="0" err="1">
                <a:ln w="0"/>
                <a:latin typeface="Calibri" panose="020F0502020204030204" pitchFamily="34" charset="0"/>
                <a:ea typeface="Calibri" panose="020F0502020204030204" pitchFamily="34" charset="0"/>
                <a:cs typeface="Jameel Noori Nastaleeq" panose="02000503000000020004" pitchFamily="2" charset="-78"/>
              </a:rPr>
              <a:t>سبّی</a:t>
            </a:r>
            <a:endParaRPr lang="ur-PK" sz="2800" b="1" kern="100" dirty="0">
              <a:ln w="0"/>
              <a:latin typeface="Calibri" panose="020F0502020204030204" pitchFamily="34" charset="0"/>
              <a:ea typeface="Calibri" panose="020F0502020204030204" pitchFamily="34" charset="0"/>
              <a:cs typeface="Jameel Noori Nastaleeq" panose="02000503000000020004" pitchFamily="2" charset="-7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B6D1A31-B310-612E-43E4-3BF7B2DBE375}"/>
              </a:ext>
            </a:extLst>
          </p:cNvPr>
          <p:cNvSpPr txBox="1"/>
          <p:nvPr/>
        </p:nvSpPr>
        <p:spPr>
          <a:xfrm>
            <a:off x="2073957" y="0"/>
            <a:ext cx="5107404" cy="646331"/>
          </a:xfrm>
          <a:prstGeom prst="rect">
            <a:avLst/>
          </a:prstGeom>
          <a:noFill/>
        </p:spPr>
        <p:txBody>
          <a:bodyPr wrap="square">
            <a:spAutoFit/>
          </a:bodyPr>
          <a:lstStyle/>
          <a:p>
            <a:pPr algn="ctr" rtl="1"/>
            <a:r>
              <a:rPr lang="ur-PK" sz="3600" b="1" kern="0" dirty="0">
                <a:solidFill>
                  <a:schemeClr val="accent4">
                    <a:lumMod val="50000"/>
                  </a:schemeClr>
                </a:solidFill>
                <a:latin typeface="Jameel Noori Nastaleeq" pitchFamily="2" charset="-78"/>
                <a:cs typeface="Jameel Noori Nastaleeq" pitchFamily="2" charset="-78"/>
              </a:rPr>
              <a:t>پڑھائی کا خاکہ ۔1</a:t>
            </a:r>
          </a:p>
        </p:txBody>
      </p:sp>
      <p:pic>
        <p:nvPicPr>
          <p:cNvPr id="6" name="Picture 5">
            <a:extLst>
              <a:ext uri="{FF2B5EF4-FFF2-40B4-BE49-F238E27FC236}">
                <a16:creationId xmlns:a16="http://schemas.microsoft.com/office/drawing/2014/main" id="{EA359A4F-3EF2-A944-8601-C148CAE452B2}"/>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t="9369"/>
          <a:stretch/>
        </p:blipFill>
        <p:spPr>
          <a:xfrm>
            <a:off x="896430" y="646331"/>
            <a:ext cx="7919817" cy="442660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00282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BABE4666-4D94-6092-9B5F-EE33188CA463}"/>
              </a:ext>
            </a:extLst>
          </p:cNvPr>
          <p:cNvSpPr txBox="1"/>
          <p:nvPr/>
        </p:nvSpPr>
        <p:spPr>
          <a:xfrm>
            <a:off x="2138601" y="230191"/>
            <a:ext cx="4031036" cy="669414"/>
          </a:xfrm>
          <a:prstGeom prst="rect">
            <a:avLst/>
          </a:prstGeom>
          <a:noFill/>
        </p:spPr>
        <p:txBody>
          <a:bodyPr wrap="square" rtlCol="0" anchor="t">
            <a:spAutoFit/>
          </a:bodyPr>
          <a:lstStyle/>
          <a:p>
            <a:pPr algn="ctr"/>
            <a:r>
              <a:rPr lang="ur-PK" sz="3750" dirty="0">
                <a:solidFill>
                  <a:schemeClr val="accent2">
                    <a:lumMod val="25000"/>
                  </a:schemeClr>
                </a:solidFill>
                <a:latin typeface="Jameel Noori Nastaleeq" panose="02000503000000020004" pitchFamily="2" charset="-78"/>
                <a:ea typeface="Arimo" panose="020B0604020202020204" pitchFamily="34" charset="0"/>
                <a:cs typeface="Jameel Noori Nastaleeq" panose="02000503000000020004" pitchFamily="2" charset="-78"/>
              </a:rPr>
              <a:t>سرگرمی نمبر5 ۔۔۔ پیشکش کا وقت </a:t>
            </a:r>
            <a:endParaRPr lang="en-US" sz="3750" dirty="0">
              <a:solidFill>
                <a:schemeClr val="accent2">
                  <a:lumMod val="25000"/>
                </a:schemeClr>
              </a:solidFill>
              <a:latin typeface="Jameel Noori Nastaleeq" panose="02000503000000020004" pitchFamily="2" charset="-78"/>
              <a:ea typeface="Arimo" panose="020B0604020202020204" pitchFamily="34" charset="0"/>
              <a:cs typeface="Jameel Noori Nastaleeq" panose="02000503000000020004" pitchFamily="2" charset="-78"/>
            </a:endParaRPr>
          </a:p>
        </p:txBody>
      </p:sp>
      <p:sp>
        <p:nvSpPr>
          <p:cNvPr id="29" name="Rectangle 28">
            <a:extLst>
              <a:ext uri="{FF2B5EF4-FFF2-40B4-BE49-F238E27FC236}">
                <a16:creationId xmlns:a16="http://schemas.microsoft.com/office/drawing/2014/main" id="{65D02DE2-40A6-75AB-735D-FA9913E1FA0B}"/>
              </a:ext>
            </a:extLst>
          </p:cNvPr>
          <p:cNvSpPr/>
          <p:nvPr/>
        </p:nvSpPr>
        <p:spPr>
          <a:xfrm>
            <a:off x="1319213" y="841896"/>
            <a:ext cx="6888497" cy="558166"/>
          </a:xfrm>
          <a:prstGeom prst="rect">
            <a:avLst/>
          </a:prstGeom>
          <a:solidFill>
            <a:schemeClr val="accent5">
              <a:lumMod val="20000"/>
              <a:lumOff val="80000"/>
            </a:schemeClr>
          </a:solidFill>
        </p:spPr>
        <p:txBody>
          <a:bodyPr wrap="square" lIns="34290" tIns="17145" rIns="34290" bIns="17145">
            <a:spAutoFit/>
            <a:scene3d>
              <a:camera prst="orthographicFront"/>
              <a:lightRig rig="harsh" dir="t"/>
            </a:scene3d>
            <a:sp3d extrusionH="57150" prstMaterial="matte">
              <a:bevelT w="63500" h="12700" prst="angle"/>
              <a:contourClr>
                <a:schemeClr val="bg1">
                  <a:lumMod val="65000"/>
                </a:schemeClr>
              </a:contourClr>
            </a:sp3d>
          </a:bodyPr>
          <a:lstStyle/>
          <a:p>
            <a:pPr algn="r" rtl="1">
              <a:lnSpc>
                <a:spcPct val="150000"/>
              </a:lnSpc>
              <a:spcAft>
                <a:spcPts val="300"/>
              </a:spcAft>
            </a:pPr>
            <a:r>
              <a:rPr lang="ur-PK" sz="2475" kern="100" dirty="0">
                <a:ln w="0"/>
                <a:latin typeface="Calibri" panose="020F0502020204030204" pitchFamily="34" charset="0"/>
                <a:ea typeface="Calibri" panose="020F0502020204030204" pitchFamily="34" charset="0"/>
                <a:cs typeface="Jameel Noori Nastaleeq" panose="02000503000000020004" pitchFamily="2" charset="-78"/>
              </a:rPr>
              <a:t>پہاڑ سَر کرنا /</a:t>
            </a:r>
            <a:r>
              <a:rPr lang="en-US" sz="2475" kern="100" dirty="0">
                <a:ln w="0"/>
                <a:latin typeface="Calibri" panose="020F0502020204030204" pitchFamily="34" charset="0"/>
                <a:ea typeface="Calibri" panose="020F0502020204030204" pitchFamily="34" charset="0"/>
                <a:cs typeface="Jameel Noori Nastaleeq" panose="02000503000000020004" pitchFamily="2" charset="-78"/>
              </a:rPr>
              <a:t>Mountain Activity</a:t>
            </a:r>
            <a:r>
              <a:rPr lang="ur-PK" sz="2475" kern="100" dirty="0">
                <a:ln w="0"/>
                <a:latin typeface="Calibri" panose="020F0502020204030204" pitchFamily="34" charset="0"/>
                <a:ea typeface="Calibri" panose="020F0502020204030204" pitchFamily="34" charset="0"/>
                <a:cs typeface="Jameel Noori Nastaleeq" panose="02000503000000020004" pitchFamily="2" charset="-78"/>
              </a:rPr>
              <a:t>۔۔۔۔ کہانی کے اہم واقعات یکجا کرنا</a:t>
            </a:r>
          </a:p>
        </p:txBody>
      </p:sp>
      <p:pic>
        <p:nvPicPr>
          <p:cNvPr id="5" name="Picture 4">
            <a:extLst>
              <a:ext uri="{FF2B5EF4-FFF2-40B4-BE49-F238E27FC236}">
                <a16:creationId xmlns:a16="http://schemas.microsoft.com/office/drawing/2014/main" id="{FBF4FCFF-B938-DCE9-93A0-7BCAC9F6BC61}"/>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4927521" y="1536690"/>
            <a:ext cx="3765287" cy="2563296"/>
          </a:xfrm>
          <a:prstGeom prst="rect">
            <a:avLst/>
          </a:prstGeom>
        </p:spPr>
      </p:pic>
      <p:sp>
        <p:nvSpPr>
          <p:cNvPr id="6" name="TextBox 5">
            <a:extLst>
              <a:ext uri="{FF2B5EF4-FFF2-40B4-BE49-F238E27FC236}">
                <a16:creationId xmlns:a16="http://schemas.microsoft.com/office/drawing/2014/main" id="{4B9B47C0-45CB-9A81-57DA-FBEE084920D1}"/>
              </a:ext>
            </a:extLst>
          </p:cNvPr>
          <p:cNvSpPr txBox="1"/>
          <p:nvPr/>
        </p:nvSpPr>
        <p:spPr>
          <a:xfrm>
            <a:off x="275511" y="1157740"/>
            <a:ext cx="4387929" cy="3839513"/>
          </a:xfrm>
          <a:prstGeom prst="rect">
            <a:avLst/>
          </a:prstGeom>
          <a:noFill/>
        </p:spPr>
        <p:txBody>
          <a:bodyPr wrap="square" rtlCol="0" anchor="ctr">
            <a:spAutoFit/>
          </a:bodyPr>
          <a:lstStyle>
            <a:defPPr>
              <a:defRPr lang="en-US"/>
            </a:defPPr>
            <a:lvl1pPr algn="r">
              <a:defRPr sz="7200">
                <a:solidFill>
                  <a:schemeClr val="tx2"/>
                </a:solidFill>
                <a:latin typeface="Heebo Medium" pitchFamily="2" charset="-79"/>
                <a:ea typeface="Arimo" panose="020B0604020202020204" pitchFamily="34" charset="0"/>
                <a:cs typeface="Arimo" panose="020B0604020202020204" pitchFamily="34" charset="0"/>
              </a:defRPr>
            </a:lvl1pPr>
          </a:lstStyle>
          <a:p>
            <a:pPr marL="342900" indent="-342900" rtl="1">
              <a:lnSpc>
                <a:spcPct val="150000"/>
              </a:lnSpc>
              <a:buFont typeface="+mj-lt"/>
              <a:buAutoNum type="arabicPeriod"/>
            </a:pPr>
            <a:r>
              <a:rPr lang="ur-PK" sz="1800" dirty="0">
                <a:solidFill>
                  <a:schemeClr val="accent5">
                    <a:lumMod val="50000"/>
                  </a:schemeClr>
                </a:solidFill>
                <a:latin typeface="Jameel Noori Nastaleeq" panose="02000503000000020004" pitchFamily="2" charset="-78"/>
                <a:cs typeface="Jameel Noori Nastaleeq" panose="02000503000000020004" pitchFamily="2" charset="-78"/>
              </a:rPr>
              <a:t>پہاڑ کی طرح انسان ایک سمت سے چڑھنا شروع کرتا ہے  جہاں کہانی کی ابتدا٫ ، کردار ،  جگہ ، مقام ، وقت ، ماحول کا تعین  اور مسئلہ یا تنازعہ کا آغاز  ہوتا ہے </a:t>
            </a:r>
          </a:p>
          <a:p>
            <a:pPr marL="342900" indent="-342900" rtl="1">
              <a:lnSpc>
                <a:spcPct val="150000"/>
              </a:lnSpc>
              <a:buFont typeface="+mj-lt"/>
              <a:buAutoNum type="arabicPeriod"/>
            </a:pPr>
            <a:r>
              <a:rPr lang="ur-PK" sz="1800" dirty="0">
                <a:solidFill>
                  <a:schemeClr val="accent5">
                    <a:lumMod val="50000"/>
                  </a:schemeClr>
                </a:solidFill>
                <a:latin typeface="Jameel Noori Nastaleeq" panose="02000503000000020004" pitchFamily="2" charset="-78"/>
                <a:cs typeface="Jameel Noori Nastaleeq" panose="02000503000000020004" pitchFamily="2" charset="-78"/>
              </a:rPr>
              <a:t>کرداروں کے عمل سے مسئلہ کو بڑھاوا ملتا ہے جہاں سے پہاڑ کی چڑھائی شروع ہوتی ہے۔</a:t>
            </a:r>
          </a:p>
          <a:p>
            <a:pPr marL="342900" indent="-342900" rtl="1">
              <a:lnSpc>
                <a:spcPct val="150000"/>
              </a:lnSpc>
              <a:buFont typeface="+mj-lt"/>
              <a:buAutoNum type="arabicPeriod"/>
            </a:pPr>
            <a:r>
              <a:rPr lang="ur-PK" sz="1800" dirty="0">
                <a:solidFill>
                  <a:schemeClr val="accent5">
                    <a:lumMod val="50000"/>
                  </a:schemeClr>
                </a:solidFill>
                <a:latin typeface="Jameel Noori Nastaleeq" panose="02000503000000020004" pitchFamily="2" charset="-78"/>
                <a:cs typeface="Jameel Noori Nastaleeq" panose="02000503000000020004" pitchFamily="2" charset="-78"/>
              </a:rPr>
              <a:t>چوٹی پر پہنچتا ہے جہاں کہانی اپنے نقطۂ عروج پر پہنچتی ہے ۔</a:t>
            </a:r>
          </a:p>
          <a:p>
            <a:pPr marL="342900" indent="-342900" rtl="1">
              <a:lnSpc>
                <a:spcPct val="150000"/>
              </a:lnSpc>
              <a:buFont typeface="+mj-lt"/>
              <a:buAutoNum type="arabicPeriod"/>
            </a:pPr>
            <a:r>
              <a:rPr lang="ur-PK" sz="1800" dirty="0">
                <a:solidFill>
                  <a:schemeClr val="accent5">
                    <a:lumMod val="50000"/>
                  </a:schemeClr>
                </a:solidFill>
                <a:latin typeface="Jameel Noori Nastaleeq" panose="02000503000000020004" pitchFamily="2" charset="-78"/>
                <a:cs typeface="Jameel Noori Nastaleeq" panose="02000503000000020004" pitchFamily="2" charset="-78"/>
              </a:rPr>
              <a:t>پہاڑ سے اترنا شروع کرتا ہے جہاں کہانی کے مسئلہ یا تنازعہ کا حل نکلتا ہے ۔</a:t>
            </a:r>
          </a:p>
          <a:p>
            <a:pPr marL="342900" indent="-342900" rtl="1">
              <a:lnSpc>
                <a:spcPct val="150000"/>
              </a:lnSpc>
              <a:buFont typeface="+mj-lt"/>
              <a:buAutoNum type="arabicPeriod"/>
            </a:pPr>
            <a:r>
              <a:rPr lang="ur-PK" sz="1800" dirty="0">
                <a:solidFill>
                  <a:schemeClr val="accent5">
                    <a:lumMod val="50000"/>
                  </a:schemeClr>
                </a:solidFill>
                <a:latin typeface="Jameel Noori Nastaleeq" panose="02000503000000020004" pitchFamily="2" charset="-78"/>
                <a:cs typeface="Jameel Noori Nastaleeq" panose="02000503000000020004" pitchFamily="2" charset="-78"/>
              </a:rPr>
              <a:t>پھر اختتام پر مسئلہ حل  ہوتا ہے اور نتائج سامنے آتے ہیں </a:t>
            </a:r>
          </a:p>
          <a:p>
            <a:pPr algn="r" rtl="1">
              <a:lnSpc>
                <a:spcPct val="150000"/>
              </a:lnSpc>
            </a:pPr>
            <a:endParaRPr lang="ur-PK" sz="2000" dirty="0">
              <a:solidFill>
                <a:schemeClr val="accent5">
                  <a:lumMod val="50000"/>
                </a:schemeClr>
              </a:solidFill>
              <a:latin typeface="Jameel Noori Nastaleeq" panose="02000503000000020004" pitchFamily="2" charset="-78"/>
              <a:cs typeface="Jameel Noori Nastaleeq" panose="02000503000000020004" pitchFamily="2" charset="-78"/>
            </a:endParaRPr>
          </a:p>
        </p:txBody>
      </p:sp>
      <p:sp>
        <p:nvSpPr>
          <p:cNvPr id="8" name="TextBox 7">
            <a:extLst>
              <a:ext uri="{FF2B5EF4-FFF2-40B4-BE49-F238E27FC236}">
                <a16:creationId xmlns:a16="http://schemas.microsoft.com/office/drawing/2014/main" id="{7737A9B9-2A8B-4485-3386-A6FC18F517CF}"/>
              </a:ext>
            </a:extLst>
          </p:cNvPr>
          <p:cNvSpPr txBox="1"/>
          <p:nvPr/>
        </p:nvSpPr>
        <p:spPr>
          <a:xfrm>
            <a:off x="4756071" y="4160164"/>
            <a:ext cx="3936737" cy="822341"/>
          </a:xfrm>
          <a:prstGeom prst="rect">
            <a:avLst/>
          </a:prstGeom>
          <a:solidFill>
            <a:srgbClr val="D9FDCB"/>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r" rtl="1">
              <a:lnSpc>
                <a:spcPct val="150000"/>
              </a:lnSpc>
            </a:pPr>
            <a:r>
              <a:rPr lang="ur-PK" sz="1650" b="1" dirty="0">
                <a:solidFill>
                  <a:schemeClr val="accent5">
                    <a:lumMod val="75000"/>
                  </a:schemeClr>
                </a:solidFill>
                <a:latin typeface="Jameel Noori Nastaleeq" panose="02000503000000020004" pitchFamily="2" charset="-78"/>
                <a:cs typeface="Jameel Noori Nastaleeq" panose="02000503000000020004" pitchFamily="2" charset="-78"/>
              </a:rPr>
              <a:t>یہ تدریسی حکمتِ عملی طلبہ کو کہانی پڑھتے ہوئے اس کے اہم واقعات  پر مرکوز ہو کر انہیں یکجا کرنے  کا طریقہ سکھاتی ہیں ۔  لکھنے کے لئے بھی راستہ فراہم کرتی ہے</a:t>
            </a:r>
          </a:p>
        </p:txBody>
      </p:sp>
    </p:spTree>
    <p:extLst>
      <p:ext uri="{BB962C8B-B14F-4D97-AF65-F5344CB8AC3E}">
        <p14:creationId xmlns:p14="http://schemas.microsoft.com/office/powerpoint/2010/main" val="3993793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1" presetClass="entr" presetSubtype="0" fill="hold" grpId="0" nodeType="afterEffect">
                                  <p:stCondLst>
                                    <p:cond delay="50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100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100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par>
                          <p:cTn id="17" fill="hold">
                            <p:stCondLst>
                              <p:cond delay="3000"/>
                            </p:stCondLst>
                            <p:childTnLst>
                              <p:par>
                                <p:cTn id="18" presetID="1" presetClass="entr" presetSubtype="0" fill="hold" grpId="0" nodeType="afterEffect">
                                  <p:stCondLst>
                                    <p:cond delay="1000"/>
                                  </p:stCondLst>
                                  <p:childTnLst>
                                    <p:set>
                                      <p:cBhvr>
                                        <p:cTn id="19" dur="1" fill="hold">
                                          <p:stCondLst>
                                            <p:cond delay="0"/>
                                          </p:stCondLst>
                                        </p:cTn>
                                        <p:tgtEl>
                                          <p:spTgt spid="6">
                                            <p:txEl>
                                              <p:pRg st="3" end="3"/>
                                            </p:txEl>
                                          </p:spTgt>
                                        </p:tgtEl>
                                        <p:attrNameLst>
                                          <p:attrName>style.visibility</p:attrName>
                                        </p:attrNameLst>
                                      </p:cBhvr>
                                      <p:to>
                                        <p:strVal val="visible"/>
                                      </p:to>
                                    </p:set>
                                  </p:childTnLst>
                                </p:cTn>
                              </p:par>
                            </p:childTnLst>
                          </p:cTn>
                        </p:par>
                        <p:par>
                          <p:cTn id="20" fill="hold">
                            <p:stCondLst>
                              <p:cond delay="4000"/>
                            </p:stCondLst>
                            <p:childTnLst>
                              <p:par>
                                <p:cTn id="21" presetID="1" presetClass="entr" presetSubtype="0" fill="hold" grpId="0" nodeType="afterEffect">
                                  <p:stCondLst>
                                    <p:cond delay="100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6" grpId="0" build="p" advAuto="50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5D02DE2-40A6-75AB-735D-FA9913E1FA0B}"/>
              </a:ext>
            </a:extLst>
          </p:cNvPr>
          <p:cNvSpPr/>
          <p:nvPr/>
        </p:nvSpPr>
        <p:spPr>
          <a:xfrm>
            <a:off x="999960" y="44257"/>
            <a:ext cx="6888497" cy="558166"/>
          </a:xfrm>
          <a:prstGeom prst="rect">
            <a:avLst/>
          </a:prstGeom>
          <a:solidFill>
            <a:schemeClr val="accent5">
              <a:lumMod val="20000"/>
              <a:lumOff val="80000"/>
            </a:schemeClr>
          </a:solidFill>
        </p:spPr>
        <p:txBody>
          <a:bodyPr wrap="square" lIns="34290" tIns="17145" rIns="34290" bIns="17145">
            <a:spAutoFit/>
            <a:scene3d>
              <a:camera prst="orthographicFront"/>
              <a:lightRig rig="harsh" dir="t"/>
            </a:scene3d>
            <a:sp3d extrusionH="57150" prstMaterial="matte">
              <a:bevelT w="63500" h="12700" prst="angle"/>
              <a:contourClr>
                <a:schemeClr val="bg1">
                  <a:lumMod val="65000"/>
                </a:schemeClr>
              </a:contourClr>
            </a:sp3d>
          </a:bodyPr>
          <a:lstStyle/>
          <a:p>
            <a:pPr algn="r" rtl="1">
              <a:lnSpc>
                <a:spcPct val="150000"/>
              </a:lnSpc>
              <a:spcAft>
                <a:spcPts val="300"/>
              </a:spcAft>
            </a:pPr>
            <a:r>
              <a:rPr lang="ur-PK" sz="2400" b="1" kern="100" dirty="0">
                <a:ln w="0"/>
                <a:latin typeface="Calibri" panose="020F0502020204030204" pitchFamily="34" charset="0"/>
                <a:ea typeface="Calibri" panose="020F0502020204030204" pitchFamily="34" charset="0"/>
                <a:cs typeface="Jameel Noori Nastaleeq" panose="02000503000000020004" pitchFamily="2" charset="-78"/>
              </a:rPr>
              <a:t>پہاڑ سَر کرنا /</a:t>
            </a:r>
            <a:r>
              <a:rPr lang="en-US" sz="2200" b="1" kern="100" dirty="0">
                <a:ln w="0"/>
                <a:latin typeface="Calibri" panose="020F0502020204030204" pitchFamily="34" charset="0"/>
                <a:ea typeface="Calibri" panose="020F0502020204030204" pitchFamily="34" charset="0"/>
                <a:cs typeface="Jameel Noori Nastaleeq" panose="02000503000000020004" pitchFamily="2" charset="-78"/>
              </a:rPr>
              <a:t>Mountain Activity</a:t>
            </a:r>
            <a:r>
              <a:rPr lang="ur-PK" sz="2400" b="1" kern="100" dirty="0">
                <a:ln w="0"/>
                <a:latin typeface="Calibri" panose="020F0502020204030204" pitchFamily="34" charset="0"/>
                <a:ea typeface="Calibri" panose="020F0502020204030204" pitchFamily="34" charset="0"/>
                <a:cs typeface="Jameel Noori Nastaleeq" panose="02000503000000020004" pitchFamily="2" charset="-78"/>
              </a:rPr>
              <a:t>۔۔۔۔ کہانی کے اہم واقعات یکجا کرنا</a:t>
            </a:r>
          </a:p>
        </p:txBody>
      </p:sp>
      <p:sp>
        <p:nvSpPr>
          <p:cNvPr id="8" name="TextBox 7">
            <a:extLst>
              <a:ext uri="{FF2B5EF4-FFF2-40B4-BE49-F238E27FC236}">
                <a16:creationId xmlns:a16="http://schemas.microsoft.com/office/drawing/2014/main" id="{7737A9B9-2A8B-4485-3386-A6FC18F517CF}"/>
              </a:ext>
            </a:extLst>
          </p:cNvPr>
          <p:cNvSpPr txBox="1"/>
          <p:nvPr/>
        </p:nvSpPr>
        <p:spPr>
          <a:xfrm>
            <a:off x="131196" y="602423"/>
            <a:ext cx="8881607" cy="70788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r" rtl="1"/>
            <a:r>
              <a:rPr lang="ur-PK" sz="2000" dirty="0">
                <a:latin typeface="Jameel Noori Nastaleeq" panose="02000503000000020004" pitchFamily="2" charset="-78"/>
                <a:cs typeface="Jameel Noori Nastaleeq" panose="02000503000000020004" pitchFamily="2" charset="-78"/>
              </a:rPr>
              <a:t> اس تدریسی حکمتِ عملی کو ہم مختلف انداز میں استعمال کر سکتے ہیں جس میں ہم اس کی تفصیل کے لئے اس میں پیچیدگی کے عمل کو جماعت کے لحاظ سے  آسان  اور  پیچیدہ مراحل کے ساتھ کروا سکتے ہیں جیسے   کسی خاکہ میں صرف تین  عناصر پر کسی میں پانچ کسی میں چھ کسی میں سات </a:t>
            </a:r>
            <a:r>
              <a:rPr lang="en-US" sz="2000" dirty="0">
                <a:latin typeface="Jameel Noori Nastaleeq" panose="02000503000000020004" pitchFamily="2" charset="-78"/>
                <a:cs typeface="Jameel Noori Nastaleeq" panose="02000503000000020004" pitchFamily="2" charset="-78"/>
              </a:rPr>
              <a:t> </a:t>
            </a:r>
            <a:r>
              <a:rPr lang="ur-PK" sz="2000" dirty="0">
                <a:latin typeface="Jameel Noori Nastaleeq" panose="02000503000000020004" pitchFamily="2" charset="-78"/>
                <a:cs typeface="Jameel Noori Nastaleeq" panose="02000503000000020004" pitchFamily="2" charset="-78"/>
              </a:rPr>
              <a:t>وغیرہ</a:t>
            </a:r>
          </a:p>
        </p:txBody>
      </p:sp>
      <p:graphicFrame>
        <p:nvGraphicFramePr>
          <p:cNvPr id="2" name="Table 2">
            <a:extLst>
              <a:ext uri="{FF2B5EF4-FFF2-40B4-BE49-F238E27FC236}">
                <a16:creationId xmlns:a16="http://schemas.microsoft.com/office/drawing/2014/main" id="{31BE0E2A-AE5D-2886-7643-F23E87DFA1E3}"/>
              </a:ext>
            </a:extLst>
          </p:cNvPr>
          <p:cNvGraphicFramePr>
            <a:graphicFrameLocks noGrp="1"/>
          </p:cNvGraphicFramePr>
          <p:nvPr>
            <p:extLst>
              <p:ext uri="{D42A27DB-BD31-4B8C-83A1-F6EECF244321}">
                <p14:modId xmlns:p14="http://schemas.microsoft.com/office/powerpoint/2010/main" val="922853733"/>
              </p:ext>
            </p:extLst>
          </p:nvPr>
        </p:nvGraphicFramePr>
        <p:xfrm>
          <a:off x="786041" y="1337641"/>
          <a:ext cx="7316337" cy="3351356"/>
        </p:xfrm>
        <a:graphic>
          <a:graphicData uri="http://schemas.openxmlformats.org/drawingml/2006/table">
            <a:tbl>
              <a:tblPr rtl="1" firstRow="1" bandRow="1">
                <a:tableStyleId>{5C22544A-7EE6-4342-B048-85BDC9FD1C3A}</a:tableStyleId>
              </a:tblPr>
              <a:tblGrid>
                <a:gridCol w="2234510">
                  <a:extLst>
                    <a:ext uri="{9D8B030D-6E8A-4147-A177-3AD203B41FA5}">
                      <a16:colId xmlns:a16="http://schemas.microsoft.com/office/drawing/2014/main" val="1905623395"/>
                    </a:ext>
                  </a:extLst>
                </a:gridCol>
                <a:gridCol w="2136650">
                  <a:extLst>
                    <a:ext uri="{9D8B030D-6E8A-4147-A177-3AD203B41FA5}">
                      <a16:colId xmlns:a16="http://schemas.microsoft.com/office/drawing/2014/main" val="3323185093"/>
                    </a:ext>
                  </a:extLst>
                </a:gridCol>
                <a:gridCol w="2945177">
                  <a:extLst>
                    <a:ext uri="{9D8B030D-6E8A-4147-A177-3AD203B41FA5}">
                      <a16:colId xmlns:a16="http://schemas.microsoft.com/office/drawing/2014/main" val="1178112443"/>
                    </a:ext>
                  </a:extLst>
                </a:gridCol>
              </a:tblGrid>
              <a:tr h="422888">
                <a:tc>
                  <a:txBody>
                    <a:bodyPr/>
                    <a:lstStyle/>
                    <a:p>
                      <a:pPr marL="0" marR="0" lvl="0" indent="0" algn="ctr" defTabSz="1828434" rtl="1" eaLnBrk="1" fontAlgn="auto" latinLnBrk="0" hangingPunct="1">
                        <a:lnSpc>
                          <a:spcPct val="100000"/>
                        </a:lnSpc>
                        <a:spcBef>
                          <a:spcPts val="0"/>
                        </a:spcBef>
                        <a:spcAft>
                          <a:spcPts val="0"/>
                        </a:spcAft>
                        <a:buClrTx/>
                        <a:buSzTx/>
                        <a:buFontTx/>
                        <a:buNone/>
                        <a:tabLst/>
                        <a:defRPr/>
                      </a:pPr>
                      <a:r>
                        <a:rPr lang="ur-PK" sz="2500" dirty="0">
                          <a:latin typeface="Jameel Noori Nastaleeq" panose="02000503000000020004" pitchFamily="2" charset="-78"/>
                          <a:cs typeface="Jameel Noori Nastaleeq" panose="02000503000000020004" pitchFamily="2" charset="-78"/>
                        </a:rPr>
                        <a:t> آسان خاکہ ۔ تین عناصر </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ur-PK" sz="2500" dirty="0">
                          <a:latin typeface="Jameel Noori Nastaleeq" panose="02000503000000020004" pitchFamily="2" charset="-78"/>
                          <a:cs typeface="Jameel Noori Nastaleeq" panose="02000503000000020004" pitchFamily="2" charset="-78"/>
                        </a:rPr>
                        <a:t>درمیانہ خاکہ ۔ پانچ عناصر </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828434" rtl="1" eaLnBrk="1" fontAlgn="auto" latinLnBrk="0" hangingPunct="1">
                        <a:lnSpc>
                          <a:spcPct val="100000"/>
                        </a:lnSpc>
                        <a:spcBef>
                          <a:spcPts val="0"/>
                        </a:spcBef>
                        <a:spcAft>
                          <a:spcPts val="0"/>
                        </a:spcAft>
                        <a:buClrTx/>
                        <a:buSzTx/>
                        <a:buFontTx/>
                        <a:buNone/>
                        <a:tabLst/>
                        <a:defRPr/>
                      </a:pPr>
                      <a:r>
                        <a:rPr lang="ur-PK" sz="2500" dirty="0">
                          <a:latin typeface="Jameel Noori Nastaleeq" panose="02000503000000020004" pitchFamily="2" charset="-78"/>
                          <a:cs typeface="Jameel Noori Nastaleeq" panose="02000503000000020004" pitchFamily="2" charset="-78"/>
                        </a:rPr>
                        <a:t>پیچیدہ خاکہ ۔ سات عناصر</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6228506"/>
                  </a:ext>
                </a:extLst>
              </a:tr>
              <a:tr h="401494">
                <a:tc>
                  <a:txBody>
                    <a:bodyPr/>
                    <a:lstStyle/>
                    <a:p>
                      <a:pPr algn="ctr" rtl="1"/>
                      <a:r>
                        <a:rPr lang="ur-PK" sz="2500" dirty="0">
                          <a:latin typeface="Jameel Noori Nastaleeq" panose="02000503000000020004" pitchFamily="2" charset="-78"/>
                          <a:cs typeface="Jameel Noori Nastaleeq" panose="02000503000000020004" pitchFamily="2" charset="-78"/>
                        </a:rPr>
                        <a:t>ابتدا٫</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ur-PK" sz="2500" dirty="0">
                          <a:latin typeface="Jameel Noori Nastaleeq" panose="02000503000000020004" pitchFamily="2" charset="-78"/>
                          <a:cs typeface="Jameel Noori Nastaleeq" panose="02000503000000020004" pitchFamily="2" charset="-78"/>
                        </a:rPr>
                        <a:t>ابتدا٫</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828434" rtl="1" eaLnBrk="1" fontAlgn="auto" latinLnBrk="0" hangingPunct="1">
                        <a:lnSpc>
                          <a:spcPct val="100000"/>
                        </a:lnSpc>
                        <a:spcBef>
                          <a:spcPts val="0"/>
                        </a:spcBef>
                        <a:spcAft>
                          <a:spcPts val="0"/>
                        </a:spcAft>
                        <a:buClrTx/>
                        <a:buSzTx/>
                        <a:buFontTx/>
                        <a:buNone/>
                        <a:tabLst/>
                        <a:defRPr/>
                      </a:pPr>
                      <a:r>
                        <a:rPr lang="ur-PK" sz="2500" dirty="0">
                          <a:latin typeface="Jameel Noori Nastaleeq" panose="02000503000000020004" pitchFamily="2" charset="-78"/>
                          <a:cs typeface="Jameel Noori Nastaleeq" panose="02000503000000020004" pitchFamily="2" charset="-78"/>
                        </a:rPr>
                        <a:t>ابتدا٫ /سیٹنگ (جگہ ، مقام ، ماحول)</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2360954"/>
                  </a:ext>
                </a:extLst>
              </a:tr>
              <a:tr h="388465">
                <a:tc>
                  <a:txBody>
                    <a:bodyPr/>
                    <a:lstStyle/>
                    <a:p>
                      <a:pPr algn="ctr" rtl="1"/>
                      <a:r>
                        <a:rPr lang="ur-PK" sz="2500" dirty="0">
                          <a:latin typeface="Jameel Noori Nastaleeq" panose="02000503000000020004" pitchFamily="2" charset="-78"/>
                          <a:cs typeface="Jameel Noori Nastaleeq" panose="02000503000000020004" pitchFamily="2" charset="-78"/>
                        </a:rPr>
                        <a:t>درمیان </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ur-PK" sz="2500" dirty="0">
                          <a:latin typeface="Jameel Noori Nastaleeq" panose="02000503000000020004" pitchFamily="2" charset="-78"/>
                          <a:cs typeface="Jameel Noori Nastaleeq" panose="02000503000000020004" pitchFamily="2" charset="-78"/>
                        </a:rPr>
                        <a:t>مسئلہ کا آغاز ۔۔ واقعات</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ur-PK" sz="2500" dirty="0">
                          <a:latin typeface="Jameel Noori Nastaleeq" panose="02000503000000020004" pitchFamily="2" charset="-78"/>
                          <a:cs typeface="Jameel Noori Nastaleeq" panose="02000503000000020004" pitchFamily="2" charset="-78"/>
                        </a:rPr>
                        <a:t>کردار </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6471910"/>
                  </a:ext>
                </a:extLst>
              </a:tr>
              <a:tr h="388465">
                <a:tc>
                  <a:txBody>
                    <a:bodyPr/>
                    <a:lstStyle/>
                    <a:p>
                      <a:pPr algn="ctr" rtl="1"/>
                      <a:r>
                        <a:rPr lang="ur-PK" sz="2500" dirty="0">
                          <a:latin typeface="Jameel Noori Nastaleeq" panose="02000503000000020004" pitchFamily="2" charset="-78"/>
                          <a:cs typeface="Jameel Noori Nastaleeq" panose="02000503000000020004" pitchFamily="2" charset="-78"/>
                        </a:rPr>
                        <a:t>اختتام</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ur-PK" sz="2500" dirty="0">
                          <a:latin typeface="Jameel Noori Nastaleeq" panose="02000503000000020004" pitchFamily="2" charset="-78"/>
                          <a:cs typeface="Jameel Noori Nastaleeq" panose="02000503000000020004" pitchFamily="2" charset="-78"/>
                        </a:rPr>
                        <a:t>نقطۂ عروج</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ur-PK" sz="2500" dirty="0">
                          <a:latin typeface="Jameel Noori Nastaleeq" panose="02000503000000020004" pitchFamily="2" charset="-78"/>
                          <a:cs typeface="Jameel Noori Nastaleeq" panose="02000503000000020004" pitchFamily="2" charset="-78"/>
                        </a:rPr>
                        <a:t>ابتدا٫</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2895382"/>
                  </a:ext>
                </a:extLst>
              </a:tr>
              <a:tr h="388465">
                <a:tc>
                  <a:txBody>
                    <a:bodyPr/>
                    <a:lstStyle/>
                    <a:p>
                      <a:pPr algn="ctr" rtl="1"/>
                      <a:r>
                        <a:rPr lang="ur-PK" sz="2500" dirty="0">
                          <a:latin typeface="Jameel Noori Nastaleeq" panose="02000503000000020004" pitchFamily="2" charset="-78"/>
                          <a:cs typeface="Jameel Noori Nastaleeq" panose="02000503000000020004" pitchFamily="2" charset="-78"/>
                        </a:rPr>
                        <a:t>۔</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ur-PK" sz="2500" dirty="0">
                          <a:latin typeface="Jameel Noori Nastaleeq" panose="02000503000000020004" pitchFamily="2" charset="-78"/>
                          <a:cs typeface="Jameel Noori Nastaleeq" panose="02000503000000020004" pitchFamily="2" charset="-78"/>
                        </a:rPr>
                        <a:t>مسئلہ کا خاتمہ </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ur-PK" sz="2500" dirty="0">
                          <a:latin typeface="Jameel Noori Nastaleeq" panose="02000503000000020004" pitchFamily="2" charset="-78"/>
                          <a:cs typeface="Jameel Noori Nastaleeq" panose="02000503000000020004" pitchFamily="2" charset="-78"/>
                        </a:rPr>
                        <a:t>مسئلہ کا آغاز ۔۔ واقعات</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588597"/>
                  </a:ext>
                </a:extLst>
              </a:tr>
              <a:tr h="388465">
                <a:tc>
                  <a:txBody>
                    <a:bodyPr/>
                    <a:lstStyle/>
                    <a:p>
                      <a:pPr algn="ctr" rtl="1"/>
                      <a:r>
                        <a:rPr lang="ur-PK" sz="2500" dirty="0">
                          <a:latin typeface="Jameel Noori Nastaleeq" panose="02000503000000020004" pitchFamily="2" charset="-78"/>
                          <a:cs typeface="Jameel Noori Nastaleeq" panose="02000503000000020004" pitchFamily="2" charset="-78"/>
                        </a:rPr>
                        <a:t>۔</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ur-PK" sz="2500" dirty="0">
                          <a:latin typeface="Jameel Noori Nastaleeq" panose="02000503000000020004" pitchFamily="2" charset="-78"/>
                          <a:cs typeface="Jameel Noori Nastaleeq" panose="02000503000000020004" pitchFamily="2" charset="-78"/>
                        </a:rPr>
                        <a:t>اختتام</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ur-PK" sz="2500" dirty="0">
                          <a:latin typeface="Jameel Noori Nastaleeq" panose="02000503000000020004" pitchFamily="2" charset="-78"/>
                          <a:cs typeface="Jameel Noori Nastaleeq" panose="02000503000000020004" pitchFamily="2" charset="-78"/>
                        </a:rPr>
                        <a:t>نقطۂ عروج</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6929927"/>
                  </a:ext>
                </a:extLst>
              </a:tr>
              <a:tr h="388465">
                <a:tc>
                  <a:txBody>
                    <a:bodyPr/>
                    <a:lstStyle/>
                    <a:p>
                      <a:pPr algn="ctr" rtl="1"/>
                      <a:r>
                        <a:rPr lang="ur-PK" sz="2500" dirty="0">
                          <a:latin typeface="Jameel Noori Nastaleeq" panose="02000503000000020004" pitchFamily="2" charset="-78"/>
                          <a:cs typeface="Jameel Noori Nastaleeq" panose="02000503000000020004" pitchFamily="2" charset="-78"/>
                        </a:rPr>
                        <a:t>۔</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ur-PK" sz="2500" dirty="0">
                          <a:latin typeface="Jameel Noori Nastaleeq" panose="02000503000000020004" pitchFamily="2" charset="-78"/>
                          <a:cs typeface="Jameel Noori Nastaleeq" panose="02000503000000020004" pitchFamily="2" charset="-78"/>
                        </a:rPr>
                        <a:t>۔</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ur-PK" sz="2500" dirty="0">
                          <a:latin typeface="Jameel Noori Nastaleeq" panose="02000503000000020004" pitchFamily="2" charset="-78"/>
                          <a:cs typeface="Jameel Noori Nastaleeq" panose="02000503000000020004" pitchFamily="2" charset="-78"/>
                        </a:rPr>
                        <a:t>مسئلہ کا خاتمہ </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0526896"/>
                  </a:ext>
                </a:extLst>
              </a:tr>
              <a:tr h="436728">
                <a:tc>
                  <a:txBody>
                    <a:bodyPr/>
                    <a:lstStyle/>
                    <a:p>
                      <a:pPr algn="ctr" rtl="1"/>
                      <a:r>
                        <a:rPr lang="ur-PK" sz="2500" dirty="0">
                          <a:latin typeface="Jameel Noori Nastaleeq" panose="02000503000000020004" pitchFamily="2" charset="-78"/>
                          <a:cs typeface="Jameel Noori Nastaleeq" panose="02000503000000020004" pitchFamily="2" charset="-78"/>
                        </a:rPr>
                        <a:t>۔</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ur-PK" sz="2500" dirty="0">
                          <a:latin typeface="Jameel Noori Nastaleeq" panose="02000503000000020004" pitchFamily="2" charset="-78"/>
                          <a:cs typeface="Jameel Noori Nastaleeq" panose="02000503000000020004" pitchFamily="2" charset="-78"/>
                        </a:rPr>
                        <a:t>۔</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ur-PK" sz="2500" dirty="0">
                          <a:latin typeface="Jameel Noori Nastaleeq" panose="02000503000000020004" pitchFamily="2" charset="-78"/>
                          <a:cs typeface="Jameel Noori Nastaleeq" panose="02000503000000020004" pitchFamily="2" charset="-78"/>
                        </a:rPr>
                        <a:t>اختتام</a:t>
                      </a:r>
                      <a:endParaRPr lang="en-PK" sz="2500" dirty="0">
                        <a:latin typeface="Jameel Noori Nastaleeq" panose="02000503000000020004" pitchFamily="2" charset="-78"/>
                        <a:cs typeface="Jameel Noori Nastaleeq" panose="02000503000000020004" pitchFamily="2" charset="-78"/>
                      </a:endParaRPr>
                    </a:p>
                  </a:txBody>
                  <a:tcPr marL="34290" marR="34290" marT="17145" marB="171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7786387"/>
                  </a:ext>
                </a:extLst>
              </a:tr>
            </a:tbl>
          </a:graphicData>
        </a:graphic>
      </p:graphicFrame>
      <p:sp>
        <p:nvSpPr>
          <p:cNvPr id="9" name="TextBox 8">
            <a:extLst>
              <a:ext uri="{FF2B5EF4-FFF2-40B4-BE49-F238E27FC236}">
                <a16:creationId xmlns:a16="http://schemas.microsoft.com/office/drawing/2014/main" id="{BDFEB866-EBFC-817A-8B8B-B151AFE11A0F}"/>
              </a:ext>
            </a:extLst>
          </p:cNvPr>
          <p:cNvSpPr txBox="1"/>
          <p:nvPr/>
        </p:nvSpPr>
        <p:spPr>
          <a:xfrm>
            <a:off x="999959" y="4716329"/>
            <a:ext cx="6601487" cy="307777"/>
          </a:xfrm>
          <a:prstGeom prst="rect">
            <a:avLst/>
          </a:prstGeom>
          <a:noFill/>
        </p:spPr>
        <p:txBody>
          <a:bodyPr wrap="square">
            <a:spAutoFit/>
          </a:bodyPr>
          <a:lstStyle/>
          <a:p>
            <a:r>
              <a:rPr lang="en-US" dirty="0">
                <a:hlinkClick r:id="rId3"/>
              </a:rPr>
              <a:t>Story Mountain Explained: 6 Free Templates | Imagine Forest</a:t>
            </a:r>
            <a:endParaRPr lang="en-PK" dirty="0"/>
          </a:p>
        </p:txBody>
      </p:sp>
    </p:spTree>
    <p:extLst>
      <p:ext uri="{BB962C8B-B14F-4D97-AF65-F5344CB8AC3E}">
        <p14:creationId xmlns:p14="http://schemas.microsoft.com/office/powerpoint/2010/main" val="2830777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B6D1A31-B310-612E-43E4-3BF7B2DBE375}"/>
              </a:ext>
            </a:extLst>
          </p:cNvPr>
          <p:cNvSpPr txBox="1"/>
          <p:nvPr/>
        </p:nvSpPr>
        <p:spPr>
          <a:xfrm>
            <a:off x="2018298" y="48338"/>
            <a:ext cx="5107404" cy="646331"/>
          </a:xfrm>
          <a:prstGeom prst="rect">
            <a:avLst/>
          </a:prstGeom>
          <a:noFill/>
        </p:spPr>
        <p:txBody>
          <a:bodyPr wrap="square">
            <a:spAutoFit/>
          </a:bodyPr>
          <a:lstStyle/>
          <a:p>
            <a:pPr algn="ctr" rtl="1"/>
            <a:r>
              <a:rPr lang="ur-PK" sz="3600" b="1" kern="0" dirty="0">
                <a:solidFill>
                  <a:schemeClr val="accent4">
                    <a:lumMod val="50000"/>
                  </a:schemeClr>
                </a:solidFill>
                <a:latin typeface="Jameel Noori Nastaleeq" pitchFamily="2" charset="-78"/>
                <a:cs typeface="Jameel Noori Nastaleeq" pitchFamily="2" charset="-78"/>
              </a:rPr>
              <a:t>پڑھائی کا خاکہ ۔2</a:t>
            </a:r>
          </a:p>
        </p:txBody>
      </p:sp>
      <p:pic>
        <p:nvPicPr>
          <p:cNvPr id="2" name="Picture 1">
            <a:extLst>
              <a:ext uri="{FF2B5EF4-FFF2-40B4-BE49-F238E27FC236}">
                <a16:creationId xmlns:a16="http://schemas.microsoft.com/office/drawing/2014/main" id="{ECBD7F7B-1FA4-DAA6-98E5-13FCA51CE654}"/>
              </a:ext>
            </a:extLst>
          </p:cNvPr>
          <p:cNvPicPr>
            <a:picLocks noChangeAspect="1"/>
          </p:cNvPicPr>
          <p:nvPr/>
        </p:nvPicPr>
        <p:blipFill>
          <a:blip r:embed="rId2">
            <a:duotone>
              <a:prstClr val="black"/>
              <a:schemeClr val="accent5">
                <a:tint val="45000"/>
                <a:satMod val="400000"/>
              </a:schemeClr>
            </a:duotone>
          </a:blip>
          <a:stretch>
            <a:fillRect/>
          </a:stretch>
        </p:blipFill>
        <p:spPr>
          <a:xfrm>
            <a:off x="2822974" y="647329"/>
            <a:ext cx="3352855" cy="3939991"/>
          </a:xfrm>
          <a:prstGeom prst="rect">
            <a:avLst/>
          </a:prstGeom>
        </p:spPr>
      </p:pic>
    </p:spTree>
    <p:extLst>
      <p:ext uri="{BB962C8B-B14F-4D97-AF65-F5344CB8AC3E}">
        <p14:creationId xmlns:p14="http://schemas.microsoft.com/office/powerpoint/2010/main" val="12284627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BABE4666-4D94-6092-9B5F-EE33188CA463}"/>
              </a:ext>
            </a:extLst>
          </p:cNvPr>
          <p:cNvSpPr txBox="1"/>
          <p:nvPr/>
        </p:nvSpPr>
        <p:spPr>
          <a:xfrm>
            <a:off x="2337216" y="82499"/>
            <a:ext cx="4429344" cy="584775"/>
          </a:xfrm>
          <a:prstGeom prst="rect">
            <a:avLst/>
          </a:prstGeom>
          <a:noFill/>
        </p:spPr>
        <p:txBody>
          <a:bodyPr wrap="square" rtlCol="0" anchor="t">
            <a:spAutoFit/>
          </a:bodyPr>
          <a:lstStyle/>
          <a:p>
            <a:pPr algn="ctr"/>
            <a:r>
              <a:rPr lang="ur-PK" sz="3200" b="1" dirty="0">
                <a:solidFill>
                  <a:schemeClr val="accent2">
                    <a:lumMod val="25000"/>
                  </a:schemeClr>
                </a:solidFill>
                <a:latin typeface="Jameel Noori Nastaleeq" panose="02000503000000020004" pitchFamily="2" charset="-78"/>
                <a:ea typeface="Arimo" panose="020B0604020202020204" pitchFamily="34" charset="0"/>
                <a:cs typeface="Jameel Noori Nastaleeq" panose="02000503000000020004" pitchFamily="2" charset="-78"/>
              </a:rPr>
              <a:t>سرگرمی نمبر5 ۔۔۔ پیشکش کا وقت </a:t>
            </a:r>
            <a:endParaRPr lang="en-US" sz="3200" b="1" dirty="0">
              <a:solidFill>
                <a:schemeClr val="accent2">
                  <a:lumMod val="25000"/>
                </a:schemeClr>
              </a:solidFill>
              <a:latin typeface="Jameel Noori Nastaleeq" panose="02000503000000020004" pitchFamily="2" charset="-78"/>
              <a:ea typeface="Arimo" panose="020B0604020202020204" pitchFamily="34" charset="0"/>
              <a:cs typeface="Jameel Noori Nastaleeq" panose="02000503000000020004" pitchFamily="2" charset="-78"/>
            </a:endParaRPr>
          </a:p>
        </p:txBody>
      </p:sp>
      <p:sp>
        <p:nvSpPr>
          <p:cNvPr id="29" name="Rectangle 28">
            <a:extLst>
              <a:ext uri="{FF2B5EF4-FFF2-40B4-BE49-F238E27FC236}">
                <a16:creationId xmlns:a16="http://schemas.microsoft.com/office/drawing/2014/main" id="{65D02DE2-40A6-75AB-735D-FA9913E1FA0B}"/>
              </a:ext>
            </a:extLst>
          </p:cNvPr>
          <p:cNvSpPr/>
          <p:nvPr/>
        </p:nvSpPr>
        <p:spPr>
          <a:xfrm>
            <a:off x="2967199" y="633169"/>
            <a:ext cx="5952161" cy="465512"/>
          </a:xfrm>
          <a:prstGeom prst="rect">
            <a:avLst/>
          </a:prstGeom>
          <a:solidFill>
            <a:schemeClr val="accent5">
              <a:lumMod val="20000"/>
              <a:lumOff val="80000"/>
            </a:schemeClr>
          </a:solidFill>
        </p:spPr>
        <p:txBody>
          <a:bodyPr wrap="square" lIns="34290" tIns="17145" rIns="34290" bIns="17145">
            <a:spAutoFit/>
            <a:scene3d>
              <a:camera prst="orthographicFront"/>
              <a:lightRig rig="harsh" dir="t"/>
            </a:scene3d>
            <a:sp3d extrusionH="57150" prstMaterial="matte">
              <a:bevelT w="63500" h="12700" prst="angle"/>
              <a:contourClr>
                <a:schemeClr val="bg1">
                  <a:lumMod val="65000"/>
                </a:schemeClr>
              </a:contourClr>
            </a:sp3d>
          </a:bodyPr>
          <a:lstStyle/>
          <a:p>
            <a:pPr algn="r" rtl="1">
              <a:spcAft>
                <a:spcPts val="300"/>
              </a:spcAft>
            </a:pPr>
            <a:r>
              <a:rPr lang="ur-PK" sz="2800" kern="100" dirty="0">
                <a:ln w="0"/>
                <a:latin typeface="Calibri" panose="020F0502020204030204" pitchFamily="34" charset="0"/>
                <a:ea typeface="Calibri" panose="020F0502020204030204" pitchFamily="34" charset="0"/>
                <a:cs typeface="Jameel Noori Nastaleeq" panose="02000503000000020004" pitchFamily="2" charset="-78"/>
              </a:rPr>
              <a:t>ٹی چارٹ  /</a:t>
            </a:r>
            <a:r>
              <a:rPr lang="en-US" sz="2800" kern="100" dirty="0">
                <a:ln w="0"/>
                <a:latin typeface="Calibri" panose="020F0502020204030204" pitchFamily="34" charset="0"/>
                <a:ea typeface="Calibri" panose="020F0502020204030204" pitchFamily="34" charset="0"/>
                <a:cs typeface="Jameel Noori Nastaleeq" panose="02000503000000020004" pitchFamily="2" charset="-78"/>
              </a:rPr>
              <a:t>T-Chart</a:t>
            </a:r>
            <a:r>
              <a:rPr lang="ur-PK" sz="2800" kern="100" dirty="0">
                <a:ln w="0"/>
                <a:latin typeface="Calibri" panose="020F0502020204030204" pitchFamily="34" charset="0"/>
                <a:ea typeface="Calibri" panose="020F0502020204030204" pitchFamily="34" charset="0"/>
                <a:cs typeface="Jameel Noori Nastaleeq" panose="02000503000000020004" pitchFamily="2" charset="-78"/>
              </a:rPr>
              <a:t> کی سرگرمی ۔۔۔۔ کرداروں کا ردِ عمل </a:t>
            </a:r>
          </a:p>
        </p:txBody>
      </p:sp>
      <p:pic>
        <p:nvPicPr>
          <p:cNvPr id="46" name="Picture 45">
            <a:extLst>
              <a:ext uri="{FF2B5EF4-FFF2-40B4-BE49-F238E27FC236}">
                <a16:creationId xmlns:a16="http://schemas.microsoft.com/office/drawing/2014/main" id="{37EA6E53-EF6B-37BE-CEF4-115EF2BFDAF4}"/>
              </a:ext>
            </a:extLst>
          </p:cNvPr>
          <p:cNvPicPr>
            <a:picLocks noChangeAspect="1"/>
          </p:cNvPicPr>
          <p:nvPr/>
        </p:nvPicPr>
        <p:blipFill>
          <a:blip r:embed="rId2">
            <a:duotone>
              <a:prstClr val="black"/>
              <a:schemeClr val="accent5">
                <a:tint val="45000"/>
                <a:satMod val="400000"/>
              </a:schemeClr>
            </a:duotone>
          </a:blip>
          <a:stretch>
            <a:fillRect/>
          </a:stretch>
        </p:blipFill>
        <p:spPr>
          <a:xfrm>
            <a:off x="5931673" y="1230426"/>
            <a:ext cx="2554625" cy="3279906"/>
          </a:xfrm>
          <a:prstGeom prst="rect">
            <a:avLst/>
          </a:prstGeom>
        </p:spPr>
      </p:pic>
      <p:sp>
        <p:nvSpPr>
          <p:cNvPr id="3" name="TextBox 2">
            <a:extLst>
              <a:ext uri="{FF2B5EF4-FFF2-40B4-BE49-F238E27FC236}">
                <a16:creationId xmlns:a16="http://schemas.microsoft.com/office/drawing/2014/main" id="{C3F39CB6-6918-B895-4E7E-D65ABD5D2330}"/>
              </a:ext>
            </a:extLst>
          </p:cNvPr>
          <p:cNvSpPr txBox="1"/>
          <p:nvPr/>
        </p:nvSpPr>
        <p:spPr>
          <a:xfrm>
            <a:off x="754742" y="1478695"/>
            <a:ext cx="5025855" cy="3046988"/>
          </a:xfrm>
          <a:prstGeom prst="rect">
            <a:avLst/>
          </a:prstGeom>
          <a:noFill/>
        </p:spPr>
        <p:txBody>
          <a:bodyPr wrap="square">
            <a:spAutoFit/>
          </a:bodyPr>
          <a:lstStyle/>
          <a:p>
            <a:pPr marL="257175" indent="-257175" algn="r" rtl="1">
              <a:buFont typeface="Arial" panose="020B0604020202020204" pitchFamily="34" charset="0"/>
              <a:buChar char="•"/>
            </a:pPr>
            <a:r>
              <a:rPr lang="ur-PK" sz="2400" dirty="0">
                <a:solidFill>
                  <a:srgbClr val="3C4043"/>
                </a:solidFill>
                <a:latin typeface="Jameel Noori Nastaleeq" panose="02000503000000020004" pitchFamily="2" charset="-78"/>
                <a:cs typeface="Jameel Noori Nastaleeq" panose="02000503000000020004" pitchFamily="2" charset="-78"/>
              </a:rPr>
              <a:t>تفہیم کے لئے ٹی چارٹ سرگرمی ایک سادہ لیکن مؤثر حکمت عملی ہے جو طلبہ کو اپنے خیالات کو منظم کرنے اور معلومات کا موازنہ کرنے میں مدد کرتی ہے۔ </a:t>
            </a:r>
          </a:p>
          <a:p>
            <a:pPr marL="257175" indent="-257175" algn="r" rtl="1">
              <a:buFont typeface="Arial" panose="020B0604020202020204" pitchFamily="34" charset="0"/>
              <a:buChar char="•"/>
            </a:pPr>
            <a:r>
              <a:rPr lang="ur-PK" sz="2400" dirty="0">
                <a:solidFill>
                  <a:srgbClr val="3C4043"/>
                </a:solidFill>
                <a:latin typeface="Jameel Noori Nastaleeq" panose="02000503000000020004" pitchFamily="2" charset="-78"/>
                <a:cs typeface="Jameel Noori Nastaleeq" panose="02000503000000020004" pitchFamily="2" charset="-78"/>
              </a:rPr>
              <a:t>اس میں ٹی کے  شکل میں ایک چارٹ بنایا جاتا ہے ۔</a:t>
            </a:r>
          </a:p>
          <a:p>
            <a:pPr marL="257175" indent="-257175" algn="r" rtl="1">
              <a:buFont typeface="Arial" panose="020B0604020202020204" pitchFamily="34" charset="0"/>
              <a:buChar char="•"/>
            </a:pPr>
            <a:r>
              <a:rPr lang="ur-PK" sz="2400" dirty="0">
                <a:solidFill>
                  <a:srgbClr val="3C4043"/>
                </a:solidFill>
                <a:latin typeface="Jameel Noori Nastaleeq" panose="02000503000000020004" pitchFamily="2" charset="-78"/>
                <a:cs typeface="Jameel Noori Nastaleeq" panose="02000503000000020004" pitchFamily="2" charset="-78"/>
              </a:rPr>
              <a:t> اس چارٹ میں  عمودی لکیر دو متضاد یا متعلقہ تصورات  کو ظاہر کرتا ہے، </a:t>
            </a:r>
          </a:p>
          <a:p>
            <a:pPr marL="257175" indent="-257175" algn="r" rtl="1">
              <a:buFont typeface="Arial" panose="020B0604020202020204" pitchFamily="34" charset="0"/>
              <a:buChar char="•"/>
            </a:pPr>
            <a:r>
              <a:rPr lang="ur-PK" sz="2400" dirty="0">
                <a:solidFill>
                  <a:srgbClr val="3C4043"/>
                </a:solidFill>
                <a:latin typeface="Jameel Noori Nastaleeq" panose="02000503000000020004" pitchFamily="2" charset="-78"/>
                <a:cs typeface="Jameel Noori Nastaleeq" panose="02000503000000020004" pitchFamily="2" charset="-78"/>
              </a:rPr>
              <a:t> افقی لکیر کا استعمال ہر تصور کے لیے معاون تفصیلات یا ثبوت کی فہرست کے لیے کیا جاتا ہے۔</a:t>
            </a:r>
            <a:endParaRPr lang="en-PK" sz="2400" dirty="0">
              <a:latin typeface="Jameel Noori Nastaleeq" panose="02000503000000020004" pitchFamily="2" charset="-78"/>
              <a:cs typeface="Jameel Noori Nastaleeq" panose="02000503000000020004" pitchFamily="2" charset="-78"/>
            </a:endParaRPr>
          </a:p>
        </p:txBody>
      </p:sp>
      <p:grpSp>
        <p:nvGrpSpPr>
          <p:cNvPr id="4" name="Graphic 15">
            <a:extLst>
              <a:ext uri="{FF2B5EF4-FFF2-40B4-BE49-F238E27FC236}">
                <a16:creationId xmlns:a16="http://schemas.microsoft.com/office/drawing/2014/main" id="{CE29E7ED-8F08-B42C-A344-C3916E8D1661}"/>
              </a:ext>
            </a:extLst>
          </p:cNvPr>
          <p:cNvGrpSpPr/>
          <p:nvPr/>
        </p:nvGrpSpPr>
        <p:grpSpPr>
          <a:xfrm>
            <a:off x="224640" y="25776"/>
            <a:ext cx="1446385" cy="1158403"/>
            <a:chOff x="3594133" y="2902116"/>
            <a:chExt cx="1714500" cy="1309047"/>
          </a:xfrm>
        </p:grpSpPr>
        <p:sp>
          <p:nvSpPr>
            <p:cNvPr id="5" name="Freeform 13">
              <a:extLst>
                <a:ext uri="{FF2B5EF4-FFF2-40B4-BE49-F238E27FC236}">
                  <a16:creationId xmlns:a16="http://schemas.microsoft.com/office/drawing/2014/main" id="{991C7EA3-8EE6-A47E-46E9-4498841013A6}"/>
                </a:ext>
              </a:extLst>
            </p:cNvPr>
            <p:cNvSpPr/>
            <p:nvPr/>
          </p:nvSpPr>
          <p:spPr>
            <a:xfrm>
              <a:off x="4471385" y="2902116"/>
              <a:ext cx="537210" cy="1189612"/>
            </a:xfrm>
            <a:custGeom>
              <a:avLst/>
              <a:gdLst>
                <a:gd name="connsiteX0" fmla="*/ 0 w 537210"/>
                <a:gd name="connsiteY0" fmla="*/ 501438 h 1189612"/>
                <a:gd name="connsiteX1" fmla="*/ 537210 w 537210"/>
                <a:gd name="connsiteY1" fmla="*/ 0 h 1189612"/>
                <a:gd name="connsiteX2" fmla="*/ 537210 w 537210"/>
                <a:gd name="connsiteY2" fmla="*/ 1023730 h 1189612"/>
                <a:gd name="connsiteX3" fmla="*/ 11430 w 537210"/>
                <a:gd name="connsiteY3" fmla="*/ 1189613 h 1189612"/>
              </a:gdLst>
              <a:ahLst/>
              <a:cxnLst>
                <a:cxn ang="0">
                  <a:pos x="connsiteX0" y="connsiteY0"/>
                </a:cxn>
                <a:cxn ang="0">
                  <a:pos x="connsiteX1" y="connsiteY1"/>
                </a:cxn>
                <a:cxn ang="0">
                  <a:pos x="connsiteX2" y="connsiteY2"/>
                </a:cxn>
                <a:cxn ang="0">
                  <a:pos x="connsiteX3" y="connsiteY3"/>
                </a:cxn>
              </a:cxnLst>
              <a:rect l="l" t="t" r="r" b="b"/>
              <a:pathLst>
                <a:path w="537210" h="1189612">
                  <a:moveTo>
                    <a:pt x="0" y="501438"/>
                  </a:moveTo>
                  <a:lnTo>
                    <a:pt x="537210" y="0"/>
                  </a:lnTo>
                  <a:lnTo>
                    <a:pt x="537210" y="1023730"/>
                  </a:lnTo>
                  <a:lnTo>
                    <a:pt x="11430" y="1189613"/>
                  </a:lnTo>
                  <a:close/>
                </a:path>
              </a:pathLst>
            </a:custGeom>
            <a:solidFill>
              <a:srgbClr val="999999"/>
            </a:solidFill>
            <a:ln w="9525" cap="flat">
              <a:noFill/>
              <a:prstDash val="solid"/>
              <a:miter/>
            </a:ln>
          </p:spPr>
          <p:txBody>
            <a:bodyPr rtlCol="0" anchor="ctr"/>
            <a:lstStyle/>
            <a:p>
              <a:endParaRPr lang="en-US" sz="525" dirty="0">
                <a:latin typeface="Bellota Text Light" pitchFamily="2" charset="77"/>
              </a:endParaRPr>
            </a:p>
          </p:txBody>
        </p:sp>
        <p:sp>
          <p:nvSpPr>
            <p:cNvPr id="6" name="Freeform 14">
              <a:extLst>
                <a:ext uri="{FF2B5EF4-FFF2-40B4-BE49-F238E27FC236}">
                  <a16:creationId xmlns:a16="http://schemas.microsoft.com/office/drawing/2014/main" id="{AD6639F8-C2EA-A655-D4E8-E13BC62A13E1}"/>
                </a:ext>
              </a:extLst>
            </p:cNvPr>
            <p:cNvSpPr/>
            <p:nvPr/>
          </p:nvSpPr>
          <p:spPr>
            <a:xfrm>
              <a:off x="3908458" y="2902116"/>
              <a:ext cx="537210" cy="1189612"/>
            </a:xfrm>
            <a:custGeom>
              <a:avLst/>
              <a:gdLst>
                <a:gd name="connsiteX0" fmla="*/ 537210 w 537210"/>
                <a:gd name="connsiteY0" fmla="*/ 501438 h 1189612"/>
                <a:gd name="connsiteX1" fmla="*/ 0 w 537210"/>
                <a:gd name="connsiteY1" fmla="*/ 0 h 1189612"/>
                <a:gd name="connsiteX2" fmla="*/ 0 w 537210"/>
                <a:gd name="connsiteY2" fmla="*/ 1023730 h 1189612"/>
                <a:gd name="connsiteX3" fmla="*/ 525780 w 537210"/>
                <a:gd name="connsiteY3" fmla="*/ 1189613 h 1189612"/>
              </a:gdLst>
              <a:ahLst/>
              <a:cxnLst>
                <a:cxn ang="0">
                  <a:pos x="connsiteX0" y="connsiteY0"/>
                </a:cxn>
                <a:cxn ang="0">
                  <a:pos x="connsiteX1" y="connsiteY1"/>
                </a:cxn>
                <a:cxn ang="0">
                  <a:pos x="connsiteX2" y="connsiteY2"/>
                </a:cxn>
                <a:cxn ang="0">
                  <a:pos x="connsiteX3" y="connsiteY3"/>
                </a:cxn>
              </a:cxnLst>
              <a:rect l="l" t="t" r="r" b="b"/>
              <a:pathLst>
                <a:path w="537210" h="1189612">
                  <a:moveTo>
                    <a:pt x="537210" y="501438"/>
                  </a:moveTo>
                  <a:lnTo>
                    <a:pt x="0" y="0"/>
                  </a:lnTo>
                  <a:lnTo>
                    <a:pt x="0" y="1023730"/>
                  </a:lnTo>
                  <a:lnTo>
                    <a:pt x="525780" y="1189613"/>
                  </a:lnTo>
                  <a:close/>
                </a:path>
              </a:pathLst>
            </a:custGeom>
            <a:solidFill>
              <a:srgbClr val="999999"/>
            </a:solidFill>
            <a:ln w="9525" cap="flat">
              <a:noFill/>
              <a:prstDash val="solid"/>
              <a:miter/>
            </a:ln>
          </p:spPr>
          <p:txBody>
            <a:bodyPr rtlCol="0" anchor="ctr"/>
            <a:lstStyle/>
            <a:p>
              <a:endParaRPr lang="en-US" sz="525" dirty="0">
                <a:latin typeface="Bellota Text Light" pitchFamily="2" charset="77"/>
              </a:endParaRPr>
            </a:p>
          </p:txBody>
        </p:sp>
        <p:sp>
          <p:nvSpPr>
            <p:cNvPr id="7" name="Freeform 15">
              <a:extLst>
                <a:ext uri="{FF2B5EF4-FFF2-40B4-BE49-F238E27FC236}">
                  <a16:creationId xmlns:a16="http://schemas.microsoft.com/office/drawing/2014/main" id="{4A2BBB05-66E7-2D72-CDD4-7E463E50A1AA}"/>
                </a:ext>
              </a:extLst>
            </p:cNvPr>
            <p:cNvSpPr/>
            <p:nvPr/>
          </p:nvSpPr>
          <p:spPr>
            <a:xfrm>
              <a:off x="4461860" y="2978895"/>
              <a:ext cx="668655" cy="1232268"/>
            </a:xfrm>
            <a:custGeom>
              <a:avLst/>
              <a:gdLst>
                <a:gd name="connsiteX0" fmla="*/ 14288 w 668655"/>
                <a:gd name="connsiteY0" fmla="*/ 415180 h 1232268"/>
                <a:gd name="connsiteX1" fmla="*/ 668655 w 668655"/>
                <a:gd name="connsiteY1" fmla="*/ 0 h 1232268"/>
                <a:gd name="connsiteX2" fmla="*/ 659130 w 668655"/>
                <a:gd name="connsiteY2" fmla="*/ 947899 h 1232268"/>
                <a:gd name="connsiteX3" fmla="*/ 0 w 668655"/>
                <a:gd name="connsiteY3" fmla="*/ 1232268 h 1232268"/>
              </a:gdLst>
              <a:ahLst/>
              <a:cxnLst>
                <a:cxn ang="0">
                  <a:pos x="connsiteX0" y="connsiteY0"/>
                </a:cxn>
                <a:cxn ang="0">
                  <a:pos x="connsiteX1" y="connsiteY1"/>
                </a:cxn>
                <a:cxn ang="0">
                  <a:pos x="connsiteX2" y="connsiteY2"/>
                </a:cxn>
                <a:cxn ang="0">
                  <a:pos x="connsiteX3" y="connsiteY3"/>
                </a:cxn>
              </a:cxnLst>
              <a:rect l="l" t="t" r="r" b="b"/>
              <a:pathLst>
                <a:path w="668655" h="1232268">
                  <a:moveTo>
                    <a:pt x="14288" y="415180"/>
                  </a:moveTo>
                  <a:lnTo>
                    <a:pt x="668655" y="0"/>
                  </a:lnTo>
                  <a:lnTo>
                    <a:pt x="659130" y="947899"/>
                  </a:lnTo>
                  <a:lnTo>
                    <a:pt x="0" y="1232268"/>
                  </a:lnTo>
                  <a:close/>
                </a:path>
              </a:pathLst>
            </a:custGeom>
            <a:solidFill>
              <a:schemeClr val="accent6">
                <a:lumMod val="60000"/>
                <a:lumOff val="40000"/>
              </a:schemeClr>
            </a:solidFill>
            <a:ln w="9525" cap="flat">
              <a:noFill/>
              <a:prstDash val="solid"/>
              <a:miter/>
            </a:ln>
          </p:spPr>
          <p:txBody>
            <a:bodyPr rtlCol="0" anchor="ctr"/>
            <a:lstStyle/>
            <a:p>
              <a:endParaRPr lang="en-US" sz="525" dirty="0">
                <a:latin typeface="Bellota Text Light" pitchFamily="2" charset="77"/>
              </a:endParaRPr>
            </a:p>
          </p:txBody>
        </p:sp>
        <p:sp>
          <p:nvSpPr>
            <p:cNvPr id="8" name="Freeform 16">
              <a:extLst>
                <a:ext uri="{FF2B5EF4-FFF2-40B4-BE49-F238E27FC236}">
                  <a16:creationId xmlns:a16="http://schemas.microsoft.com/office/drawing/2014/main" id="{114158A7-F5FB-EC41-B7EB-4D6DBCE7A790}"/>
                </a:ext>
              </a:extLst>
            </p:cNvPr>
            <p:cNvSpPr/>
            <p:nvPr/>
          </p:nvSpPr>
          <p:spPr>
            <a:xfrm>
              <a:off x="3794158" y="2978895"/>
              <a:ext cx="667702" cy="1232268"/>
            </a:xfrm>
            <a:custGeom>
              <a:avLst/>
              <a:gdLst>
                <a:gd name="connsiteX0" fmla="*/ 653415 w 667702"/>
                <a:gd name="connsiteY0" fmla="*/ 415180 h 1232268"/>
                <a:gd name="connsiteX1" fmla="*/ 0 w 667702"/>
                <a:gd name="connsiteY1" fmla="*/ 0 h 1232268"/>
                <a:gd name="connsiteX2" fmla="*/ 9525 w 667702"/>
                <a:gd name="connsiteY2" fmla="*/ 947899 h 1232268"/>
                <a:gd name="connsiteX3" fmla="*/ 667703 w 667702"/>
                <a:gd name="connsiteY3" fmla="*/ 1232268 h 1232268"/>
              </a:gdLst>
              <a:ahLst/>
              <a:cxnLst>
                <a:cxn ang="0">
                  <a:pos x="connsiteX0" y="connsiteY0"/>
                </a:cxn>
                <a:cxn ang="0">
                  <a:pos x="connsiteX1" y="connsiteY1"/>
                </a:cxn>
                <a:cxn ang="0">
                  <a:pos x="connsiteX2" y="connsiteY2"/>
                </a:cxn>
                <a:cxn ang="0">
                  <a:pos x="connsiteX3" y="connsiteY3"/>
                </a:cxn>
              </a:cxnLst>
              <a:rect l="l" t="t" r="r" b="b"/>
              <a:pathLst>
                <a:path w="667702" h="1232268">
                  <a:moveTo>
                    <a:pt x="653415" y="415180"/>
                  </a:moveTo>
                  <a:lnTo>
                    <a:pt x="0" y="0"/>
                  </a:lnTo>
                  <a:lnTo>
                    <a:pt x="9525" y="947899"/>
                  </a:lnTo>
                  <a:lnTo>
                    <a:pt x="667703" y="1232268"/>
                  </a:lnTo>
                  <a:close/>
                </a:path>
              </a:pathLst>
            </a:custGeom>
            <a:solidFill>
              <a:schemeClr val="accent6">
                <a:lumMod val="60000"/>
                <a:lumOff val="40000"/>
              </a:schemeClr>
            </a:solidFill>
            <a:ln w="9525" cap="flat">
              <a:noFill/>
              <a:prstDash val="solid"/>
              <a:miter/>
            </a:ln>
          </p:spPr>
          <p:txBody>
            <a:bodyPr rtlCol="0" anchor="ctr"/>
            <a:lstStyle/>
            <a:p>
              <a:endParaRPr lang="en-US" sz="525" dirty="0">
                <a:latin typeface="Bellota Text Light" pitchFamily="2" charset="77"/>
              </a:endParaRPr>
            </a:p>
          </p:txBody>
        </p:sp>
        <p:grpSp>
          <p:nvGrpSpPr>
            <p:cNvPr id="9" name="Graphic 15">
              <a:extLst>
                <a:ext uri="{FF2B5EF4-FFF2-40B4-BE49-F238E27FC236}">
                  <a16:creationId xmlns:a16="http://schemas.microsoft.com/office/drawing/2014/main" id="{6EBB60F7-9ABD-1E22-A0AC-B27D1EA884C0}"/>
                </a:ext>
              </a:extLst>
            </p:cNvPr>
            <p:cNvGrpSpPr/>
            <p:nvPr/>
          </p:nvGrpSpPr>
          <p:grpSpPr>
            <a:xfrm>
              <a:off x="3594133" y="3120132"/>
              <a:ext cx="1714500" cy="1090083"/>
              <a:chOff x="3594133" y="3120132"/>
              <a:chExt cx="1714500" cy="1090083"/>
            </a:xfrm>
          </p:grpSpPr>
          <p:sp>
            <p:nvSpPr>
              <p:cNvPr id="10" name="Freeform 18">
                <a:extLst>
                  <a:ext uri="{FF2B5EF4-FFF2-40B4-BE49-F238E27FC236}">
                    <a16:creationId xmlns:a16="http://schemas.microsoft.com/office/drawing/2014/main" id="{28CAEA34-7F27-59EE-9DBC-D5C91171A42F}"/>
                  </a:ext>
                </a:extLst>
              </p:cNvPr>
              <p:cNvSpPr/>
              <p:nvPr/>
            </p:nvSpPr>
            <p:spPr>
              <a:xfrm>
                <a:off x="3594133" y="3120132"/>
                <a:ext cx="794385" cy="1062594"/>
              </a:xfrm>
              <a:custGeom>
                <a:avLst/>
                <a:gdLst>
                  <a:gd name="connsiteX0" fmla="*/ 794385 w 794385"/>
                  <a:gd name="connsiteY0" fmla="*/ 278682 h 1062594"/>
                  <a:gd name="connsiteX1" fmla="*/ 0 w 794385"/>
                  <a:gd name="connsiteY1" fmla="*/ 0 h 1062594"/>
                  <a:gd name="connsiteX2" fmla="*/ 28575 w 794385"/>
                  <a:gd name="connsiteY2" fmla="*/ 824672 h 1062594"/>
                  <a:gd name="connsiteX3" fmla="*/ 790575 w 794385"/>
                  <a:gd name="connsiteY3" fmla="*/ 1062594 h 1062594"/>
                  <a:gd name="connsiteX4" fmla="*/ 790575 w 794385"/>
                  <a:gd name="connsiteY4" fmla="*/ 291005 h 1062594"/>
                  <a:gd name="connsiteX5" fmla="*/ 794385 w 794385"/>
                  <a:gd name="connsiteY5" fmla="*/ 278682 h 106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385" h="1062594">
                    <a:moveTo>
                      <a:pt x="794385" y="278682"/>
                    </a:moveTo>
                    <a:lnTo>
                      <a:pt x="0" y="0"/>
                    </a:lnTo>
                    <a:lnTo>
                      <a:pt x="28575" y="824672"/>
                    </a:lnTo>
                    <a:lnTo>
                      <a:pt x="790575" y="1062594"/>
                    </a:lnTo>
                    <a:lnTo>
                      <a:pt x="790575" y="291005"/>
                    </a:lnTo>
                    <a:cubicBezTo>
                      <a:pt x="790575" y="286265"/>
                      <a:pt x="791528" y="282474"/>
                      <a:pt x="794385" y="278682"/>
                    </a:cubicBezTo>
                    <a:close/>
                  </a:path>
                </a:pathLst>
              </a:custGeom>
              <a:solidFill>
                <a:schemeClr val="accent4"/>
              </a:solidFill>
              <a:ln w="9525" cap="flat">
                <a:noFill/>
                <a:prstDash val="solid"/>
                <a:miter/>
              </a:ln>
            </p:spPr>
            <p:txBody>
              <a:bodyPr rtlCol="0" anchor="ctr"/>
              <a:lstStyle/>
              <a:p>
                <a:endParaRPr lang="en-US" sz="525" dirty="0">
                  <a:latin typeface="Bellota Text Light" pitchFamily="2" charset="77"/>
                </a:endParaRPr>
              </a:p>
            </p:txBody>
          </p:sp>
          <p:sp>
            <p:nvSpPr>
              <p:cNvPr id="11" name="Freeform 19">
                <a:extLst>
                  <a:ext uri="{FF2B5EF4-FFF2-40B4-BE49-F238E27FC236}">
                    <a16:creationId xmlns:a16="http://schemas.microsoft.com/office/drawing/2014/main" id="{9601DFF8-B873-4992-EDFB-B01FBAA92571}"/>
                  </a:ext>
                </a:extLst>
              </p:cNvPr>
              <p:cNvSpPr/>
              <p:nvPr/>
            </p:nvSpPr>
            <p:spPr>
              <a:xfrm>
                <a:off x="4521868" y="3120132"/>
                <a:ext cx="786764" cy="1059750"/>
              </a:xfrm>
              <a:custGeom>
                <a:avLst/>
                <a:gdLst>
                  <a:gd name="connsiteX0" fmla="*/ 786765 w 786764"/>
                  <a:gd name="connsiteY0" fmla="*/ 0 h 1059750"/>
                  <a:gd name="connsiteX1" fmla="*/ 0 w 786764"/>
                  <a:gd name="connsiteY1" fmla="*/ 275838 h 1059750"/>
                  <a:gd name="connsiteX2" fmla="*/ 5715 w 786764"/>
                  <a:gd name="connsiteY2" fmla="*/ 291005 h 1059750"/>
                  <a:gd name="connsiteX3" fmla="*/ 5715 w 786764"/>
                  <a:gd name="connsiteY3" fmla="*/ 1059751 h 1059750"/>
                  <a:gd name="connsiteX4" fmla="*/ 758190 w 786764"/>
                  <a:gd name="connsiteY4" fmla="*/ 824672 h 1059750"/>
                  <a:gd name="connsiteX5" fmla="*/ 786765 w 786764"/>
                  <a:gd name="connsiteY5" fmla="*/ 0 h 105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764" h="1059750">
                    <a:moveTo>
                      <a:pt x="786765" y="0"/>
                    </a:moveTo>
                    <a:lnTo>
                      <a:pt x="0" y="275838"/>
                    </a:lnTo>
                    <a:cubicBezTo>
                      <a:pt x="2857" y="280578"/>
                      <a:pt x="5715" y="285317"/>
                      <a:pt x="5715" y="291005"/>
                    </a:cubicBezTo>
                    <a:lnTo>
                      <a:pt x="5715" y="1059751"/>
                    </a:lnTo>
                    <a:lnTo>
                      <a:pt x="758190" y="824672"/>
                    </a:lnTo>
                    <a:lnTo>
                      <a:pt x="786765" y="0"/>
                    </a:lnTo>
                    <a:close/>
                  </a:path>
                </a:pathLst>
              </a:custGeom>
              <a:solidFill>
                <a:schemeClr val="accent4"/>
              </a:solidFill>
              <a:ln w="9525" cap="flat">
                <a:noFill/>
                <a:prstDash val="solid"/>
                <a:miter/>
              </a:ln>
            </p:spPr>
            <p:txBody>
              <a:bodyPr rtlCol="0" anchor="ctr"/>
              <a:lstStyle/>
              <a:p>
                <a:endParaRPr lang="en-US" sz="525" dirty="0">
                  <a:latin typeface="Bellota Text Light" pitchFamily="2" charset="77"/>
                </a:endParaRPr>
              </a:p>
            </p:txBody>
          </p:sp>
          <p:sp>
            <p:nvSpPr>
              <p:cNvPr id="12" name="Freeform 20">
                <a:extLst>
                  <a:ext uri="{FF2B5EF4-FFF2-40B4-BE49-F238E27FC236}">
                    <a16:creationId xmlns:a16="http://schemas.microsoft.com/office/drawing/2014/main" id="{D021F997-9DD5-35C1-A594-8E93CBD8C89B}"/>
                  </a:ext>
                </a:extLst>
              </p:cNvPr>
              <p:cNvSpPr/>
              <p:nvPr/>
            </p:nvSpPr>
            <p:spPr>
              <a:xfrm>
                <a:off x="4384708" y="3385544"/>
                <a:ext cx="142875" cy="824671"/>
              </a:xfrm>
              <a:custGeom>
                <a:avLst/>
                <a:gdLst>
                  <a:gd name="connsiteX0" fmla="*/ 137160 w 142875"/>
                  <a:gd name="connsiteY0" fmla="*/ 10427 h 824671"/>
                  <a:gd name="connsiteX1" fmla="*/ 117158 w 142875"/>
                  <a:gd name="connsiteY1" fmla="*/ 0 h 824671"/>
                  <a:gd name="connsiteX2" fmla="*/ 25717 w 142875"/>
                  <a:gd name="connsiteY2" fmla="*/ 0 h 824671"/>
                  <a:gd name="connsiteX3" fmla="*/ 3810 w 142875"/>
                  <a:gd name="connsiteY3" fmla="*/ 13271 h 824671"/>
                  <a:gd name="connsiteX4" fmla="*/ 0 w 142875"/>
                  <a:gd name="connsiteY4" fmla="*/ 25593 h 824671"/>
                  <a:gd name="connsiteX5" fmla="*/ 0 w 142875"/>
                  <a:gd name="connsiteY5" fmla="*/ 797183 h 824671"/>
                  <a:gd name="connsiteX6" fmla="*/ 0 w 142875"/>
                  <a:gd name="connsiteY6" fmla="*/ 799079 h 824671"/>
                  <a:gd name="connsiteX7" fmla="*/ 25717 w 142875"/>
                  <a:gd name="connsiteY7" fmla="*/ 824672 h 824671"/>
                  <a:gd name="connsiteX8" fmla="*/ 117158 w 142875"/>
                  <a:gd name="connsiteY8" fmla="*/ 824672 h 824671"/>
                  <a:gd name="connsiteX9" fmla="*/ 142875 w 142875"/>
                  <a:gd name="connsiteY9" fmla="*/ 799079 h 824671"/>
                  <a:gd name="connsiteX10" fmla="*/ 142875 w 142875"/>
                  <a:gd name="connsiteY10" fmla="*/ 794339 h 824671"/>
                  <a:gd name="connsiteX11" fmla="*/ 142875 w 142875"/>
                  <a:gd name="connsiteY11" fmla="*/ 25593 h 824671"/>
                  <a:gd name="connsiteX12" fmla="*/ 137160 w 142875"/>
                  <a:gd name="connsiteY12" fmla="*/ 10427 h 82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875" h="824671">
                    <a:moveTo>
                      <a:pt x="137160" y="10427"/>
                    </a:moveTo>
                    <a:cubicBezTo>
                      <a:pt x="133350" y="3792"/>
                      <a:pt x="125730" y="0"/>
                      <a:pt x="117158" y="0"/>
                    </a:cubicBezTo>
                    <a:lnTo>
                      <a:pt x="25717" y="0"/>
                    </a:lnTo>
                    <a:cubicBezTo>
                      <a:pt x="16192" y="0"/>
                      <a:pt x="7620" y="5687"/>
                      <a:pt x="3810" y="13271"/>
                    </a:cubicBezTo>
                    <a:cubicBezTo>
                      <a:pt x="1905" y="17062"/>
                      <a:pt x="0" y="20854"/>
                      <a:pt x="0" y="25593"/>
                    </a:cubicBezTo>
                    <a:lnTo>
                      <a:pt x="0" y="797183"/>
                    </a:lnTo>
                    <a:lnTo>
                      <a:pt x="0" y="799079"/>
                    </a:lnTo>
                    <a:cubicBezTo>
                      <a:pt x="0" y="813297"/>
                      <a:pt x="11430" y="824672"/>
                      <a:pt x="25717" y="824672"/>
                    </a:cubicBezTo>
                    <a:lnTo>
                      <a:pt x="117158" y="824672"/>
                    </a:lnTo>
                    <a:cubicBezTo>
                      <a:pt x="131445" y="824672"/>
                      <a:pt x="142875" y="813297"/>
                      <a:pt x="142875" y="799079"/>
                    </a:cubicBezTo>
                    <a:lnTo>
                      <a:pt x="142875" y="794339"/>
                    </a:lnTo>
                    <a:lnTo>
                      <a:pt x="142875" y="25593"/>
                    </a:lnTo>
                    <a:cubicBezTo>
                      <a:pt x="142875" y="19906"/>
                      <a:pt x="140970" y="14218"/>
                      <a:pt x="137160" y="10427"/>
                    </a:cubicBezTo>
                    <a:close/>
                  </a:path>
                </a:pathLst>
              </a:custGeom>
              <a:solidFill>
                <a:schemeClr val="accent4">
                  <a:lumMod val="50000"/>
                </a:schemeClr>
              </a:solidFill>
              <a:ln w="9525" cap="flat">
                <a:noFill/>
                <a:prstDash val="solid"/>
                <a:miter/>
              </a:ln>
            </p:spPr>
            <p:txBody>
              <a:bodyPr rtlCol="0" anchor="ctr"/>
              <a:lstStyle/>
              <a:p>
                <a:endParaRPr lang="en-US" sz="525" dirty="0">
                  <a:latin typeface="Bellota Text Light" pitchFamily="2" charset="77"/>
                </a:endParaRPr>
              </a:p>
            </p:txBody>
          </p:sp>
          <p:sp>
            <p:nvSpPr>
              <p:cNvPr id="13" name="Freeform 21">
                <a:extLst>
                  <a:ext uri="{FF2B5EF4-FFF2-40B4-BE49-F238E27FC236}">
                    <a16:creationId xmlns:a16="http://schemas.microsoft.com/office/drawing/2014/main" id="{03E3DF29-5D39-2412-07B2-44733E867AC6}"/>
                  </a:ext>
                </a:extLst>
              </p:cNvPr>
              <p:cNvSpPr/>
              <p:nvPr/>
            </p:nvSpPr>
            <p:spPr>
              <a:xfrm>
                <a:off x="4725703" y="3303077"/>
                <a:ext cx="460057" cy="457834"/>
              </a:xfrm>
              <a:custGeom>
                <a:avLst/>
                <a:gdLst>
                  <a:gd name="connsiteX0" fmla="*/ 449580 w 460057"/>
                  <a:gd name="connsiteY0" fmla="*/ 299536 h 457834"/>
                  <a:gd name="connsiteX1" fmla="*/ 460058 w 460057"/>
                  <a:gd name="connsiteY1" fmla="*/ 0 h 457834"/>
                  <a:gd name="connsiteX2" fmla="*/ 10477 w 460057"/>
                  <a:gd name="connsiteY2" fmla="*/ 158299 h 457834"/>
                  <a:gd name="connsiteX3" fmla="*/ 0 w 460057"/>
                  <a:gd name="connsiteY3" fmla="*/ 457835 h 457834"/>
                </a:gdLst>
                <a:ahLst/>
                <a:cxnLst>
                  <a:cxn ang="0">
                    <a:pos x="connsiteX0" y="connsiteY0"/>
                  </a:cxn>
                  <a:cxn ang="0">
                    <a:pos x="connsiteX1" y="connsiteY1"/>
                  </a:cxn>
                  <a:cxn ang="0">
                    <a:pos x="connsiteX2" y="connsiteY2"/>
                  </a:cxn>
                  <a:cxn ang="0">
                    <a:pos x="connsiteX3" y="connsiteY3"/>
                  </a:cxn>
                </a:cxnLst>
                <a:rect l="l" t="t" r="r" b="b"/>
                <a:pathLst>
                  <a:path w="460057" h="457834">
                    <a:moveTo>
                      <a:pt x="449580" y="299536"/>
                    </a:moveTo>
                    <a:lnTo>
                      <a:pt x="460058" y="0"/>
                    </a:lnTo>
                    <a:lnTo>
                      <a:pt x="10477" y="158299"/>
                    </a:lnTo>
                    <a:lnTo>
                      <a:pt x="0" y="457835"/>
                    </a:lnTo>
                    <a:close/>
                  </a:path>
                </a:pathLst>
              </a:custGeom>
              <a:solidFill>
                <a:schemeClr val="accent4">
                  <a:lumMod val="50000"/>
                </a:schemeClr>
              </a:solidFill>
              <a:ln w="9525" cap="flat">
                <a:noFill/>
                <a:prstDash val="solid"/>
                <a:miter/>
              </a:ln>
            </p:spPr>
            <p:txBody>
              <a:bodyPr rtlCol="0" anchor="ctr"/>
              <a:lstStyle/>
              <a:p>
                <a:endParaRPr lang="en-US" sz="525" dirty="0">
                  <a:latin typeface="Bellota Text Light" pitchFamily="2" charset="77"/>
                </a:endParaRPr>
              </a:p>
            </p:txBody>
          </p:sp>
        </p:grpSp>
      </p:grpSp>
    </p:spTree>
    <p:extLst>
      <p:ext uri="{BB962C8B-B14F-4D97-AF65-F5344CB8AC3E}">
        <p14:creationId xmlns:p14="http://schemas.microsoft.com/office/powerpoint/2010/main" val="227004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1" presetClass="entr" presetSubtype="0" fill="hold" grpId="0" nodeType="after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50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50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2500"/>
                            </p:stCondLst>
                            <p:childTnLst>
                              <p:par>
                                <p:cTn id="18" presetID="1" presetClass="entr" presetSubtype="0" fill="hold" grpId="0" nodeType="afterEffect">
                                  <p:stCondLst>
                                    <p:cond delay="50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 grpId="0" uiExpand="1" build="p" advAuto="50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B6D1A31-B310-612E-43E4-3BF7B2DBE375}"/>
              </a:ext>
            </a:extLst>
          </p:cNvPr>
          <p:cNvSpPr txBox="1"/>
          <p:nvPr/>
        </p:nvSpPr>
        <p:spPr>
          <a:xfrm>
            <a:off x="1986429" y="307879"/>
            <a:ext cx="5107404" cy="646331"/>
          </a:xfrm>
          <a:prstGeom prst="rect">
            <a:avLst/>
          </a:prstGeom>
          <a:noFill/>
        </p:spPr>
        <p:txBody>
          <a:bodyPr wrap="square">
            <a:spAutoFit/>
          </a:bodyPr>
          <a:lstStyle/>
          <a:p>
            <a:pPr algn="ctr" rtl="1"/>
            <a:r>
              <a:rPr lang="ur-PK" sz="3600" b="1" kern="0" dirty="0">
                <a:solidFill>
                  <a:schemeClr val="accent4">
                    <a:lumMod val="50000"/>
                  </a:schemeClr>
                </a:solidFill>
                <a:latin typeface="Jameel Noori Nastaleeq" pitchFamily="2" charset="-78"/>
                <a:cs typeface="Jameel Noori Nastaleeq" pitchFamily="2" charset="-78"/>
              </a:rPr>
              <a:t>پڑھائی کا خاکہ ۔3</a:t>
            </a:r>
          </a:p>
        </p:txBody>
      </p:sp>
      <p:graphicFrame>
        <p:nvGraphicFramePr>
          <p:cNvPr id="3" name="Table 2">
            <a:extLst>
              <a:ext uri="{FF2B5EF4-FFF2-40B4-BE49-F238E27FC236}">
                <a16:creationId xmlns:a16="http://schemas.microsoft.com/office/drawing/2014/main" id="{78785E45-F42F-881C-6989-C9072DA632CD}"/>
              </a:ext>
            </a:extLst>
          </p:cNvPr>
          <p:cNvGraphicFramePr>
            <a:graphicFrameLocks noGrp="1"/>
          </p:cNvGraphicFramePr>
          <p:nvPr>
            <p:extLst>
              <p:ext uri="{D42A27DB-BD31-4B8C-83A1-F6EECF244321}">
                <p14:modId xmlns:p14="http://schemas.microsoft.com/office/powerpoint/2010/main" val="2168561465"/>
              </p:ext>
            </p:extLst>
          </p:nvPr>
        </p:nvGraphicFramePr>
        <p:xfrm>
          <a:off x="903515" y="1190171"/>
          <a:ext cx="7336970" cy="3097902"/>
        </p:xfrm>
        <a:graphic>
          <a:graphicData uri="http://schemas.openxmlformats.org/drawingml/2006/table">
            <a:tbl>
              <a:tblPr rtl="1" firstRow="1" firstCol="1" bandRow="1">
                <a:tableStyleId>{30E527AB-6877-4102-928A-593C1F83B9F6}</a:tableStyleId>
              </a:tblPr>
              <a:tblGrid>
                <a:gridCol w="1434098">
                  <a:extLst>
                    <a:ext uri="{9D8B030D-6E8A-4147-A177-3AD203B41FA5}">
                      <a16:colId xmlns:a16="http://schemas.microsoft.com/office/drawing/2014/main" val="3974303649"/>
                    </a:ext>
                  </a:extLst>
                </a:gridCol>
                <a:gridCol w="1134144">
                  <a:extLst>
                    <a:ext uri="{9D8B030D-6E8A-4147-A177-3AD203B41FA5}">
                      <a16:colId xmlns:a16="http://schemas.microsoft.com/office/drawing/2014/main" val="1675462249"/>
                    </a:ext>
                  </a:extLst>
                </a:gridCol>
                <a:gridCol w="1738568">
                  <a:extLst>
                    <a:ext uri="{9D8B030D-6E8A-4147-A177-3AD203B41FA5}">
                      <a16:colId xmlns:a16="http://schemas.microsoft.com/office/drawing/2014/main" val="4107647769"/>
                    </a:ext>
                  </a:extLst>
                </a:gridCol>
                <a:gridCol w="2044176">
                  <a:extLst>
                    <a:ext uri="{9D8B030D-6E8A-4147-A177-3AD203B41FA5}">
                      <a16:colId xmlns:a16="http://schemas.microsoft.com/office/drawing/2014/main" val="1542301945"/>
                    </a:ext>
                  </a:extLst>
                </a:gridCol>
                <a:gridCol w="985984">
                  <a:extLst>
                    <a:ext uri="{9D8B030D-6E8A-4147-A177-3AD203B41FA5}">
                      <a16:colId xmlns:a16="http://schemas.microsoft.com/office/drawing/2014/main" val="2393056485"/>
                    </a:ext>
                  </a:extLst>
                </a:gridCol>
              </a:tblGrid>
              <a:tr h="1083913">
                <a:tc>
                  <a:txBody>
                    <a:bodyPr/>
                    <a:lstStyle/>
                    <a:p>
                      <a:pPr marL="0" marR="0" algn="ctr" rtl="1">
                        <a:lnSpc>
                          <a:spcPct val="115000"/>
                        </a:lnSpc>
                        <a:spcBef>
                          <a:spcPts val="0"/>
                        </a:spcBef>
                        <a:spcAft>
                          <a:spcPts val="1000"/>
                        </a:spcAft>
                      </a:pPr>
                      <a:r>
                        <a:rPr lang="ur-PK" sz="2800" b="1" kern="100" dirty="0">
                          <a:effectLst/>
                          <a:latin typeface="Jameel Noori Nastaleeq" panose="02000503000000020004" pitchFamily="2" charset="-78"/>
                          <a:cs typeface="Jameel Noori Nastaleeq" panose="02000503000000020004" pitchFamily="2" charset="-78"/>
                        </a:rPr>
                        <a:t>متن سے نئے  الفا ظ تلاش کیجئے</a:t>
                      </a:r>
                      <a:endParaRPr lang="en-US" sz="2800" b="1"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solidFill>
                      <a:schemeClr val="accent3">
                        <a:lumMod val="40000"/>
                        <a:lumOff val="60000"/>
                      </a:schemeClr>
                    </a:solidFill>
                  </a:tcPr>
                </a:tc>
                <a:tc>
                  <a:txBody>
                    <a:bodyPr/>
                    <a:lstStyle/>
                    <a:p>
                      <a:pPr marL="0" marR="0" algn="ctr" rtl="1">
                        <a:lnSpc>
                          <a:spcPct val="115000"/>
                        </a:lnSpc>
                        <a:spcBef>
                          <a:spcPts val="0"/>
                        </a:spcBef>
                        <a:spcAft>
                          <a:spcPts val="1000"/>
                        </a:spcAft>
                      </a:pPr>
                      <a:r>
                        <a:rPr lang="ur-PK" sz="2800" b="1" kern="100" dirty="0">
                          <a:effectLst/>
                          <a:latin typeface="Jameel Noori Nastaleeq" panose="02000503000000020004" pitchFamily="2" charset="-78"/>
                          <a:cs typeface="Jameel Noori Nastaleeq" panose="02000503000000020004" pitchFamily="2" charset="-78"/>
                        </a:rPr>
                        <a:t>لغت سے معنی </a:t>
                      </a:r>
                      <a:r>
                        <a:rPr lang="ur-PK" sz="2800" b="1" kern="100" dirty="0" err="1">
                          <a:effectLst/>
                          <a:latin typeface="Jameel Noori Nastaleeq" panose="02000503000000020004" pitchFamily="2" charset="-78"/>
                          <a:cs typeface="Jameel Noori Nastaleeq" panose="02000503000000020004" pitchFamily="2" charset="-78"/>
                        </a:rPr>
                        <a:t>نکالئے</a:t>
                      </a:r>
                      <a:endParaRPr lang="en-US" sz="2800" b="1"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solidFill>
                      <a:schemeClr val="accent3">
                        <a:lumMod val="40000"/>
                        <a:lumOff val="60000"/>
                      </a:schemeClr>
                    </a:solidFill>
                  </a:tcPr>
                </a:tc>
                <a:tc>
                  <a:txBody>
                    <a:bodyPr/>
                    <a:lstStyle/>
                    <a:p>
                      <a:pPr marL="0" marR="0" algn="ctr" rtl="1">
                        <a:lnSpc>
                          <a:spcPct val="115000"/>
                        </a:lnSpc>
                        <a:spcBef>
                          <a:spcPts val="0"/>
                        </a:spcBef>
                        <a:spcAft>
                          <a:spcPts val="1000"/>
                        </a:spcAft>
                        <a:tabLst>
                          <a:tab pos="1300480" algn="l"/>
                        </a:tabLst>
                      </a:pPr>
                      <a:r>
                        <a:rPr lang="ur-PK" sz="2800" b="1" kern="100" dirty="0">
                          <a:effectLst/>
                          <a:latin typeface="Jameel Noori Nastaleeq" panose="02000503000000020004" pitchFamily="2" charset="-78"/>
                          <a:cs typeface="Jameel Noori Nastaleeq" panose="02000503000000020004" pitchFamily="2" charset="-78"/>
                        </a:rPr>
                        <a:t>تصویری شکل میں  فہم کا اظہار </a:t>
                      </a:r>
                      <a:r>
                        <a:rPr lang="ur-PK" sz="2800" b="1" kern="100" dirty="0" err="1">
                          <a:effectLst/>
                          <a:latin typeface="Jameel Noori Nastaleeq" panose="02000503000000020004" pitchFamily="2" charset="-78"/>
                          <a:cs typeface="Jameel Noori Nastaleeq" panose="02000503000000020004" pitchFamily="2" charset="-78"/>
                        </a:rPr>
                        <a:t>کیجئے</a:t>
                      </a:r>
                      <a:endParaRPr lang="en-US" sz="2800" b="1"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solidFill>
                      <a:schemeClr val="accent3">
                        <a:lumMod val="40000"/>
                        <a:lumOff val="60000"/>
                      </a:schemeClr>
                    </a:solidFill>
                  </a:tcPr>
                </a:tc>
                <a:tc>
                  <a:txBody>
                    <a:bodyPr/>
                    <a:lstStyle/>
                    <a:p>
                      <a:pPr marL="0" marR="0" algn="ctr" rtl="1">
                        <a:lnSpc>
                          <a:spcPct val="115000"/>
                        </a:lnSpc>
                        <a:spcBef>
                          <a:spcPts val="0"/>
                        </a:spcBef>
                        <a:spcAft>
                          <a:spcPts val="1000"/>
                        </a:spcAft>
                      </a:pPr>
                      <a:r>
                        <a:rPr lang="ur-PK" sz="2800" b="1" kern="100" dirty="0">
                          <a:effectLst/>
                          <a:latin typeface="Jameel Noori Nastaleeq" panose="02000503000000020004" pitchFamily="2" charset="-78"/>
                          <a:cs typeface="Jameel Noori Nastaleeq" panose="02000503000000020004" pitchFamily="2" charset="-78"/>
                        </a:rPr>
                        <a:t>عبارت میں لفظ  کہاں اور کیوں استعمال ہوا؟</a:t>
                      </a:r>
                      <a:endParaRPr lang="en-US" sz="2800" b="1"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solidFill>
                      <a:schemeClr val="accent3">
                        <a:lumMod val="40000"/>
                        <a:lumOff val="60000"/>
                      </a:schemeClr>
                    </a:solidFill>
                  </a:tcPr>
                </a:tc>
                <a:tc>
                  <a:txBody>
                    <a:bodyPr/>
                    <a:lstStyle/>
                    <a:p>
                      <a:pPr marL="0" marR="0" algn="ctr" rtl="1">
                        <a:lnSpc>
                          <a:spcPct val="115000"/>
                        </a:lnSpc>
                        <a:spcBef>
                          <a:spcPts val="0"/>
                        </a:spcBef>
                        <a:spcAft>
                          <a:spcPts val="1000"/>
                        </a:spcAft>
                      </a:pPr>
                      <a:r>
                        <a:rPr lang="ur-PK" sz="2800" b="1" kern="100" dirty="0">
                          <a:effectLst/>
                          <a:latin typeface="Jameel Noori Nastaleeq" panose="02000503000000020004" pitchFamily="2" charset="-78"/>
                          <a:cs typeface="Jameel Noori Nastaleeq" panose="02000503000000020004" pitchFamily="2" charset="-78"/>
                        </a:rPr>
                        <a:t>جملہ بنائیے</a:t>
                      </a:r>
                      <a:endParaRPr lang="en-US" sz="2800" b="1"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solidFill>
                      <a:schemeClr val="accent3">
                        <a:lumMod val="40000"/>
                        <a:lumOff val="60000"/>
                      </a:schemeClr>
                    </a:solidFill>
                  </a:tcPr>
                </a:tc>
                <a:extLst>
                  <a:ext uri="{0D108BD9-81ED-4DB2-BD59-A6C34878D82A}">
                    <a16:rowId xmlns:a16="http://schemas.microsoft.com/office/drawing/2014/main" val="525796032"/>
                  </a:ext>
                </a:extLst>
              </a:tr>
              <a:tr h="416408">
                <a:tc>
                  <a:txBody>
                    <a:bodyPr/>
                    <a:lstStyle/>
                    <a:p>
                      <a:pPr marL="0" marR="0" algn="r" rtl="1">
                        <a:lnSpc>
                          <a:spcPct val="100000"/>
                        </a:lnSpc>
                        <a:spcBef>
                          <a:spcPts val="0"/>
                        </a:spcBef>
                        <a:spcAft>
                          <a:spcPts val="1000"/>
                        </a:spcAft>
                      </a:pPr>
                      <a:r>
                        <a:rPr lang="ur-PK" sz="700" kern="100">
                          <a:effectLst/>
                          <a:latin typeface="Jameel Noori Nastaleeq" panose="02000503000000020004" pitchFamily="2" charset="-78"/>
                          <a:cs typeface="Jameel Noori Nastaleeq" panose="02000503000000020004" pitchFamily="2" charset="-78"/>
                        </a:rPr>
                        <a:t> </a:t>
                      </a:r>
                      <a:endParaRPr lang="en-US" sz="700" kern="10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tc>
                <a:tc>
                  <a:txBody>
                    <a:bodyPr/>
                    <a:lstStyle/>
                    <a:p>
                      <a:pPr marL="0" marR="0" algn="ctr" rtl="1">
                        <a:lnSpc>
                          <a:spcPct val="100000"/>
                        </a:lnSpc>
                        <a:spcBef>
                          <a:spcPts val="0"/>
                        </a:spcBef>
                        <a:spcAft>
                          <a:spcPts val="1000"/>
                        </a:spcAft>
                      </a:pPr>
                      <a:r>
                        <a:rPr lang="ur-PK" sz="700" kern="100">
                          <a:effectLst/>
                          <a:latin typeface="Jameel Noori Nastaleeq" panose="02000503000000020004" pitchFamily="2" charset="-78"/>
                          <a:cs typeface="Jameel Noori Nastaleeq" panose="02000503000000020004" pitchFamily="2" charset="-78"/>
                        </a:rPr>
                        <a:t> </a:t>
                      </a:r>
                      <a:endParaRPr lang="en-US" sz="700" kern="10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tc>
                <a:tc>
                  <a:txBody>
                    <a:bodyPr/>
                    <a:lstStyle/>
                    <a:p>
                      <a:pPr marL="0" marR="0" algn="r" rtl="1">
                        <a:lnSpc>
                          <a:spcPct val="100000"/>
                        </a:lnSpc>
                        <a:spcBef>
                          <a:spcPts val="0"/>
                        </a:spcBef>
                        <a:spcAft>
                          <a:spcPts val="1000"/>
                        </a:spcAft>
                        <a:tabLst>
                          <a:tab pos="1300480" algn="l"/>
                        </a:tabLst>
                      </a:pPr>
                      <a:r>
                        <a:rPr lang="ur-PK" sz="700" kern="100" dirty="0">
                          <a:effectLst/>
                          <a:latin typeface="Jameel Noori Nastaleeq" panose="02000503000000020004" pitchFamily="2" charset="-78"/>
                          <a:cs typeface="Jameel Noori Nastaleeq" panose="02000503000000020004" pitchFamily="2" charset="-78"/>
                        </a:rPr>
                        <a:t> </a:t>
                      </a:r>
                      <a:endParaRPr lang="en-US" sz="700" kern="100" dirty="0">
                        <a:effectLst/>
                        <a:latin typeface="Jameel Noori Nastaleeq" panose="02000503000000020004" pitchFamily="2" charset="-78"/>
                        <a:cs typeface="Jameel Noori Nastaleeq" panose="02000503000000020004" pitchFamily="2" charset="-78"/>
                      </a:endParaRPr>
                    </a:p>
                  </a:txBody>
                  <a:tcPr marL="52387" marR="52387" marT="0" marB="0"/>
                </a:tc>
                <a:tc>
                  <a:txBody>
                    <a:bodyPr/>
                    <a:lstStyle/>
                    <a:p>
                      <a:pPr marL="0" marR="0" algn="ctr" rtl="1">
                        <a:lnSpc>
                          <a:spcPct val="100000"/>
                        </a:lnSpc>
                        <a:spcBef>
                          <a:spcPts val="0"/>
                        </a:spcBef>
                        <a:spcAft>
                          <a:spcPts val="1000"/>
                        </a:spcAft>
                      </a:pPr>
                      <a:r>
                        <a:rPr lang="ur-PK" sz="700" kern="100" dirty="0">
                          <a:effectLst/>
                          <a:latin typeface="Jameel Noori Nastaleeq" panose="02000503000000020004" pitchFamily="2" charset="-78"/>
                          <a:cs typeface="Jameel Noori Nastaleeq" panose="02000503000000020004" pitchFamily="2" charset="-78"/>
                        </a:rPr>
                        <a:t> </a:t>
                      </a:r>
                      <a:endParaRPr lang="en-US" sz="700"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tc>
                <a:tc>
                  <a:txBody>
                    <a:bodyPr/>
                    <a:lstStyle/>
                    <a:p>
                      <a:pPr marL="0" marR="0" algn="ctr" rtl="1">
                        <a:lnSpc>
                          <a:spcPct val="100000"/>
                        </a:lnSpc>
                        <a:spcBef>
                          <a:spcPts val="0"/>
                        </a:spcBef>
                        <a:spcAft>
                          <a:spcPts val="1000"/>
                        </a:spcAft>
                      </a:pPr>
                      <a:r>
                        <a:rPr lang="ur-PK" sz="700" kern="100" dirty="0">
                          <a:effectLst/>
                          <a:latin typeface="Jameel Noori Nastaleeq" panose="02000503000000020004" pitchFamily="2" charset="-78"/>
                          <a:cs typeface="Jameel Noori Nastaleeq" panose="02000503000000020004" pitchFamily="2" charset="-78"/>
                        </a:rPr>
                        <a:t> </a:t>
                      </a:r>
                      <a:endParaRPr lang="en-US" sz="700"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tc>
                <a:extLst>
                  <a:ext uri="{0D108BD9-81ED-4DB2-BD59-A6C34878D82A}">
                    <a16:rowId xmlns:a16="http://schemas.microsoft.com/office/drawing/2014/main" val="2936535801"/>
                  </a:ext>
                </a:extLst>
              </a:tr>
              <a:tr h="479297">
                <a:tc>
                  <a:txBody>
                    <a:bodyPr/>
                    <a:lstStyle/>
                    <a:p>
                      <a:pPr marL="0" marR="0" algn="r" rtl="1">
                        <a:lnSpc>
                          <a:spcPct val="100000"/>
                        </a:lnSpc>
                        <a:spcBef>
                          <a:spcPts val="0"/>
                        </a:spcBef>
                        <a:spcAft>
                          <a:spcPts val="1000"/>
                        </a:spcAft>
                      </a:pPr>
                      <a:r>
                        <a:rPr lang="ur-PK" sz="700" kern="100">
                          <a:effectLst/>
                          <a:latin typeface="Jameel Noori Nastaleeq" panose="02000503000000020004" pitchFamily="2" charset="-78"/>
                          <a:cs typeface="Jameel Noori Nastaleeq" panose="02000503000000020004" pitchFamily="2" charset="-78"/>
                        </a:rPr>
                        <a:t> </a:t>
                      </a:r>
                      <a:endParaRPr lang="en-US" sz="700" kern="100">
                        <a:effectLst/>
                        <a:latin typeface="Jameel Noori Nastaleeq" panose="02000503000000020004" pitchFamily="2" charset="-78"/>
                        <a:cs typeface="Jameel Noori Nastaleeq" panose="02000503000000020004" pitchFamily="2" charset="-78"/>
                      </a:endParaRPr>
                    </a:p>
                    <a:p>
                      <a:pPr marL="0" marR="0" algn="r" rtl="1">
                        <a:lnSpc>
                          <a:spcPct val="100000"/>
                        </a:lnSpc>
                        <a:spcBef>
                          <a:spcPts val="0"/>
                        </a:spcBef>
                        <a:spcAft>
                          <a:spcPts val="1000"/>
                        </a:spcAft>
                      </a:pPr>
                      <a:r>
                        <a:rPr lang="ur-PK" sz="700" kern="100">
                          <a:effectLst/>
                          <a:latin typeface="Jameel Noori Nastaleeq" panose="02000503000000020004" pitchFamily="2" charset="-78"/>
                          <a:cs typeface="Jameel Noori Nastaleeq" panose="02000503000000020004" pitchFamily="2" charset="-78"/>
                        </a:rPr>
                        <a:t> </a:t>
                      </a:r>
                      <a:endParaRPr lang="en-US" sz="700" kern="10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tc>
                <a:tc>
                  <a:txBody>
                    <a:bodyPr/>
                    <a:lstStyle/>
                    <a:p>
                      <a:pPr marL="0" marR="0" algn="ctr" rtl="1">
                        <a:lnSpc>
                          <a:spcPct val="100000"/>
                        </a:lnSpc>
                        <a:spcBef>
                          <a:spcPts val="0"/>
                        </a:spcBef>
                        <a:spcAft>
                          <a:spcPts val="1000"/>
                        </a:spcAft>
                      </a:pPr>
                      <a:r>
                        <a:rPr lang="ur-PK" sz="700" kern="100">
                          <a:effectLst/>
                          <a:latin typeface="Jameel Noori Nastaleeq" panose="02000503000000020004" pitchFamily="2" charset="-78"/>
                          <a:cs typeface="Jameel Noori Nastaleeq" panose="02000503000000020004" pitchFamily="2" charset="-78"/>
                        </a:rPr>
                        <a:t> </a:t>
                      </a:r>
                      <a:endParaRPr lang="en-US" sz="700" kern="10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tc>
                <a:tc>
                  <a:txBody>
                    <a:bodyPr/>
                    <a:lstStyle/>
                    <a:p>
                      <a:pPr marL="0" marR="0" algn="r" rtl="1">
                        <a:lnSpc>
                          <a:spcPct val="100000"/>
                        </a:lnSpc>
                        <a:spcBef>
                          <a:spcPts val="0"/>
                        </a:spcBef>
                        <a:spcAft>
                          <a:spcPts val="1000"/>
                        </a:spcAft>
                        <a:tabLst>
                          <a:tab pos="1300480" algn="l"/>
                        </a:tabLst>
                      </a:pPr>
                      <a:r>
                        <a:rPr lang="ur-PK" sz="700" kern="100" dirty="0">
                          <a:effectLst/>
                          <a:latin typeface="Jameel Noori Nastaleeq" panose="02000503000000020004" pitchFamily="2" charset="-78"/>
                          <a:cs typeface="Jameel Noori Nastaleeq" panose="02000503000000020004" pitchFamily="2" charset="-78"/>
                        </a:rPr>
                        <a:t> </a:t>
                      </a:r>
                      <a:endParaRPr lang="en-US" sz="700"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tc>
                <a:tc>
                  <a:txBody>
                    <a:bodyPr/>
                    <a:lstStyle/>
                    <a:p>
                      <a:pPr marL="0" marR="0" algn="ctr" rtl="1">
                        <a:lnSpc>
                          <a:spcPct val="100000"/>
                        </a:lnSpc>
                        <a:spcBef>
                          <a:spcPts val="0"/>
                        </a:spcBef>
                        <a:spcAft>
                          <a:spcPts val="1000"/>
                        </a:spcAft>
                      </a:pPr>
                      <a:r>
                        <a:rPr lang="ur-PK" sz="700" kern="100" dirty="0">
                          <a:effectLst/>
                          <a:latin typeface="Jameel Noori Nastaleeq" panose="02000503000000020004" pitchFamily="2" charset="-78"/>
                          <a:cs typeface="Jameel Noori Nastaleeq" panose="02000503000000020004" pitchFamily="2" charset="-78"/>
                        </a:rPr>
                        <a:t> </a:t>
                      </a:r>
                      <a:endParaRPr lang="en-US" sz="700"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tc>
                <a:tc>
                  <a:txBody>
                    <a:bodyPr/>
                    <a:lstStyle/>
                    <a:p>
                      <a:pPr marL="0" marR="0" algn="ctr" rtl="1">
                        <a:lnSpc>
                          <a:spcPct val="100000"/>
                        </a:lnSpc>
                        <a:spcBef>
                          <a:spcPts val="0"/>
                        </a:spcBef>
                        <a:spcAft>
                          <a:spcPts val="1000"/>
                        </a:spcAft>
                      </a:pPr>
                      <a:r>
                        <a:rPr lang="ur-PK" sz="700" kern="100" dirty="0">
                          <a:effectLst/>
                          <a:latin typeface="Jameel Noori Nastaleeq" panose="02000503000000020004" pitchFamily="2" charset="-78"/>
                          <a:cs typeface="Jameel Noori Nastaleeq" panose="02000503000000020004" pitchFamily="2" charset="-78"/>
                        </a:rPr>
                        <a:t> </a:t>
                      </a:r>
                      <a:endParaRPr lang="en-US" sz="700"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tc>
                <a:extLst>
                  <a:ext uri="{0D108BD9-81ED-4DB2-BD59-A6C34878D82A}">
                    <a16:rowId xmlns:a16="http://schemas.microsoft.com/office/drawing/2014/main" val="1007526944"/>
                  </a:ext>
                </a:extLst>
              </a:tr>
              <a:tr h="500157">
                <a:tc>
                  <a:txBody>
                    <a:bodyPr/>
                    <a:lstStyle/>
                    <a:p>
                      <a:pPr marL="0" marR="0" algn="r" rtl="1">
                        <a:lnSpc>
                          <a:spcPct val="100000"/>
                        </a:lnSpc>
                        <a:spcBef>
                          <a:spcPts val="0"/>
                        </a:spcBef>
                        <a:spcAft>
                          <a:spcPts val="1000"/>
                        </a:spcAft>
                      </a:pPr>
                      <a:r>
                        <a:rPr lang="ur-PK" sz="700" kern="100">
                          <a:effectLst/>
                          <a:latin typeface="Jameel Noori Nastaleeq" panose="02000503000000020004" pitchFamily="2" charset="-78"/>
                          <a:cs typeface="Jameel Noori Nastaleeq" panose="02000503000000020004" pitchFamily="2" charset="-78"/>
                        </a:rPr>
                        <a:t> </a:t>
                      </a:r>
                      <a:endParaRPr lang="en-US" sz="700" kern="10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tc>
                <a:tc>
                  <a:txBody>
                    <a:bodyPr/>
                    <a:lstStyle/>
                    <a:p>
                      <a:pPr marL="0" marR="0" algn="ctr" rtl="1">
                        <a:lnSpc>
                          <a:spcPct val="100000"/>
                        </a:lnSpc>
                        <a:spcBef>
                          <a:spcPts val="0"/>
                        </a:spcBef>
                        <a:spcAft>
                          <a:spcPts val="1000"/>
                        </a:spcAft>
                      </a:pPr>
                      <a:r>
                        <a:rPr lang="ur-PK" sz="700" kern="100">
                          <a:effectLst/>
                          <a:latin typeface="Jameel Noori Nastaleeq" panose="02000503000000020004" pitchFamily="2" charset="-78"/>
                          <a:cs typeface="Jameel Noori Nastaleeq" panose="02000503000000020004" pitchFamily="2" charset="-78"/>
                        </a:rPr>
                        <a:t> </a:t>
                      </a:r>
                      <a:endParaRPr lang="en-US" sz="700" kern="10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tc>
                <a:tc>
                  <a:txBody>
                    <a:bodyPr/>
                    <a:lstStyle/>
                    <a:p>
                      <a:pPr marL="0" marR="0" algn="r" rtl="1">
                        <a:lnSpc>
                          <a:spcPct val="100000"/>
                        </a:lnSpc>
                        <a:spcBef>
                          <a:spcPts val="0"/>
                        </a:spcBef>
                        <a:spcAft>
                          <a:spcPts val="1000"/>
                        </a:spcAft>
                        <a:tabLst>
                          <a:tab pos="1300480" algn="l"/>
                        </a:tabLst>
                      </a:pPr>
                      <a:r>
                        <a:rPr lang="ur-PK" sz="700" kern="100">
                          <a:effectLst/>
                          <a:latin typeface="Jameel Noori Nastaleeq" panose="02000503000000020004" pitchFamily="2" charset="-78"/>
                          <a:cs typeface="Jameel Noori Nastaleeq" panose="02000503000000020004" pitchFamily="2" charset="-78"/>
                        </a:rPr>
                        <a:t> </a:t>
                      </a:r>
                      <a:endParaRPr lang="en-US" sz="700" kern="100">
                        <a:effectLst/>
                        <a:latin typeface="Jameel Noori Nastaleeq" panose="02000503000000020004" pitchFamily="2" charset="-78"/>
                        <a:cs typeface="Jameel Noori Nastaleeq" panose="02000503000000020004" pitchFamily="2" charset="-78"/>
                      </a:endParaRPr>
                    </a:p>
                    <a:p>
                      <a:pPr marL="0" marR="0" algn="r" rtl="1">
                        <a:lnSpc>
                          <a:spcPct val="100000"/>
                        </a:lnSpc>
                        <a:spcBef>
                          <a:spcPts val="0"/>
                        </a:spcBef>
                        <a:spcAft>
                          <a:spcPts val="1000"/>
                        </a:spcAft>
                        <a:tabLst>
                          <a:tab pos="1300480" algn="l"/>
                        </a:tabLst>
                      </a:pPr>
                      <a:r>
                        <a:rPr lang="ur-PK" sz="700" kern="100">
                          <a:effectLst/>
                          <a:latin typeface="Jameel Noori Nastaleeq" panose="02000503000000020004" pitchFamily="2" charset="-78"/>
                          <a:cs typeface="Jameel Noori Nastaleeq" panose="02000503000000020004" pitchFamily="2" charset="-78"/>
                        </a:rPr>
                        <a:t> </a:t>
                      </a:r>
                      <a:endParaRPr lang="en-US" sz="700" kern="10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tc>
                <a:tc>
                  <a:txBody>
                    <a:bodyPr/>
                    <a:lstStyle/>
                    <a:p>
                      <a:pPr marL="0" marR="0" algn="ctr" rtl="1">
                        <a:lnSpc>
                          <a:spcPct val="100000"/>
                        </a:lnSpc>
                        <a:spcBef>
                          <a:spcPts val="0"/>
                        </a:spcBef>
                        <a:spcAft>
                          <a:spcPts val="1000"/>
                        </a:spcAft>
                      </a:pPr>
                      <a:r>
                        <a:rPr lang="ur-PK" sz="700" kern="100">
                          <a:effectLst/>
                          <a:latin typeface="Jameel Noori Nastaleeq" panose="02000503000000020004" pitchFamily="2" charset="-78"/>
                          <a:cs typeface="Jameel Noori Nastaleeq" panose="02000503000000020004" pitchFamily="2" charset="-78"/>
                        </a:rPr>
                        <a:t> </a:t>
                      </a:r>
                      <a:endParaRPr lang="en-US" sz="700" kern="10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tc>
                <a:tc>
                  <a:txBody>
                    <a:bodyPr/>
                    <a:lstStyle/>
                    <a:p>
                      <a:pPr marL="0" marR="0" algn="ctr" rtl="1">
                        <a:lnSpc>
                          <a:spcPct val="100000"/>
                        </a:lnSpc>
                        <a:spcBef>
                          <a:spcPts val="0"/>
                        </a:spcBef>
                        <a:spcAft>
                          <a:spcPts val="1000"/>
                        </a:spcAft>
                      </a:pPr>
                      <a:r>
                        <a:rPr lang="ur-PK" sz="700" kern="100" dirty="0">
                          <a:effectLst/>
                          <a:latin typeface="Jameel Noori Nastaleeq" panose="02000503000000020004" pitchFamily="2" charset="-78"/>
                          <a:cs typeface="Jameel Noori Nastaleeq" panose="02000503000000020004" pitchFamily="2" charset="-78"/>
                        </a:rPr>
                        <a:t> </a:t>
                      </a:r>
                      <a:endParaRPr lang="en-US" sz="700"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tc>
                <a:extLst>
                  <a:ext uri="{0D108BD9-81ED-4DB2-BD59-A6C34878D82A}">
                    <a16:rowId xmlns:a16="http://schemas.microsoft.com/office/drawing/2014/main" val="1665482574"/>
                  </a:ext>
                </a:extLst>
              </a:tr>
              <a:tr h="618127">
                <a:tc>
                  <a:txBody>
                    <a:bodyPr/>
                    <a:lstStyle/>
                    <a:p>
                      <a:pPr marL="0" marR="0" algn="r" rtl="1">
                        <a:lnSpc>
                          <a:spcPct val="100000"/>
                        </a:lnSpc>
                        <a:spcBef>
                          <a:spcPts val="0"/>
                        </a:spcBef>
                        <a:spcAft>
                          <a:spcPts val="1000"/>
                        </a:spcAft>
                      </a:pPr>
                      <a:r>
                        <a:rPr lang="ur-PK" sz="700" kern="100" dirty="0">
                          <a:effectLst/>
                          <a:latin typeface="Jameel Noori Nastaleeq" panose="02000503000000020004" pitchFamily="2" charset="-78"/>
                          <a:cs typeface="Jameel Noori Nastaleeq" panose="02000503000000020004" pitchFamily="2" charset="-78"/>
                        </a:rPr>
                        <a:t> </a:t>
                      </a:r>
                      <a:endParaRPr lang="en-US" sz="700"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tc>
                <a:tc>
                  <a:txBody>
                    <a:bodyPr/>
                    <a:lstStyle/>
                    <a:p>
                      <a:pPr marL="0" marR="0" algn="ctr" rtl="1">
                        <a:lnSpc>
                          <a:spcPct val="100000"/>
                        </a:lnSpc>
                        <a:spcBef>
                          <a:spcPts val="0"/>
                        </a:spcBef>
                        <a:spcAft>
                          <a:spcPts val="1000"/>
                        </a:spcAft>
                      </a:pPr>
                      <a:r>
                        <a:rPr lang="ur-PK" sz="700" kern="100" dirty="0">
                          <a:effectLst/>
                          <a:latin typeface="Jameel Noori Nastaleeq" panose="02000503000000020004" pitchFamily="2" charset="-78"/>
                          <a:cs typeface="Jameel Noori Nastaleeq" panose="02000503000000020004" pitchFamily="2" charset="-78"/>
                        </a:rPr>
                        <a:t> </a:t>
                      </a:r>
                      <a:endParaRPr lang="en-US" sz="700"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tc>
                <a:tc>
                  <a:txBody>
                    <a:bodyPr/>
                    <a:lstStyle/>
                    <a:p>
                      <a:pPr marL="0" marR="0" algn="r" rtl="1">
                        <a:lnSpc>
                          <a:spcPct val="100000"/>
                        </a:lnSpc>
                        <a:spcBef>
                          <a:spcPts val="0"/>
                        </a:spcBef>
                        <a:spcAft>
                          <a:spcPts val="1000"/>
                        </a:spcAft>
                        <a:tabLst>
                          <a:tab pos="1300480" algn="l"/>
                        </a:tabLst>
                      </a:pPr>
                      <a:r>
                        <a:rPr lang="ur-PK" sz="700" kern="100" dirty="0">
                          <a:effectLst/>
                          <a:latin typeface="Jameel Noori Nastaleeq" panose="02000503000000020004" pitchFamily="2" charset="-78"/>
                          <a:cs typeface="Jameel Noori Nastaleeq" panose="02000503000000020004" pitchFamily="2" charset="-78"/>
                        </a:rPr>
                        <a:t> </a:t>
                      </a:r>
                      <a:endParaRPr lang="en-US" sz="700"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tc>
                <a:tc>
                  <a:txBody>
                    <a:bodyPr/>
                    <a:lstStyle/>
                    <a:p>
                      <a:pPr marL="0" marR="0" algn="ctr" rtl="1">
                        <a:lnSpc>
                          <a:spcPct val="100000"/>
                        </a:lnSpc>
                        <a:spcBef>
                          <a:spcPts val="0"/>
                        </a:spcBef>
                        <a:spcAft>
                          <a:spcPts val="1000"/>
                        </a:spcAft>
                      </a:pPr>
                      <a:r>
                        <a:rPr lang="ur-PK" sz="700" kern="100" dirty="0">
                          <a:effectLst/>
                          <a:latin typeface="Jameel Noori Nastaleeq" panose="02000503000000020004" pitchFamily="2" charset="-78"/>
                          <a:cs typeface="Jameel Noori Nastaleeq" panose="02000503000000020004" pitchFamily="2" charset="-78"/>
                        </a:rPr>
                        <a:t> </a:t>
                      </a:r>
                      <a:endParaRPr lang="en-US" sz="700"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tc>
                <a:tc>
                  <a:txBody>
                    <a:bodyPr/>
                    <a:lstStyle/>
                    <a:p>
                      <a:pPr marL="0" marR="0" algn="ctr" rtl="1">
                        <a:lnSpc>
                          <a:spcPct val="100000"/>
                        </a:lnSpc>
                        <a:spcBef>
                          <a:spcPts val="0"/>
                        </a:spcBef>
                        <a:spcAft>
                          <a:spcPts val="1000"/>
                        </a:spcAft>
                      </a:pPr>
                      <a:r>
                        <a:rPr lang="ur-PK" sz="700" kern="100" dirty="0">
                          <a:effectLst/>
                          <a:latin typeface="Jameel Noori Nastaleeq" panose="02000503000000020004" pitchFamily="2" charset="-78"/>
                          <a:cs typeface="Jameel Noori Nastaleeq" panose="02000503000000020004" pitchFamily="2" charset="-78"/>
                        </a:rPr>
                        <a:t> </a:t>
                      </a:r>
                      <a:endParaRPr lang="en-US" sz="700"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2387" marR="52387" marT="0" marB="0"/>
                </a:tc>
                <a:extLst>
                  <a:ext uri="{0D108BD9-81ED-4DB2-BD59-A6C34878D82A}">
                    <a16:rowId xmlns:a16="http://schemas.microsoft.com/office/drawing/2014/main" val="1338688314"/>
                  </a:ext>
                </a:extLst>
              </a:tr>
            </a:tbl>
          </a:graphicData>
        </a:graphic>
      </p:graphicFrame>
    </p:spTree>
    <p:extLst>
      <p:ext uri="{BB962C8B-B14F-4D97-AF65-F5344CB8AC3E}">
        <p14:creationId xmlns:p14="http://schemas.microsoft.com/office/powerpoint/2010/main" val="33137427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B6D1A31-B310-612E-43E4-3BF7B2DBE375}"/>
              </a:ext>
            </a:extLst>
          </p:cNvPr>
          <p:cNvSpPr txBox="1"/>
          <p:nvPr/>
        </p:nvSpPr>
        <p:spPr>
          <a:xfrm>
            <a:off x="2402366" y="252264"/>
            <a:ext cx="4339268" cy="523220"/>
          </a:xfrm>
          <a:prstGeom prst="rect">
            <a:avLst/>
          </a:prstGeom>
          <a:noFill/>
        </p:spPr>
        <p:txBody>
          <a:bodyPr wrap="square">
            <a:spAutoFit/>
          </a:bodyPr>
          <a:lstStyle/>
          <a:p>
            <a:pPr algn="ctr" rtl="1"/>
            <a:r>
              <a:rPr lang="ur-PK" sz="2800" b="1" kern="0" dirty="0">
                <a:solidFill>
                  <a:schemeClr val="accent4">
                    <a:lumMod val="50000"/>
                  </a:schemeClr>
                </a:solidFill>
                <a:latin typeface="Jameel Noori Nastaleeq" pitchFamily="2" charset="-78"/>
                <a:cs typeface="Jameel Noori Nastaleeq" pitchFamily="2" charset="-78"/>
              </a:rPr>
              <a:t>پڑھائی کا خاکہ ۔</a:t>
            </a:r>
            <a:r>
              <a:rPr lang="en-US" sz="2800" b="1" kern="0" dirty="0">
                <a:solidFill>
                  <a:schemeClr val="accent4">
                    <a:lumMod val="50000"/>
                  </a:schemeClr>
                </a:solidFill>
                <a:latin typeface="Jameel Noori Nastaleeq" pitchFamily="2" charset="-78"/>
                <a:cs typeface="Jameel Noori Nastaleeq" pitchFamily="2" charset="-78"/>
              </a:rPr>
              <a:t>4</a:t>
            </a:r>
            <a:endParaRPr lang="ur-PK" sz="2800" b="1" kern="0" dirty="0">
              <a:solidFill>
                <a:schemeClr val="accent4">
                  <a:lumMod val="50000"/>
                </a:schemeClr>
              </a:solidFill>
              <a:latin typeface="Jameel Noori Nastaleeq" pitchFamily="2" charset="-78"/>
              <a:cs typeface="Jameel Noori Nastaleeq" pitchFamily="2" charset="-78"/>
            </a:endParaRPr>
          </a:p>
        </p:txBody>
      </p:sp>
      <p:graphicFrame>
        <p:nvGraphicFramePr>
          <p:cNvPr id="5" name="Table 4">
            <a:extLst>
              <a:ext uri="{FF2B5EF4-FFF2-40B4-BE49-F238E27FC236}">
                <a16:creationId xmlns:a16="http://schemas.microsoft.com/office/drawing/2014/main" id="{71A90B64-0BD5-22AC-E741-C9AEB512ECB6}"/>
              </a:ext>
            </a:extLst>
          </p:cNvPr>
          <p:cNvGraphicFramePr>
            <a:graphicFrameLocks noGrp="1"/>
          </p:cNvGraphicFramePr>
          <p:nvPr>
            <p:extLst>
              <p:ext uri="{D42A27DB-BD31-4B8C-83A1-F6EECF244321}">
                <p14:modId xmlns:p14="http://schemas.microsoft.com/office/powerpoint/2010/main" val="2133906764"/>
              </p:ext>
            </p:extLst>
          </p:nvPr>
        </p:nvGraphicFramePr>
        <p:xfrm>
          <a:off x="1054305" y="1396022"/>
          <a:ext cx="7293429" cy="3295247"/>
        </p:xfrm>
        <a:graphic>
          <a:graphicData uri="http://schemas.openxmlformats.org/drawingml/2006/table">
            <a:tbl>
              <a:tblPr rtl="1" firstRow="1" firstCol="1" bandRow="1">
                <a:tableStyleId>{30E527AB-6877-4102-928A-593C1F83B9F6}</a:tableStyleId>
              </a:tblPr>
              <a:tblGrid>
                <a:gridCol w="7293429">
                  <a:extLst>
                    <a:ext uri="{9D8B030D-6E8A-4147-A177-3AD203B41FA5}">
                      <a16:colId xmlns:a16="http://schemas.microsoft.com/office/drawing/2014/main" val="1917814689"/>
                    </a:ext>
                  </a:extLst>
                </a:gridCol>
              </a:tblGrid>
              <a:tr h="1190697">
                <a:tc>
                  <a:txBody>
                    <a:bodyPr/>
                    <a:lstStyle/>
                    <a:p>
                      <a:pPr marL="0" marR="0" algn="r" rtl="1">
                        <a:lnSpc>
                          <a:spcPct val="115000"/>
                        </a:lnSpc>
                        <a:spcBef>
                          <a:spcPts val="0"/>
                        </a:spcBef>
                        <a:spcAft>
                          <a:spcPts val="1000"/>
                        </a:spcAft>
                      </a:pPr>
                      <a:r>
                        <a:rPr lang="ur-PK" sz="2000" kern="100" dirty="0">
                          <a:effectLst/>
                          <a:latin typeface="Jameel Noori Nastaleeq" panose="02000503000000020004" pitchFamily="2" charset="-78"/>
                          <a:cs typeface="Jameel Noori Nastaleeq" panose="02000503000000020004" pitchFamily="2" charset="-78"/>
                        </a:rPr>
                        <a:t>مصنف  </a:t>
                      </a:r>
                      <a:r>
                        <a:rPr lang="ur-PK" sz="2000" kern="100" dirty="0" err="1">
                          <a:effectLst/>
                          <a:latin typeface="Jameel Noori Nastaleeq" panose="02000503000000020004" pitchFamily="2" charset="-78"/>
                          <a:cs typeface="Jameel Noori Nastaleeq" panose="02000503000000020004" pitchFamily="2" charset="-78"/>
                        </a:rPr>
                        <a:t>کےاندازِ</a:t>
                      </a:r>
                      <a:r>
                        <a:rPr lang="ur-PK" sz="2000" kern="100" dirty="0">
                          <a:effectLst/>
                          <a:latin typeface="Jameel Noori Nastaleeq" panose="02000503000000020004" pitchFamily="2" charset="-78"/>
                          <a:cs typeface="Jameel Noori Nastaleeq" panose="02000503000000020004" pitchFamily="2" charset="-78"/>
                        </a:rPr>
                        <a:t> تحریر کا اثر : </a:t>
                      </a:r>
                      <a:endParaRPr lang="en-US" sz="2000" kern="100" dirty="0">
                        <a:effectLst/>
                        <a:latin typeface="Jameel Noori Nastaleeq" panose="02000503000000020004" pitchFamily="2" charset="-78"/>
                        <a:cs typeface="Jameel Noori Nastaleeq" panose="02000503000000020004" pitchFamily="2" charset="-78"/>
                      </a:endParaRPr>
                    </a:p>
                    <a:p>
                      <a:pPr marL="0" marR="0" algn="r" rtl="1">
                        <a:lnSpc>
                          <a:spcPct val="115000"/>
                        </a:lnSpc>
                        <a:spcBef>
                          <a:spcPts val="0"/>
                        </a:spcBef>
                        <a:spcAft>
                          <a:spcPts val="1000"/>
                        </a:spcAft>
                      </a:pPr>
                      <a:r>
                        <a:rPr lang="ur-PK" sz="2000" kern="100" dirty="0">
                          <a:effectLst/>
                          <a:latin typeface="Jameel Noori Nastaleeq" panose="02000503000000020004" pitchFamily="2" charset="-78"/>
                          <a:cs typeface="Jameel Noori Nastaleeq" panose="02000503000000020004" pitchFamily="2" charset="-78"/>
                        </a:rPr>
                        <a:t>کہانی  کا اندازِ تحریر کیسا ہے ایک لفظ میں بتائیے ۔   اور منظر کی وہ تفصیل جس سے آپ کو کہانی سمجھنے میں مدد ملی :</a:t>
                      </a:r>
                    </a:p>
                  </a:txBody>
                  <a:tcPr marL="57422" marR="57422" marT="0" marB="0"/>
                </a:tc>
                <a:extLst>
                  <a:ext uri="{0D108BD9-81ED-4DB2-BD59-A6C34878D82A}">
                    <a16:rowId xmlns:a16="http://schemas.microsoft.com/office/drawing/2014/main" val="311653792"/>
                  </a:ext>
                </a:extLst>
              </a:tr>
              <a:tr h="1052275">
                <a:tc>
                  <a:txBody>
                    <a:bodyPr/>
                    <a:lstStyle/>
                    <a:p>
                      <a:pPr marL="76200" marR="0" algn="r" rtl="1">
                        <a:lnSpc>
                          <a:spcPct val="115000"/>
                        </a:lnSpc>
                        <a:spcBef>
                          <a:spcPts val="0"/>
                        </a:spcBef>
                        <a:spcAft>
                          <a:spcPts val="1000"/>
                        </a:spcAft>
                      </a:pPr>
                      <a:r>
                        <a:rPr lang="ur-PK" sz="2000" kern="100" dirty="0">
                          <a:effectLst/>
                          <a:latin typeface="Jameel Noori Nastaleeq" panose="02000503000000020004" pitchFamily="2" charset="-78"/>
                          <a:cs typeface="Jameel Noori Nastaleeq" panose="02000503000000020004" pitchFamily="2" charset="-78"/>
                        </a:rPr>
                        <a:t>کیا آپ  متن سے ایسی مثال کی نشاندہی کر سکتے ہیں جہاں کہانی کا رنگ  بدل گیا ہو  جو کہ مصنف کے لہجہ یا انداز سے مختلف ہو ؟ اس کا آپ کی فہم پر کیا اثر پڑا ؟</a:t>
                      </a:r>
                      <a:endParaRPr lang="en-US" sz="2000" kern="100" dirty="0">
                        <a:effectLst/>
                        <a:latin typeface="Jameel Noori Nastaleeq" panose="02000503000000020004" pitchFamily="2" charset="-78"/>
                        <a:cs typeface="Jameel Noori Nastaleeq" panose="02000503000000020004" pitchFamily="2" charset="-78"/>
                      </a:endParaRPr>
                    </a:p>
                  </a:txBody>
                  <a:tcPr marL="57422" marR="57422" marT="0" marB="0"/>
                </a:tc>
                <a:extLst>
                  <a:ext uri="{0D108BD9-81ED-4DB2-BD59-A6C34878D82A}">
                    <a16:rowId xmlns:a16="http://schemas.microsoft.com/office/drawing/2014/main" val="1915527137"/>
                  </a:ext>
                </a:extLst>
              </a:tr>
              <a:tr h="1052275">
                <a:tc>
                  <a:txBody>
                    <a:bodyPr/>
                    <a:lstStyle/>
                    <a:p>
                      <a:pPr marL="76200" marR="0" algn="r" rtl="1">
                        <a:lnSpc>
                          <a:spcPct val="115000"/>
                        </a:lnSpc>
                        <a:spcBef>
                          <a:spcPts val="0"/>
                        </a:spcBef>
                        <a:spcAft>
                          <a:spcPts val="1000"/>
                        </a:spcAft>
                      </a:pPr>
                      <a:r>
                        <a:rPr lang="ur-PK" sz="2000" kern="100" dirty="0">
                          <a:effectLst/>
                          <a:latin typeface="Jameel Noori Nastaleeq" panose="02000503000000020004" pitchFamily="2" charset="-78"/>
                          <a:cs typeface="Jameel Noori Nastaleeq" panose="02000503000000020004" pitchFamily="2" charset="-78"/>
                        </a:rPr>
                        <a:t>اگر آپ اس متن کو کسی مختلف  سوچ یا حالات کے تناظر میں پڑھتے ہیں (مثلاً، ایک مختلف وقت یا جگہ)، تو اس کے لہجے اور مزاج کی آپ کی تشریح کیسے بدل سکتی ہے؟</a:t>
                      </a:r>
                      <a:endParaRPr lang="en-US" sz="2000" kern="100" dirty="0">
                        <a:effectLst/>
                        <a:latin typeface="Jameel Noori Nastaleeq" panose="02000503000000020004" pitchFamily="2" charset="-78"/>
                        <a:cs typeface="Jameel Noori Nastaleeq" panose="02000503000000020004" pitchFamily="2" charset="-78"/>
                      </a:endParaRPr>
                    </a:p>
                  </a:txBody>
                  <a:tcPr marL="57422" marR="57422" marT="0" marB="0"/>
                </a:tc>
                <a:extLst>
                  <a:ext uri="{0D108BD9-81ED-4DB2-BD59-A6C34878D82A}">
                    <a16:rowId xmlns:a16="http://schemas.microsoft.com/office/drawing/2014/main" val="1414133713"/>
                  </a:ext>
                </a:extLst>
              </a:tr>
            </a:tbl>
          </a:graphicData>
        </a:graphic>
      </p:graphicFrame>
      <p:sp>
        <p:nvSpPr>
          <p:cNvPr id="7" name="TextBox 6">
            <a:extLst>
              <a:ext uri="{FF2B5EF4-FFF2-40B4-BE49-F238E27FC236}">
                <a16:creationId xmlns:a16="http://schemas.microsoft.com/office/drawing/2014/main" id="{521199B2-F326-C967-79E2-8A9D7E3D3FCA}"/>
              </a:ext>
            </a:extLst>
          </p:cNvPr>
          <p:cNvSpPr txBox="1"/>
          <p:nvPr/>
        </p:nvSpPr>
        <p:spPr>
          <a:xfrm>
            <a:off x="1054305" y="775484"/>
            <a:ext cx="7160781" cy="707886"/>
          </a:xfrm>
          <a:prstGeom prst="rect">
            <a:avLst/>
          </a:prstGeom>
          <a:noFill/>
        </p:spPr>
        <p:txBody>
          <a:bodyPr wrap="square">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ur-PK" altLang="en-US" sz="2000" b="1" i="0" u="sng" strike="noStrike" cap="none" normalizeH="0" baseline="0" dirty="0">
                <a:ln>
                  <a:noFill/>
                </a:ln>
                <a:solidFill>
                  <a:schemeClr val="tx1"/>
                </a:solidFill>
                <a:effectLst/>
                <a:latin typeface="Jameel Noori Nastaleeq" panose="02000503000000020004" pitchFamily="2" charset="-78"/>
                <a:ea typeface="Aptos" panose="020B0004020202020204" pitchFamily="34" charset="0"/>
                <a:cs typeface="Jameel Noori Nastaleeq" panose="02000503000000020004" pitchFamily="2" charset="-78"/>
              </a:rPr>
              <a:t>متن کا تجزیہ /</a:t>
            </a:r>
            <a:r>
              <a:rPr kumimoji="0" lang="en-US" altLang="en-US" sz="2000" b="1" i="0" u="sng" strike="noStrike" cap="none" normalizeH="0" baseline="0" dirty="0">
                <a:ln>
                  <a:noFill/>
                </a:ln>
                <a:solidFill>
                  <a:schemeClr val="tx1"/>
                </a:solidFill>
                <a:effectLst/>
                <a:latin typeface="Jameel Noori Nastaleeq" panose="02000503000000020004" pitchFamily="2" charset="-78"/>
                <a:ea typeface="Aptos" panose="020B0004020202020204" pitchFamily="34" charset="0"/>
                <a:cs typeface="Jameel Noori Nastaleeq" panose="02000503000000020004" pitchFamily="2" charset="-78"/>
              </a:rPr>
              <a:t> Analysis</a:t>
            </a:r>
            <a:r>
              <a:rPr kumimoji="0" lang="ur-PK" altLang="en-US" sz="2000" b="1" i="0" u="sng" strike="noStrike" cap="none" normalizeH="0" baseline="0" dirty="0">
                <a:ln>
                  <a:noFill/>
                </a:ln>
                <a:solidFill>
                  <a:schemeClr val="tx1"/>
                </a:solidFill>
                <a:effectLst/>
                <a:latin typeface="Jameel Noori Nastaleeq" panose="02000503000000020004" pitchFamily="2" charset="-78"/>
                <a:ea typeface="Aptos" panose="020B0004020202020204" pitchFamily="34" charset="0"/>
                <a:cs typeface="Jameel Noori Nastaleeq" panose="02000503000000020004" pitchFamily="2" charset="-78"/>
              </a:rPr>
              <a:t>۔ قاری/ </a:t>
            </a:r>
            <a:r>
              <a:rPr kumimoji="0" lang="en-US" altLang="en-US" sz="2000" b="1" i="0" u="sng" strike="noStrike" cap="none" normalizeH="0" baseline="0" dirty="0">
                <a:ln>
                  <a:noFill/>
                </a:ln>
                <a:solidFill>
                  <a:schemeClr val="tx1"/>
                </a:solidFill>
                <a:effectLst/>
                <a:latin typeface="Jameel Noori Nastaleeq" panose="02000503000000020004" pitchFamily="2" charset="-78"/>
                <a:ea typeface="Aptos" panose="020B0004020202020204" pitchFamily="34" charset="0"/>
                <a:cs typeface="Jameel Noori Nastaleeq" panose="02000503000000020004" pitchFamily="2" charset="-78"/>
              </a:rPr>
              <a:t>Reader</a:t>
            </a:r>
            <a:r>
              <a:rPr kumimoji="0" lang="ur-PK" altLang="en-US" sz="2000" b="1" i="0" u="sng" strike="noStrike" cap="none" normalizeH="0" baseline="0" dirty="0">
                <a:ln>
                  <a:noFill/>
                </a:ln>
                <a:solidFill>
                  <a:schemeClr val="tx1"/>
                </a:solidFill>
                <a:effectLst/>
                <a:latin typeface="Jameel Noori Nastaleeq" panose="02000503000000020004" pitchFamily="2" charset="-78"/>
                <a:ea typeface="Aptos" panose="020B0004020202020204" pitchFamily="34" charset="0"/>
                <a:cs typeface="Jameel Noori Nastaleeq" panose="02000503000000020004" pitchFamily="2" charset="-78"/>
              </a:rPr>
              <a:t> کی نظر سے </a:t>
            </a:r>
            <a:endParaRPr kumimoji="0" lang="en-US" altLang="en-US" sz="2000" b="1"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Jameel Noori Nastaleeq" panose="02000503000000020004" pitchFamily="2" charset="-78"/>
                <a:ea typeface="Aptos" panose="020B0004020202020204" pitchFamily="34" charset="0"/>
                <a:cs typeface="Jameel Noori Nastaleeq" panose="02000503000000020004" pitchFamily="2" charset="-78"/>
              </a:rPr>
              <a:t>Analyze the tone and mood of a text.</a:t>
            </a:r>
            <a:endParaRPr kumimoji="0" lang="en-US" altLang="en-US" sz="2000" b="1"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1437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BABE4666-4D94-6092-9B5F-EE33188CA463}"/>
              </a:ext>
            </a:extLst>
          </p:cNvPr>
          <p:cNvSpPr txBox="1"/>
          <p:nvPr/>
        </p:nvSpPr>
        <p:spPr>
          <a:xfrm>
            <a:off x="1968147" y="472707"/>
            <a:ext cx="3451516" cy="584775"/>
          </a:xfrm>
          <a:prstGeom prst="rect">
            <a:avLst/>
          </a:prstGeom>
          <a:noFill/>
        </p:spPr>
        <p:txBody>
          <a:bodyPr wrap="square" rtlCol="0" anchor="t">
            <a:spAutoFit/>
          </a:bodyPr>
          <a:lstStyle/>
          <a:p>
            <a:pPr algn="ctr"/>
            <a:r>
              <a:rPr lang="ur-PK" sz="3200" dirty="0">
                <a:solidFill>
                  <a:schemeClr val="accent2">
                    <a:lumMod val="25000"/>
                  </a:schemeClr>
                </a:solidFill>
                <a:latin typeface="Jameel Noori Nastaleeq" panose="02000503000000020004" pitchFamily="2" charset="-78"/>
                <a:ea typeface="Arimo" panose="020B0604020202020204" pitchFamily="34" charset="0"/>
                <a:cs typeface="Jameel Noori Nastaleeq" panose="02000503000000020004" pitchFamily="2" charset="-78"/>
              </a:rPr>
              <a:t>سرگرمی نمبر5 ۔۔۔ پیشکش </a:t>
            </a:r>
            <a:r>
              <a:rPr lang="ur-PK" sz="2400" dirty="0">
                <a:solidFill>
                  <a:schemeClr val="accent2">
                    <a:lumMod val="25000"/>
                  </a:schemeClr>
                </a:solidFill>
                <a:latin typeface="Jameel Noori Nastaleeq" panose="02000503000000020004" pitchFamily="2" charset="-78"/>
                <a:ea typeface="Arimo" panose="020B0604020202020204" pitchFamily="34" charset="0"/>
                <a:cs typeface="Jameel Noori Nastaleeq" panose="02000503000000020004" pitchFamily="2" charset="-78"/>
              </a:rPr>
              <a:t>کا</a:t>
            </a:r>
            <a:r>
              <a:rPr lang="ur-PK" sz="3200" dirty="0">
                <a:solidFill>
                  <a:schemeClr val="accent2">
                    <a:lumMod val="25000"/>
                  </a:schemeClr>
                </a:solidFill>
                <a:latin typeface="Jameel Noori Nastaleeq" panose="02000503000000020004" pitchFamily="2" charset="-78"/>
                <a:ea typeface="Arimo" panose="020B0604020202020204" pitchFamily="34" charset="0"/>
                <a:cs typeface="Jameel Noori Nastaleeq" panose="02000503000000020004" pitchFamily="2" charset="-78"/>
              </a:rPr>
              <a:t> وقت </a:t>
            </a:r>
            <a:endParaRPr lang="en-US" sz="3200" dirty="0">
              <a:solidFill>
                <a:schemeClr val="accent2">
                  <a:lumMod val="25000"/>
                </a:schemeClr>
              </a:solidFill>
              <a:latin typeface="Jameel Noori Nastaleeq" panose="02000503000000020004" pitchFamily="2" charset="-78"/>
              <a:ea typeface="Arimo" panose="020B0604020202020204" pitchFamily="34" charset="0"/>
              <a:cs typeface="Jameel Noori Nastaleeq" panose="02000503000000020004" pitchFamily="2" charset="-78"/>
            </a:endParaRPr>
          </a:p>
        </p:txBody>
      </p:sp>
      <p:sp>
        <p:nvSpPr>
          <p:cNvPr id="29" name="Rectangle 28">
            <a:extLst>
              <a:ext uri="{FF2B5EF4-FFF2-40B4-BE49-F238E27FC236}">
                <a16:creationId xmlns:a16="http://schemas.microsoft.com/office/drawing/2014/main" id="{65D02DE2-40A6-75AB-735D-FA9913E1FA0B}"/>
              </a:ext>
            </a:extLst>
          </p:cNvPr>
          <p:cNvSpPr/>
          <p:nvPr/>
        </p:nvSpPr>
        <p:spPr>
          <a:xfrm>
            <a:off x="5147004" y="974794"/>
            <a:ext cx="3075313" cy="457818"/>
          </a:xfrm>
          <a:prstGeom prst="rect">
            <a:avLst/>
          </a:prstGeom>
          <a:solidFill>
            <a:schemeClr val="accent5">
              <a:lumMod val="20000"/>
              <a:lumOff val="80000"/>
            </a:schemeClr>
          </a:solidFill>
        </p:spPr>
        <p:txBody>
          <a:bodyPr wrap="square" lIns="34290" tIns="17145" rIns="34290" bIns="17145">
            <a:spAutoFit/>
            <a:scene3d>
              <a:camera prst="orthographicFront"/>
              <a:lightRig rig="harsh" dir="t"/>
            </a:scene3d>
            <a:sp3d extrusionH="57150" prstMaterial="matte">
              <a:bevelT w="63500" h="12700" prst="angle"/>
              <a:contourClr>
                <a:schemeClr val="bg1">
                  <a:lumMod val="65000"/>
                </a:schemeClr>
              </a:contourClr>
            </a:sp3d>
          </a:bodyPr>
          <a:lstStyle/>
          <a:p>
            <a:pPr algn="r" rtl="1">
              <a:lnSpc>
                <a:spcPct val="150000"/>
              </a:lnSpc>
              <a:spcAft>
                <a:spcPts val="300"/>
              </a:spcAft>
            </a:pPr>
            <a:r>
              <a:rPr lang="ur-PK" sz="2000" kern="100" dirty="0" err="1">
                <a:ln w="0"/>
                <a:latin typeface="Calibri" panose="020F0502020204030204" pitchFamily="34" charset="0"/>
                <a:ea typeface="Calibri" panose="020F0502020204030204" pitchFamily="34" charset="0"/>
                <a:cs typeface="Jameel Noori Nastaleeq" panose="02000503000000020004" pitchFamily="2" charset="-78"/>
              </a:rPr>
              <a:t>ذخیرۂ</a:t>
            </a:r>
            <a:r>
              <a:rPr lang="ur-PK" sz="2000" kern="100" dirty="0">
                <a:ln w="0"/>
                <a:latin typeface="Calibri" panose="020F0502020204030204" pitchFamily="34" charset="0"/>
                <a:ea typeface="Calibri" panose="020F0502020204030204" pitchFamily="34" charset="0"/>
                <a:cs typeface="Jameel Noori Nastaleeq" panose="02000503000000020004" pitchFamily="2" charset="-78"/>
              </a:rPr>
              <a:t> الفاظ کی تلاش۔۔۔۔ کلوز ریڈنگ</a:t>
            </a:r>
          </a:p>
        </p:txBody>
      </p:sp>
      <p:sp>
        <p:nvSpPr>
          <p:cNvPr id="3" name="TextBox 2">
            <a:extLst>
              <a:ext uri="{FF2B5EF4-FFF2-40B4-BE49-F238E27FC236}">
                <a16:creationId xmlns:a16="http://schemas.microsoft.com/office/drawing/2014/main" id="{C3F39CB6-6918-B895-4E7E-D65ABD5D2330}"/>
              </a:ext>
            </a:extLst>
          </p:cNvPr>
          <p:cNvSpPr txBox="1"/>
          <p:nvPr/>
        </p:nvSpPr>
        <p:spPr>
          <a:xfrm>
            <a:off x="646627" y="1779856"/>
            <a:ext cx="4913111" cy="2246769"/>
          </a:xfrm>
          <a:prstGeom prst="rect">
            <a:avLst/>
          </a:prstGeom>
          <a:noFill/>
        </p:spPr>
        <p:txBody>
          <a:bodyPr wrap="square">
            <a:spAutoFit/>
          </a:bodyPr>
          <a:lstStyle/>
          <a:p>
            <a:pPr marL="257175" indent="-257175" algn="r" rtl="1">
              <a:buFont typeface="Arial" panose="020B0604020202020204" pitchFamily="34" charset="0"/>
              <a:buChar char="•"/>
            </a:pPr>
            <a:r>
              <a:rPr lang="ur-PK" sz="2000" dirty="0">
                <a:solidFill>
                  <a:srgbClr val="3C4043"/>
                </a:solidFill>
                <a:latin typeface="Jameel Noori Nastaleeq" panose="02000503000000020004" pitchFamily="2" charset="-78"/>
                <a:cs typeface="Jameel Noori Nastaleeq" panose="02000503000000020004" pitchFamily="2" charset="-78"/>
              </a:rPr>
              <a:t>کلوز ریڈنگ ایک </a:t>
            </a:r>
            <a:r>
              <a:rPr lang="ur-PK" sz="2000" dirty="0" err="1">
                <a:solidFill>
                  <a:srgbClr val="3C4043"/>
                </a:solidFill>
                <a:latin typeface="Jameel Noori Nastaleeq" panose="02000503000000020004" pitchFamily="2" charset="-78"/>
                <a:cs typeface="Jameel Noori Nastaleeq" panose="02000503000000020004" pitchFamily="2" charset="-78"/>
              </a:rPr>
              <a:t>حکمتِ</a:t>
            </a:r>
            <a:r>
              <a:rPr lang="ur-PK" sz="2000" dirty="0">
                <a:solidFill>
                  <a:srgbClr val="3C4043"/>
                </a:solidFill>
                <a:latin typeface="Jameel Noori Nastaleeq" panose="02000503000000020004" pitchFamily="2" charset="-78"/>
                <a:cs typeface="Jameel Noori Nastaleeq" panose="02000503000000020004" pitchFamily="2" charset="-78"/>
              </a:rPr>
              <a:t> عملی ہے جس میں ہم توجہ مرکوز کرتے ہوئے ایک مخصوص مہارت پر توجہ دے </a:t>
            </a:r>
            <a:r>
              <a:rPr lang="ur-PK" sz="2000" dirty="0" err="1">
                <a:solidFill>
                  <a:srgbClr val="3C4043"/>
                </a:solidFill>
                <a:latin typeface="Jameel Noori Nastaleeq" panose="02000503000000020004" pitchFamily="2" charset="-78"/>
                <a:cs typeface="Jameel Noori Nastaleeq" panose="02000503000000020004" pitchFamily="2" charset="-78"/>
              </a:rPr>
              <a:t>سکتےہیں</a:t>
            </a:r>
            <a:r>
              <a:rPr lang="ur-PK" sz="2000" dirty="0">
                <a:solidFill>
                  <a:srgbClr val="3C4043"/>
                </a:solidFill>
                <a:latin typeface="Jameel Noori Nastaleeq" panose="02000503000000020004" pitchFamily="2" charset="-78"/>
                <a:cs typeface="Jameel Noori Nastaleeq" panose="02000503000000020004" pitchFamily="2" charset="-78"/>
              </a:rPr>
              <a:t> ۔ </a:t>
            </a:r>
          </a:p>
          <a:p>
            <a:pPr marL="257175" indent="-257175" algn="r" rtl="1">
              <a:buFont typeface="Arial" panose="020B0604020202020204" pitchFamily="34" charset="0"/>
              <a:buChar char="•"/>
            </a:pPr>
            <a:r>
              <a:rPr lang="ur-PK" sz="2000" dirty="0">
                <a:solidFill>
                  <a:srgbClr val="3C4043"/>
                </a:solidFill>
                <a:latin typeface="Jameel Noori Nastaleeq" panose="02000503000000020004" pitchFamily="2" charset="-78"/>
                <a:cs typeface="Jameel Noori Nastaleeq" panose="02000503000000020004" pitchFamily="2" charset="-78"/>
              </a:rPr>
              <a:t> اس چارٹ میں   ہم الفاظ ، جملے ، فقرے ، اصطلاحات ، قواعد کسی بھی پہلو پر مرکوز ہو کر کام کروا سکتے ہیں ۔</a:t>
            </a:r>
          </a:p>
          <a:p>
            <a:pPr marL="257175" indent="-257175" algn="r" rtl="1">
              <a:buFont typeface="Arial" panose="020B0604020202020204" pitchFamily="34" charset="0"/>
              <a:buChar char="•"/>
            </a:pPr>
            <a:r>
              <a:rPr lang="ur-PK" sz="2000" dirty="0">
                <a:solidFill>
                  <a:srgbClr val="3C4043"/>
                </a:solidFill>
                <a:latin typeface="Jameel Noori Nastaleeq" panose="02000503000000020004" pitchFamily="2" charset="-78"/>
                <a:cs typeface="Jameel Noori Nastaleeq" panose="02000503000000020004" pitchFamily="2" charset="-78"/>
              </a:rPr>
              <a:t> کلوز ریڈنگ ایک تدریسی </a:t>
            </a:r>
            <a:r>
              <a:rPr lang="ur-PK" sz="2000" dirty="0" err="1">
                <a:solidFill>
                  <a:srgbClr val="3C4043"/>
                </a:solidFill>
                <a:latin typeface="Jameel Noori Nastaleeq" panose="02000503000000020004" pitchFamily="2" charset="-78"/>
                <a:cs typeface="Jameel Noori Nastaleeq" panose="02000503000000020004" pitchFamily="2" charset="-78"/>
              </a:rPr>
              <a:t>حکمتِ</a:t>
            </a:r>
            <a:r>
              <a:rPr lang="ur-PK" sz="2000" dirty="0">
                <a:solidFill>
                  <a:srgbClr val="3C4043"/>
                </a:solidFill>
                <a:latin typeface="Jameel Noori Nastaleeq" panose="02000503000000020004" pitchFamily="2" charset="-78"/>
                <a:cs typeface="Jameel Noori Nastaleeq" panose="02000503000000020004" pitchFamily="2" charset="-78"/>
              </a:rPr>
              <a:t> عملی ہے جس میں طلبہ متن کو باریک </a:t>
            </a:r>
            <a:r>
              <a:rPr lang="ur-PK" sz="2000" dirty="0" err="1">
                <a:solidFill>
                  <a:srgbClr val="3C4043"/>
                </a:solidFill>
                <a:latin typeface="Jameel Noori Nastaleeq" panose="02000503000000020004" pitchFamily="2" charset="-78"/>
                <a:cs typeface="Jameel Noori Nastaleeq" panose="02000503000000020004" pitchFamily="2" charset="-78"/>
              </a:rPr>
              <a:t>بینی</a:t>
            </a:r>
            <a:r>
              <a:rPr lang="ur-PK" sz="2000" dirty="0">
                <a:solidFill>
                  <a:srgbClr val="3C4043"/>
                </a:solidFill>
                <a:latin typeface="Jameel Noori Nastaleeq" panose="02000503000000020004" pitchFamily="2" charset="-78"/>
                <a:cs typeface="Jameel Noori Nastaleeq" panose="02000503000000020004" pitchFamily="2" charset="-78"/>
              </a:rPr>
              <a:t> سے پڑھتے ہیں تاکہ اس کے گہرے معنی، زبان، اور ساخت کو سمجھ سکیں، اور تفصیلی تجزیے کے ذریعے اس کے مضمرات پر غور کریں۔</a:t>
            </a:r>
            <a:endParaRPr lang="en-PK" sz="2000" dirty="0">
              <a:latin typeface="Jameel Noori Nastaleeq" panose="02000503000000020004" pitchFamily="2" charset="-78"/>
              <a:cs typeface="Jameel Noori Nastaleeq" panose="02000503000000020004" pitchFamily="2" charset="-78"/>
            </a:endParaRPr>
          </a:p>
        </p:txBody>
      </p:sp>
      <p:grpSp>
        <p:nvGrpSpPr>
          <p:cNvPr id="4" name="Graphic 15">
            <a:extLst>
              <a:ext uri="{FF2B5EF4-FFF2-40B4-BE49-F238E27FC236}">
                <a16:creationId xmlns:a16="http://schemas.microsoft.com/office/drawing/2014/main" id="{CE29E7ED-8F08-B42C-A344-C3916E8D1661}"/>
              </a:ext>
            </a:extLst>
          </p:cNvPr>
          <p:cNvGrpSpPr/>
          <p:nvPr/>
        </p:nvGrpSpPr>
        <p:grpSpPr>
          <a:xfrm>
            <a:off x="298908" y="29410"/>
            <a:ext cx="1350597" cy="1203042"/>
            <a:chOff x="3594133" y="2902116"/>
            <a:chExt cx="1714500" cy="1309047"/>
          </a:xfrm>
        </p:grpSpPr>
        <p:sp>
          <p:nvSpPr>
            <p:cNvPr id="5" name="Freeform 13">
              <a:extLst>
                <a:ext uri="{FF2B5EF4-FFF2-40B4-BE49-F238E27FC236}">
                  <a16:creationId xmlns:a16="http://schemas.microsoft.com/office/drawing/2014/main" id="{991C7EA3-8EE6-A47E-46E9-4498841013A6}"/>
                </a:ext>
              </a:extLst>
            </p:cNvPr>
            <p:cNvSpPr/>
            <p:nvPr/>
          </p:nvSpPr>
          <p:spPr>
            <a:xfrm>
              <a:off x="4471385" y="2902116"/>
              <a:ext cx="537210" cy="1189612"/>
            </a:xfrm>
            <a:custGeom>
              <a:avLst/>
              <a:gdLst>
                <a:gd name="connsiteX0" fmla="*/ 0 w 537210"/>
                <a:gd name="connsiteY0" fmla="*/ 501438 h 1189612"/>
                <a:gd name="connsiteX1" fmla="*/ 537210 w 537210"/>
                <a:gd name="connsiteY1" fmla="*/ 0 h 1189612"/>
                <a:gd name="connsiteX2" fmla="*/ 537210 w 537210"/>
                <a:gd name="connsiteY2" fmla="*/ 1023730 h 1189612"/>
                <a:gd name="connsiteX3" fmla="*/ 11430 w 537210"/>
                <a:gd name="connsiteY3" fmla="*/ 1189613 h 1189612"/>
              </a:gdLst>
              <a:ahLst/>
              <a:cxnLst>
                <a:cxn ang="0">
                  <a:pos x="connsiteX0" y="connsiteY0"/>
                </a:cxn>
                <a:cxn ang="0">
                  <a:pos x="connsiteX1" y="connsiteY1"/>
                </a:cxn>
                <a:cxn ang="0">
                  <a:pos x="connsiteX2" y="connsiteY2"/>
                </a:cxn>
                <a:cxn ang="0">
                  <a:pos x="connsiteX3" y="connsiteY3"/>
                </a:cxn>
              </a:cxnLst>
              <a:rect l="l" t="t" r="r" b="b"/>
              <a:pathLst>
                <a:path w="537210" h="1189612">
                  <a:moveTo>
                    <a:pt x="0" y="501438"/>
                  </a:moveTo>
                  <a:lnTo>
                    <a:pt x="537210" y="0"/>
                  </a:lnTo>
                  <a:lnTo>
                    <a:pt x="537210" y="1023730"/>
                  </a:lnTo>
                  <a:lnTo>
                    <a:pt x="11430" y="1189613"/>
                  </a:lnTo>
                  <a:close/>
                </a:path>
              </a:pathLst>
            </a:custGeom>
            <a:solidFill>
              <a:srgbClr val="999999"/>
            </a:solidFill>
            <a:ln w="9525" cap="flat">
              <a:noFill/>
              <a:prstDash val="solid"/>
              <a:miter/>
            </a:ln>
          </p:spPr>
          <p:txBody>
            <a:bodyPr rtlCol="0" anchor="ctr"/>
            <a:lstStyle/>
            <a:p>
              <a:endParaRPr lang="en-US" sz="525" dirty="0">
                <a:latin typeface="Bellota Text Light" pitchFamily="2" charset="77"/>
              </a:endParaRPr>
            </a:p>
          </p:txBody>
        </p:sp>
        <p:sp>
          <p:nvSpPr>
            <p:cNvPr id="6" name="Freeform 14">
              <a:extLst>
                <a:ext uri="{FF2B5EF4-FFF2-40B4-BE49-F238E27FC236}">
                  <a16:creationId xmlns:a16="http://schemas.microsoft.com/office/drawing/2014/main" id="{AD6639F8-C2EA-A655-D4E8-E13BC62A13E1}"/>
                </a:ext>
              </a:extLst>
            </p:cNvPr>
            <p:cNvSpPr/>
            <p:nvPr/>
          </p:nvSpPr>
          <p:spPr>
            <a:xfrm>
              <a:off x="3908458" y="2902116"/>
              <a:ext cx="537210" cy="1189612"/>
            </a:xfrm>
            <a:custGeom>
              <a:avLst/>
              <a:gdLst>
                <a:gd name="connsiteX0" fmla="*/ 537210 w 537210"/>
                <a:gd name="connsiteY0" fmla="*/ 501438 h 1189612"/>
                <a:gd name="connsiteX1" fmla="*/ 0 w 537210"/>
                <a:gd name="connsiteY1" fmla="*/ 0 h 1189612"/>
                <a:gd name="connsiteX2" fmla="*/ 0 w 537210"/>
                <a:gd name="connsiteY2" fmla="*/ 1023730 h 1189612"/>
                <a:gd name="connsiteX3" fmla="*/ 525780 w 537210"/>
                <a:gd name="connsiteY3" fmla="*/ 1189613 h 1189612"/>
              </a:gdLst>
              <a:ahLst/>
              <a:cxnLst>
                <a:cxn ang="0">
                  <a:pos x="connsiteX0" y="connsiteY0"/>
                </a:cxn>
                <a:cxn ang="0">
                  <a:pos x="connsiteX1" y="connsiteY1"/>
                </a:cxn>
                <a:cxn ang="0">
                  <a:pos x="connsiteX2" y="connsiteY2"/>
                </a:cxn>
                <a:cxn ang="0">
                  <a:pos x="connsiteX3" y="connsiteY3"/>
                </a:cxn>
              </a:cxnLst>
              <a:rect l="l" t="t" r="r" b="b"/>
              <a:pathLst>
                <a:path w="537210" h="1189612">
                  <a:moveTo>
                    <a:pt x="537210" y="501438"/>
                  </a:moveTo>
                  <a:lnTo>
                    <a:pt x="0" y="0"/>
                  </a:lnTo>
                  <a:lnTo>
                    <a:pt x="0" y="1023730"/>
                  </a:lnTo>
                  <a:lnTo>
                    <a:pt x="525780" y="1189613"/>
                  </a:lnTo>
                  <a:close/>
                </a:path>
              </a:pathLst>
            </a:custGeom>
            <a:solidFill>
              <a:srgbClr val="999999"/>
            </a:solidFill>
            <a:ln w="9525" cap="flat">
              <a:noFill/>
              <a:prstDash val="solid"/>
              <a:miter/>
            </a:ln>
          </p:spPr>
          <p:txBody>
            <a:bodyPr rtlCol="0" anchor="ctr"/>
            <a:lstStyle/>
            <a:p>
              <a:endParaRPr lang="en-US" sz="525" dirty="0">
                <a:latin typeface="Bellota Text Light" pitchFamily="2" charset="77"/>
              </a:endParaRPr>
            </a:p>
          </p:txBody>
        </p:sp>
        <p:sp>
          <p:nvSpPr>
            <p:cNvPr id="7" name="Freeform 15">
              <a:extLst>
                <a:ext uri="{FF2B5EF4-FFF2-40B4-BE49-F238E27FC236}">
                  <a16:creationId xmlns:a16="http://schemas.microsoft.com/office/drawing/2014/main" id="{4A2BBB05-66E7-2D72-CDD4-7E463E50A1AA}"/>
                </a:ext>
              </a:extLst>
            </p:cNvPr>
            <p:cNvSpPr/>
            <p:nvPr/>
          </p:nvSpPr>
          <p:spPr>
            <a:xfrm>
              <a:off x="4461860" y="2978895"/>
              <a:ext cx="668655" cy="1232268"/>
            </a:xfrm>
            <a:custGeom>
              <a:avLst/>
              <a:gdLst>
                <a:gd name="connsiteX0" fmla="*/ 14288 w 668655"/>
                <a:gd name="connsiteY0" fmla="*/ 415180 h 1232268"/>
                <a:gd name="connsiteX1" fmla="*/ 668655 w 668655"/>
                <a:gd name="connsiteY1" fmla="*/ 0 h 1232268"/>
                <a:gd name="connsiteX2" fmla="*/ 659130 w 668655"/>
                <a:gd name="connsiteY2" fmla="*/ 947899 h 1232268"/>
                <a:gd name="connsiteX3" fmla="*/ 0 w 668655"/>
                <a:gd name="connsiteY3" fmla="*/ 1232268 h 1232268"/>
              </a:gdLst>
              <a:ahLst/>
              <a:cxnLst>
                <a:cxn ang="0">
                  <a:pos x="connsiteX0" y="connsiteY0"/>
                </a:cxn>
                <a:cxn ang="0">
                  <a:pos x="connsiteX1" y="connsiteY1"/>
                </a:cxn>
                <a:cxn ang="0">
                  <a:pos x="connsiteX2" y="connsiteY2"/>
                </a:cxn>
                <a:cxn ang="0">
                  <a:pos x="connsiteX3" y="connsiteY3"/>
                </a:cxn>
              </a:cxnLst>
              <a:rect l="l" t="t" r="r" b="b"/>
              <a:pathLst>
                <a:path w="668655" h="1232268">
                  <a:moveTo>
                    <a:pt x="14288" y="415180"/>
                  </a:moveTo>
                  <a:lnTo>
                    <a:pt x="668655" y="0"/>
                  </a:lnTo>
                  <a:lnTo>
                    <a:pt x="659130" y="947899"/>
                  </a:lnTo>
                  <a:lnTo>
                    <a:pt x="0" y="1232268"/>
                  </a:lnTo>
                  <a:close/>
                </a:path>
              </a:pathLst>
            </a:custGeom>
            <a:solidFill>
              <a:schemeClr val="accent6">
                <a:lumMod val="60000"/>
                <a:lumOff val="40000"/>
              </a:schemeClr>
            </a:solidFill>
            <a:ln w="9525" cap="flat">
              <a:noFill/>
              <a:prstDash val="solid"/>
              <a:miter/>
            </a:ln>
          </p:spPr>
          <p:txBody>
            <a:bodyPr rtlCol="0" anchor="ctr"/>
            <a:lstStyle/>
            <a:p>
              <a:endParaRPr lang="en-US" sz="525" dirty="0">
                <a:latin typeface="Bellota Text Light" pitchFamily="2" charset="77"/>
              </a:endParaRPr>
            </a:p>
          </p:txBody>
        </p:sp>
        <p:sp>
          <p:nvSpPr>
            <p:cNvPr id="8" name="Freeform 16">
              <a:extLst>
                <a:ext uri="{FF2B5EF4-FFF2-40B4-BE49-F238E27FC236}">
                  <a16:creationId xmlns:a16="http://schemas.microsoft.com/office/drawing/2014/main" id="{114158A7-F5FB-EC41-B7EB-4D6DBCE7A790}"/>
                </a:ext>
              </a:extLst>
            </p:cNvPr>
            <p:cNvSpPr/>
            <p:nvPr/>
          </p:nvSpPr>
          <p:spPr>
            <a:xfrm>
              <a:off x="3794158" y="2978895"/>
              <a:ext cx="667702" cy="1232268"/>
            </a:xfrm>
            <a:custGeom>
              <a:avLst/>
              <a:gdLst>
                <a:gd name="connsiteX0" fmla="*/ 653415 w 667702"/>
                <a:gd name="connsiteY0" fmla="*/ 415180 h 1232268"/>
                <a:gd name="connsiteX1" fmla="*/ 0 w 667702"/>
                <a:gd name="connsiteY1" fmla="*/ 0 h 1232268"/>
                <a:gd name="connsiteX2" fmla="*/ 9525 w 667702"/>
                <a:gd name="connsiteY2" fmla="*/ 947899 h 1232268"/>
                <a:gd name="connsiteX3" fmla="*/ 667703 w 667702"/>
                <a:gd name="connsiteY3" fmla="*/ 1232268 h 1232268"/>
              </a:gdLst>
              <a:ahLst/>
              <a:cxnLst>
                <a:cxn ang="0">
                  <a:pos x="connsiteX0" y="connsiteY0"/>
                </a:cxn>
                <a:cxn ang="0">
                  <a:pos x="connsiteX1" y="connsiteY1"/>
                </a:cxn>
                <a:cxn ang="0">
                  <a:pos x="connsiteX2" y="connsiteY2"/>
                </a:cxn>
                <a:cxn ang="0">
                  <a:pos x="connsiteX3" y="connsiteY3"/>
                </a:cxn>
              </a:cxnLst>
              <a:rect l="l" t="t" r="r" b="b"/>
              <a:pathLst>
                <a:path w="667702" h="1232268">
                  <a:moveTo>
                    <a:pt x="653415" y="415180"/>
                  </a:moveTo>
                  <a:lnTo>
                    <a:pt x="0" y="0"/>
                  </a:lnTo>
                  <a:lnTo>
                    <a:pt x="9525" y="947899"/>
                  </a:lnTo>
                  <a:lnTo>
                    <a:pt x="667703" y="1232268"/>
                  </a:lnTo>
                  <a:close/>
                </a:path>
              </a:pathLst>
            </a:custGeom>
            <a:solidFill>
              <a:schemeClr val="accent6">
                <a:lumMod val="60000"/>
                <a:lumOff val="40000"/>
              </a:schemeClr>
            </a:solidFill>
            <a:ln w="9525" cap="flat">
              <a:noFill/>
              <a:prstDash val="solid"/>
              <a:miter/>
            </a:ln>
          </p:spPr>
          <p:txBody>
            <a:bodyPr rtlCol="0" anchor="ctr"/>
            <a:lstStyle/>
            <a:p>
              <a:endParaRPr lang="en-US" sz="525" dirty="0">
                <a:latin typeface="Bellota Text Light" pitchFamily="2" charset="77"/>
              </a:endParaRPr>
            </a:p>
          </p:txBody>
        </p:sp>
        <p:grpSp>
          <p:nvGrpSpPr>
            <p:cNvPr id="9" name="Graphic 15">
              <a:extLst>
                <a:ext uri="{FF2B5EF4-FFF2-40B4-BE49-F238E27FC236}">
                  <a16:creationId xmlns:a16="http://schemas.microsoft.com/office/drawing/2014/main" id="{6EBB60F7-9ABD-1E22-A0AC-B27D1EA884C0}"/>
                </a:ext>
              </a:extLst>
            </p:cNvPr>
            <p:cNvGrpSpPr/>
            <p:nvPr/>
          </p:nvGrpSpPr>
          <p:grpSpPr>
            <a:xfrm>
              <a:off x="3594133" y="3120132"/>
              <a:ext cx="1714500" cy="1090083"/>
              <a:chOff x="3594133" y="3120132"/>
              <a:chExt cx="1714500" cy="1090083"/>
            </a:xfrm>
          </p:grpSpPr>
          <p:sp>
            <p:nvSpPr>
              <p:cNvPr id="10" name="Freeform 18">
                <a:extLst>
                  <a:ext uri="{FF2B5EF4-FFF2-40B4-BE49-F238E27FC236}">
                    <a16:creationId xmlns:a16="http://schemas.microsoft.com/office/drawing/2014/main" id="{28CAEA34-7F27-59EE-9DBC-D5C91171A42F}"/>
                  </a:ext>
                </a:extLst>
              </p:cNvPr>
              <p:cNvSpPr/>
              <p:nvPr/>
            </p:nvSpPr>
            <p:spPr>
              <a:xfrm>
                <a:off x="3594133" y="3120132"/>
                <a:ext cx="794385" cy="1062594"/>
              </a:xfrm>
              <a:custGeom>
                <a:avLst/>
                <a:gdLst>
                  <a:gd name="connsiteX0" fmla="*/ 794385 w 794385"/>
                  <a:gd name="connsiteY0" fmla="*/ 278682 h 1062594"/>
                  <a:gd name="connsiteX1" fmla="*/ 0 w 794385"/>
                  <a:gd name="connsiteY1" fmla="*/ 0 h 1062594"/>
                  <a:gd name="connsiteX2" fmla="*/ 28575 w 794385"/>
                  <a:gd name="connsiteY2" fmla="*/ 824672 h 1062594"/>
                  <a:gd name="connsiteX3" fmla="*/ 790575 w 794385"/>
                  <a:gd name="connsiteY3" fmla="*/ 1062594 h 1062594"/>
                  <a:gd name="connsiteX4" fmla="*/ 790575 w 794385"/>
                  <a:gd name="connsiteY4" fmla="*/ 291005 h 1062594"/>
                  <a:gd name="connsiteX5" fmla="*/ 794385 w 794385"/>
                  <a:gd name="connsiteY5" fmla="*/ 278682 h 106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385" h="1062594">
                    <a:moveTo>
                      <a:pt x="794385" y="278682"/>
                    </a:moveTo>
                    <a:lnTo>
                      <a:pt x="0" y="0"/>
                    </a:lnTo>
                    <a:lnTo>
                      <a:pt x="28575" y="824672"/>
                    </a:lnTo>
                    <a:lnTo>
                      <a:pt x="790575" y="1062594"/>
                    </a:lnTo>
                    <a:lnTo>
                      <a:pt x="790575" y="291005"/>
                    </a:lnTo>
                    <a:cubicBezTo>
                      <a:pt x="790575" y="286265"/>
                      <a:pt x="791528" y="282474"/>
                      <a:pt x="794385" y="278682"/>
                    </a:cubicBezTo>
                    <a:close/>
                  </a:path>
                </a:pathLst>
              </a:custGeom>
              <a:solidFill>
                <a:schemeClr val="accent4"/>
              </a:solidFill>
              <a:ln w="9525" cap="flat">
                <a:noFill/>
                <a:prstDash val="solid"/>
                <a:miter/>
              </a:ln>
            </p:spPr>
            <p:txBody>
              <a:bodyPr rtlCol="0" anchor="ctr"/>
              <a:lstStyle/>
              <a:p>
                <a:endParaRPr lang="en-US" sz="525" dirty="0">
                  <a:latin typeface="Bellota Text Light" pitchFamily="2" charset="77"/>
                </a:endParaRPr>
              </a:p>
            </p:txBody>
          </p:sp>
          <p:sp>
            <p:nvSpPr>
              <p:cNvPr id="11" name="Freeform 19">
                <a:extLst>
                  <a:ext uri="{FF2B5EF4-FFF2-40B4-BE49-F238E27FC236}">
                    <a16:creationId xmlns:a16="http://schemas.microsoft.com/office/drawing/2014/main" id="{9601DFF8-B873-4992-EDFB-B01FBAA92571}"/>
                  </a:ext>
                </a:extLst>
              </p:cNvPr>
              <p:cNvSpPr/>
              <p:nvPr/>
            </p:nvSpPr>
            <p:spPr>
              <a:xfrm>
                <a:off x="4521868" y="3120132"/>
                <a:ext cx="786764" cy="1059750"/>
              </a:xfrm>
              <a:custGeom>
                <a:avLst/>
                <a:gdLst>
                  <a:gd name="connsiteX0" fmla="*/ 786765 w 786764"/>
                  <a:gd name="connsiteY0" fmla="*/ 0 h 1059750"/>
                  <a:gd name="connsiteX1" fmla="*/ 0 w 786764"/>
                  <a:gd name="connsiteY1" fmla="*/ 275838 h 1059750"/>
                  <a:gd name="connsiteX2" fmla="*/ 5715 w 786764"/>
                  <a:gd name="connsiteY2" fmla="*/ 291005 h 1059750"/>
                  <a:gd name="connsiteX3" fmla="*/ 5715 w 786764"/>
                  <a:gd name="connsiteY3" fmla="*/ 1059751 h 1059750"/>
                  <a:gd name="connsiteX4" fmla="*/ 758190 w 786764"/>
                  <a:gd name="connsiteY4" fmla="*/ 824672 h 1059750"/>
                  <a:gd name="connsiteX5" fmla="*/ 786765 w 786764"/>
                  <a:gd name="connsiteY5" fmla="*/ 0 h 105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764" h="1059750">
                    <a:moveTo>
                      <a:pt x="786765" y="0"/>
                    </a:moveTo>
                    <a:lnTo>
                      <a:pt x="0" y="275838"/>
                    </a:lnTo>
                    <a:cubicBezTo>
                      <a:pt x="2857" y="280578"/>
                      <a:pt x="5715" y="285317"/>
                      <a:pt x="5715" y="291005"/>
                    </a:cubicBezTo>
                    <a:lnTo>
                      <a:pt x="5715" y="1059751"/>
                    </a:lnTo>
                    <a:lnTo>
                      <a:pt x="758190" y="824672"/>
                    </a:lnTo>
                    <a:lnTo>
                      <a:pt x="786765" y="0"/>
                    </a:lnTo>
                    <a:close/>
                  </a:path>
                </a:pathLst>
              </a:custGeom>
              <a:solidFill>
                <a:schemeClr val="accent4"/>
              </a:solidFill>
              <a:ln w="9525" cap="flat">
                <a:noFill/>
                <a:prstDash val="solid"/>
                <a:miter/>
              </a:ln>
            </p:spPr>
            <p:txBody>
              <a:bodyPr rtlCol="0" anchor="ctr"/>
              <a:lstStyle/>
              <a:p>
                <a:endParaRPr lang="en-US" sz="525" dirty="0">
                  <a:latin typeface="Bellota Text Light" pitchFamily="2" charset="77"/>
                </a:endParaRPr>
              </a:p>
            </p:txBody>
          </p:sp>
          <p:sp>
            <p:nvSpPr>
              <p:cNvPr id="12" name="Freeform 20">
                <a:extLst>
                  <a:ext uri="{FF2B5EF4-FFF2-40B4-BE49-F238E27FC236}">
                    <a16:creationId xmlns:a16="http://schemas.microsoft.com/office/drawing/2014/main" id="{D021F997-9DD5-35C1-A594-8E93CBD8C89B}"/>
                  </a:ext>
                </a:extLst>
              </p:cNvPr>
              <p:cNvSpPr/>
              <p:nvPr/>
            </p:nvSpPr>
            <p:spPr>
              <a:xfrm>
                <a:off x="4384708" y="3385544"/>
                <a:ext cx="142875" cy="824671"/>
              </a:xfrm>
              <a:custGeom>
                <a:avLst/>
                <a:gdLst>
                  <a:gd name="connsiteX0" fmla="*/ 137160 w 142875"/>
                  <a:gd name="connsiteY0" fmla="*/ 10427 h 824671"/>
                  <a:gd name="connsiteX1" fmla="*/ 117158 w 142875"/>
                  <a:gd name="connsiteY1" fmla="*/ 0 h 824671"/>
                  <a:gd name="connsiteX2" fmla="*/ 25717 w 142875"/>
                  <a:gd name="connsiteY2" fmla="*/ 0 h 824671"/>
                  <a:gd name="connsiteX3" fmla="*/ 3810 w 142875"/>
                  <a:gd name="connsiteY3" fmla="*/ 13271 h 824671"/>
                  <a:gd name="connsiteX4" fmla="*/ 0 w 142875"/>
                  <a:gd name="connsiteY4" fmla="*/ 25593 h 824671"/>
                  <a:gd name="connsiteX5" fmla="*/ 0 w 142875"/>
                  <a:gd name="connsiteY5" fmla="*/ 797183 h 824671"/>
                  <a:gd name="connsiteX6" fmla="*/ 0 w 142875"/>
                  <a:gd name="connsiteY6" fmla="*/ 799079 h 824671"/>
                  <a:gd name="connsiteX7" fmla="*/ 25717 w 142875"/>
                  <a:gd name="connsiteY7" fmla="*/ 824672 h 824671"/>
                  <a:gd name="connsiteX8" fmla="*/ 117158 w 142875"/>
                  <a:gd name="connsiteY8" fmla="*/ 824672 h 824671"/>
                  <a:gd name="connsiteX9" fmla="*/ 142875 w 142875"/>
                  <a:gd name="connsiteY9" fmla="*/ 799079 h 824671"/>
                  <a:gd name="connsiteX10" fmla="*/ 142875 w 142875"/>
                  <a:gd name="connsiteY10" fmla="*/ 794339 h 824671"/>
                  <a:gd name="connsiteX11" fmla="*/ 142875 w 142875"/>
                  <a:gd name="connsiteY11" fmla="*/ 25593 h 824671"/>
                  <a:gd name="connsiteX12" fmla="*/ 137160 w 142875"/>
                  <a:gd name="connsiteY12" fmla="*/ 10427 h 82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875" h="824671">
                    <a:moveTo>
                      <a:pt x="137160" y="10427"/>
                    </a:moveTo>
                    <a:cubicBezTo>
                      <a:pt x="133350" y="3792"/>
                      <a:pt x="125730" y="0"/>
                      <a:pt x="117158" y="0"/>
                    </a:cubicBezTo>
                    <a:lnTo>
                      <a:pt x="25717" y="0"/>
                    </a:lnTo>
                    <a:cubicBezTo>
                      <a:pt x="16192" y="0"/>
                      <a:pt x="7620" y="5687"/>
                      <a:pt x="3810" y="13271"/>
                    </a:cubicBezTo>
                    <a:cubicBezTo>
                      <a:pt x="1905" y="17062"/>
                      <a:pt x="0" y="20854"/>
                      <a:pt x="0" y="25593"/>
                    </a:cubicBezTo>
                    <a:lnTo>
                      <a:pt x="0" y="797183"/>
                    </a:lnTo>
                    <a:lnTo>
                      <a:pt x="0" y="799079"/>
                    </a:lnTo>
                    <a:cubicBezTo>
                      <a:pt x="0" y="813297"/>
                      <a:pt x="11430" y="824672"/>
                      <a:pt x="25717" y="824672"/>
                    </a:cubicBezTo>
                    <a:lnTo>
                      <a:pt x="117158" y="824672"/>
                    </a:lnTo>
                    <a:cubicBezTo>
                      <a:pt x="131445" y="824672"/>
                      <a:pt x="142875" y="813297"/>
                      <a:pt x="142875" y="799079"/>
                    </a:cubicBezTo>
                    <a:lnTo>
                      <a:pt x="142875" y="794339"/>
                    </a:lnTo>
                    <a:lnTo>
                      <a:pt x="142875" y="25593"/>
                    </a:lnTo>
                    <a:cubicBezTo>
                      <a:pt x="142875" y="19906"/>
                      <a:pt x="140970" y="14218"/>
                      <a:pt x="137160" y="10427"/>
                    </a:cubicBezTo>
                    <a:close/>
                  </a:path>
                </a:pathLst>
              </a:custGeom>
              <a:solidFill>
                <a:schemeClr val="accent4">
                  <a:lumMod val="50000"/>
                </a:schemeClr>
              </a:solidFill>
              <a:ln w="9525" cap="flat">
                <a:noFill/>
                <a:prstDash val="solid"/>
                <a:miter/>
              </a:ln>
            </p:spPr>
            <p:txBody>
              <a:bodyPr rtlCol="0" anchor="ctr"/>
              <a:lstStyle/>
              <a:p>
                <a:endParaRPr lang="en-US" sz="525" dirty="0">
                  <a:latin typeface="Bellota Text Light" pitchFamily="2" charset="77"/>
                </a:endParaRPr>
              </a:p>
            </p:txBody>
          </p:sp>
          <p:sp>
            <p:nvSpPr>
              <p:cNvPr id="13" name="Freeform 21">
                <a:extLst>
                  <a:ext uri="{FF2B5EF4-FFF2-40B4-BE49-F238E27FC236}">
                    <a16:creationId xmlns:a16="http://schemas.microsoft.com/office/drawing/2014/main" id="{03E3DF29-5D39-2412-07B2-44733E867AC6}"/>
                  </a:ext>
                </a:extLst>
              </p:cNvPr>
              <p:cNvSpPr/>
              <p:nvPr/>
            </p:nvSpPr>
            <p:spPr>
              <a:xfrm>
                <a:off x="4725703" y="3303077"/>
                <a:ext cx="460057" cy="457834"/>
              </a:xfrm>
              <a:custGeom>
                <a:avLst/>
                <a:gdLst>
                  <a:gd name="connsiteX0" fmla="*/ 449580 w 460057"/>
                  <a:gd name="connsiteY0" fmla="*/ 299536 h 457834"/>
                  <a:gd name="connsiteX1" fmla="*/ 460058 w 460057"/>
                  <a:gd name="connsiteY1" fmla="*/ 0 h 457834"/>
                  <a:gd name="connsiteX2" fmla="*/ 10477 w 460057"/>
                  <a:gd name="connsiteY2" fmla="*/ 158299 h 457834"/>
                  <a:gd name="connsiteX3" fmla="*/ 0 w 460057"/>
                  <a:gd name="connsiteY3" fmla="*/ 457835 h 457834"/>
                </a:gdLst>
                <a:ahLst/>
                <a:cxnLst>
                  <a:cxn ang="0">
                    <a:pos x="connsiteX0" y="connsiteY0"/>
                  </a:cxn>
                  <a:cxn ang="0">
                    <a:pos x="connsiteX1" y="connsiteY1"/>
                  </a:cxn>
                  <a:cxn ang="0">
                    <a:pos x="connsiteX2" y="connsiteY2"/>
                  </a:cxn>
                  <a:cxn ang="0">
                    <a:pos x="connsiteX3" y="connsiteY3"/>
                  </a:cxn>
                </a:cxnLst>
                <a:rect l="l" t="t" r="r" b="b"/>
                <a:pathLst>
                  <a:path w="460057" h="457834">
                    <a:moveTo>
                      <a:pt x="449580" y="299536"/>
                    </a:moveTo>
                    <a:lnTo>
                      <a:pt x="460058" y="0"/>
                    </a:lnTo>
                    <a:lnTo>
                      <a:pt x="10477" y="158299"/>
                    </a:lnTo>
                    <a:lnTo>
                      <a:pt x="0" y="457835"/>
                    </a:lnTo>
                    <a:close/>
                  </a:path>
                </a:pathLst>
              </a:custGeom>
              <a:solidFill>
                <a:schemeClr val="accent4">
                  <a:lumMod val="50000"/>
                </a:schemeClr>
              </a:solidFill>
              <a:ln w="9525" cap="flat">
                <a:noFill/>
                <a:prstDash val="solid"/>
                <a:miter/>
              </a:ln>
            </p:spPr>
            <p:txBody>
              <a:bodyPr rtlCol="0" anchor="ctr"/>
              <a:lstStyle/>
              <a:p>
                <a:endParaRPr lang="en-US" sz="525" dirty="0">
                  <a:latin typeface="Bellota Text Light" pitchFamily="2" charset="77"/>
                </a:endParaRPr>
              </a:p>
            </p:txBody>
          </p:sp>
        </p:grpSp>
      </p:grpSp>
      <p:pic>
        <p:nvPicPr>
          <p:cNvPr id="14" name="Picture 13">
            <a:extLst>
              <a:ext uri="{FF2B5EF4-FFF2-40B4-BE49-F238E27FC236}">
                <a16:creationId xmlns:a16="http://schemas.microsoft.com/office/drawing/2014/main" id="{AC8B1D16-8BE9-2D1C-7FD8-8C9DFC6AC107}"/>
              </a:ext>
            </a:extLst>
          </p:cNvPr>
          <p:cNvPicPr>
            <a:picLocks noChangeAspect="1"/>
          </p:cNvPicPr>
          <p:nvPr/>
        </p:nvPicPr>
        <p:blipFill>
          <a:blip r:embed="rId2"/>
          <a:stretch>
            <a:fillRect/>
          </a:stretch>
        </p:blipFill>
        <p:spPr>
          <a:xfrm>
            <a:off x="5718865" y="1941610"/>
            <a:ext cx="2618851" cy="19232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66207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1" presetClass="entr" presetSubtype="0" fill="hold" grpId="0"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50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grpId="0" nodeType="afterEffect">
                                  <p:stCondLst>
                                    <p:cond delay="50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 grpId="0" uiExpand="1" build="p" advAuto="50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11"/>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BABFDB1C-F2C5-6779-52AC-0F44F181551F}"/>
              </a:ext>
            </a:extLst>
          </p:cNvPr>
          <p:cNvSpPr txBox="1">
            <a:spLocks/>
          </p:cNvSpPr>
          <p:nvPr/>
        </p:nvSpPr>
        <p:spPr>
          <a:xfrm>
            <a:off x="8847104" y="4749900"/>
            <a:ext cx="548700" cy="39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mtClean="0"/>
              <a:pPr algn="r"/>
              <a:t>5</a:t>
            </a:fld>
            <a:endParaRPr lang="en"/>
          </a:p>
        </p:txBody>
      </p:sp>
      <p:sp>
        <p:nvSpPr>
          <p:cNvPr id="8" name="Google Shape;74;p15">
            <a:extLst>
              <a:ext uri="{FF2B5EF4-FFF2-40B4-BE49-F238E27FC236}">
                <a16:creationId xmlns:a16="http://schemas.microsoft.com/office/drawing/2014/main" id="{C10E19E5-5292-E697-10C9-459DFB66D41A}"/>
              </a:ext>
            </a:extLst>
          </p:cNvPr>
          <p:cNvSpPr txBox="1">
            <a:spLocks/>
          </p:cNvSpPr>
          <p:nvPr/>
        </p:nvSpPr>
        <p:spPr>
          <a:xfrm>
            <a:off x="1414272" y="454621"/>
            <a:ext cx="6047232" cy="699900"/>
          </a:xfrm>
          <a:prstGeom prst="rect">
            <a:avLst/>
          </a:prstGeom>
        </p:spPr>
        <p:txBody>
          <a:bodyPr spcFirstLastPara="1" wrap="square" lIns="91425" tIns="91425" rIns="91425" bIns="91425" anchor="b"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ur-PK" sz="4400" b="1" i="0" u="none" strike="noStrike" kern="0" cap="none" spc="0" normalizeH="0" baseline="0" noProof="0" dirty="0">
                <a:ln>
                  <a:noFill/>
                </a:ln>
                <a:solidFill>
                  <a:schemeClr val="accent4">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پہلے دن کے سیکھے گئے نکات کا خلاصہ اور تجزیہ</a:t>
            </a:r>
            <a:endParaRPr kumimoji="0" lang="ur-PK" sz="4400" b="1" i="0" u="none" strike="noStrike" kern="0" cap="none" spc="0" normalizeH="0" baseline="0" noProof="0" dirty="0">
              <a:ln>
                <a:noFill/>
              </a:ln>
              <a:solidFill>
                <a:schemeClr val="accent4">
                  <a:lumMod val="50000"/>
                </a:schemeClr>
              </a:solidFill>
              <a:effectLst/>
              <a:uLnTx/>
              <a:uFillTx/>
              <a:latin typeface="Tahoma" pitchFamily="34" charset="0"/>
              <a:ea typeface="Tahoma" pitchFamily="34" charset="0"/>
              <a:cs typeface="Tahoma" pitchFamily="34" charset="0"/>
              <a:sym typeface="Arial"/>
            </a:endParaRPr>
          </a:p>
        </p:txBody>
      </p:sp>
      <p:sp>
        <p:nvSpPr>
          <p:cNvPr id="4" name="TextBox 3">
            <a:extLst>
              <a:ext uri="{FF2B5EF4-FFF2-40B4-BE49-F238E27FC236}">
                <a16:creationId xmlns:a16="http://schemas.microsoft.com/office/drawing/2014/main" id="{0533A3B2-55D3-84E7-F4C5-B3C4EA0B5ED5}"/>
              </a:ext>
            </a:extLst>
          </p:cNvPr>
          <p:cNvSpPr txBox="1"/>
          <p:nvPr/>
        </p:nvSpPr>
        <p:spPr>
          <a:xfrm>
            <a:off x="528066" y="2276991"/>
            <a:ext cx="7819644" cy="2058256"/>
          </a:xfrm>
          <a:prstGeom prst="rect">
            <a:avLst/>
          </a:prstGeom>
          <a:noFill/>
        </p:spPr>
        <p:txBody>
          <a:bodyPr wrap="square">
            <a:spAutoFit/>
          </a:bodyPr>
          <a:lstStyle/>
          <a:p>
            <a:pPr marL="342900" marR="0" lvl="0" indent="-342900" algn="r" rtl="1">
              <a:lnSpc>
                <a:spcPct val="115000"/>
              </a:lnSpc>
              <a:spcBef>
                <a:spcPts val="0"/>
              </a:spcBef>
              <a:spcAft>
                <a:spcPts val="0"/>
              </a:spcAft>
              <a:buFont typeface="Symbol" panose="05050102010706020507" pitchFamily="18" charset="2"/>
              <a:buChar char=""/>
            </a:pPr>
            <a:r>
              <a:rPr lang="ur-PK" sz="2800" dirty="0" err="1">
                <a:effectLst/>
                <a:latin typeface="Aptos" panose="020B0004020202020204" pitchFamily="34" charset="0"/>
                <a:ea typeface="Aptos" panose="020B0004020202020204" pitchFamily="34" charset="0"/>
                <a:cs typeface="Jameel Noori Nastaleeq" panose="02000503000000020004" pitchFamily="2" charset="-78"/>
              </a:rPr>
              <a:t>گذشتہ</a:t>
            </a:r>
            <a:r>
              <a:rPr lang="ur-PK" sz="2800" dirty="0">
                <a:effectLst/>
                <a:latin typeface="Aptos" panose="020B0004020202020204" pitchFamily="34" charset="0"/>
                <a:ea typeface="Aptos" panose="020B0004020202020204" pitchFamily="34" charset="0"/>
                <a:cs typeface="Jameel Noori Nastaleeq" panose="02000503000000020004" pitchFamily="2" charset="-78"/>
              </a:rPr>
              <a:t> دن کا آغاز کس سرگرمی سے ہوا </a:t>
            </a:r>
            <a:r>
              <a:rPr lang="ur-PK" sz="2800" dirty="0">
                <a:latin typeface="Aptos" panose="020B0004020202020204" pitchFamily="34" charset="0"/>
                <a:ea typeface="Aptos" panose="020B0004020202020204" pitchFamily="34" charset="0"/>
                <a:cs typeface="Jameel Noori Nastaleeq" panose="02000503000000020004" pitchFamily="2" charset="-78"/>
              </a:rPr>
              <a:t>تھا </a:t>
            </a:r>
            <a:r>
              <a:rPr lang="ur-PK" sz="2800" dirty="0">
                <a:effectLst/>
                <a:latin typeface="Aptos" panose="020B0004020202020204" pitchFamily="34" charset="0"/>
                <a:ea typeface="Aptos" panose="020B0004020202020204" pitchFamily="34" charset="0"/>
                <a:cs typeface="Jameel Noori Nastaleeq" panose="02000503000000020004" pitchFamily="2" charset="-78"/>
              </a:rPr>
              <a:t>اور اس کی تدریسی افادیت کیا ہے ؟ </a:t>
            </a:r>
            <a:endParaRPr lang="en-US" sz="28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r" rtl="1">
              <a:lnSpc>
                <a:spcPct val="115000"/>
              </a:lnSpc>
              <a:spcBef>
                <a:spcPts val="0"/>
              </a:spcBef>
              <a:spcAft>
                <a:spcPts val="0"/>
              </a:spcAft>
              <a:buFont typeface="Symbol" panose="05050102010706020507" pitchFamily="18" charset="2"/>
              <a:buChar char=""/>
            </a:pPr>
            <a:r>
              <a:rPr lang="ur-PK" sz="2800" dirty="0">
                <a:effectLst/>
                <a:latin typeface="Aptos" panose="020B0004020202020204" pitchFamily="34" charset="0"/>
                <a:ea typeface="Aptos" panose="020B0004020202020204" pitchFamily="34" charset="0"/>
                <a:cs typeface="Jameel Noori Nastaleeq" panose="02000503000000020004" pitchFamily="2" charset="-78"/>
              </a:rPr>
              <a:t> کون </a:t>
            </a:r>
            <a:r>
              <a:rPr lang="ur-PK" sz="2800" dirty="0" err="1">
                <a:effectLst/>
                <a:latin typeface="Aptos" panose="020B0004020202020204" pitchFamily="34" charset="0"/>
                <a:ea typeface="Aptos" panose="020B0004020202020204" pitchFamily="34" charset="0"/>
                <a:cs typeface="Jameel Noori Nastaleeq" panose="02000503000000020004" pitchFamily="2" charset="-78"/>
              </a:rPr>
              <a:t>کون</a:t>
            </a:r>
            <a:r>
              <a:rPr lang="ur-PK" sz="2800" dirty="0">
                <a:effectLst/>
                <a:latin typeface="Aptos" panose="020B0004020202020204" pitchFamily="34" charset="0"/>
                <a:ea typeface="Aptos" panose="020B0004020202020204" pitchFamily="34" charset="0"/>
                <a:cs typeface="Jameel Noori Nastaleeq" panose="02000503000000020004" pitchFamily="2" charset="-78"/>
              </a:rPr>
              <a:t> سے تدریسی طریقے دن بھر ہم نے استعمال کئے تھے ؟ ان میں سے کون سا سب سے دلچسپ رہا  اور کیوں ؟ </a:t>
            </a:r>
            <a:endParaRPr lang="en-US" sz="28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r" rtl="1">
              <a:lnSpc>
                <a:spcPct val="115000"/>
              </a:lnSpc>
              <a:spcBef>
                <a:spcPts val="0"/>
              </a:spcBef>
              <a:spcAft>
                <a:spcPts val="0"/>
              </a:spcAft>
              <a:buFont typeface="Symbol" panose="05050102010706020507" pitchFamily="18" charset="2"/>
              <a:buChar char=""/>
            </a:pPr>
            <a:r>
              <a:rPr lang="ur-PK" sz="2800" dirty="0">
                <a:effectLst/>
                <a:latin typeface="Aptos" panose="020B0004020202020204" pitchFamily="34" charset="0"/>
                <a:ea typeface="Aptos" panose="020B0004020202020204" pitchFamily="34" charset="0"/>
                <a:cs typeface="Jameel Noori Nastaleeq" panose="02000503000000020004" pitchFamily="2" charset="-78"/>
              </a:rPr>
              <a:t>وسائل کا استعمال کس طرح تربیتی نشست میں کارآمد رہا ؟ </a:t>
            </a:r>
            <a:endParaRPr lang="en-US" sz="2800" dirty="0">
              <a:effectLst/>
              <a:latin typeface="Aptos" panose="020B000402020202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810642C-7ECE-428B-FB97-DAF07AC52721}"/>
              </a:ext>
            </a:extLst>
          </p:cNvPr>
          <p:cNvSpPr txBox="1"/>
          <p:nvPr/>
        </p:nvSpPr>
        <p:spPr>
          <a:xfrm>
            <a:off x="767334" y="1226090"/>
            <a:ext cx="7609332" cy="1031051"/>
          </a:xfrm>
          <a:prstGeom prst="rect">
            <a:avLst/>
          </a:prstGeom>
          <a:solidFill>
            <a:schemeClr val="accent6">
              <a:lumMod val="75000"/>
            </a:schemeClr>
          </a:solidFill>
        </p:spPr>
        <p:txBody>
          <a:bodyPr wrap="square">
            <a:spAutoFit/>
          </a:bodyPr>
          <a:lstStyle/>
          <a:p>
            <a:pPr algn="r" rtl="1">
              <a:spcBef>
                <a:spcPts val="600"/>
              </a:spcBef>
            </a:pPr>
            <a:r>
              <a:rPr lang="ur-PK" sz="2800" kern="0" dirty="0">
                <a:effectLst/>
                <a:ea typeface="Aptos" panose="020B0004020202020204" pitchFamily="34" charset="0"/>
                <a:cs typeface="Jameel Noori Nastaleeq" panose="02000503000000020004" pitchFamily="2" charset="-78"/>
              </a:rPr>
              <a:t>دائرہ اس طرح بنائیں کے تمام شرکاء ایک دائرے میں بیٹھیں اور ایک دوسرے کو دیکھ سکیں ۔</a:t>
            </a:r>
          </a:p>
          <a:p>
            <a:pPr algn="r" rtl="1">
              <a:spcBef>
                <a:spcPts val="600"/>
              </a:spcBef>
            </a:pPr>
            <a:r>
              <a:rPr lang="ur-PK" sz="2800" dirty="0">
                <a:cs typeface="Jameel Noori Nastaleeq" panose="02000503000000020004" pitchFamily="2" charset="-78"/>
              </a:rPr>
              <a:t>اس کے بعد پوچھے گئے سوالات پر اپنی باری پر اختصار سے گفتگو کیجیے۔ </a:t>
            </a:r>
            <a:endParaRPr lang="en-US" sz="2800" dirty="0"/>
          </a:p>
        </p:txBody>
      </p:sp>
    </p:spTree>
    <p:extLst>
      <p:ext uri="{BB962C8B-B14F-4D97-AF65-F5344CB8AC3E}">
        <p14:creationId xmlns:p14="http://schemas.microsoft.com/office/powerpoint/2010/main" val="10749136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B6D1A31-B310-612E-43E4-3BF7B2DBE375}"/>
              </a:ext>
            </a:extLst>
          </p:cNvPr>
          <p:cNvSpPr txBox="1"/>
          <p:nvPr/>
        </p:nvSpPr>
        <p:spPr>
          <a:xfrm>
            <a:off x="2018298" y="318857"/>
            <a:ext cx="5107404" cy="646331"/>
          </a:xfrm>
          <a:prstGeom prst="rect">
            <a:avLst/>
          </a:prstGeom>
          <a:noFill/>
        </p:spPr>
        <p:txBody>
          <a:bodyPr wrap="square">
            <a:spAutoFit/>
          </a:bodyPr>
          <a:lstStyle/>
          <a:p>
            <a:pPr algn="ctr" rtl="1"/>
            <a:r>
              <a:rPr lang="ur-PK" sz="3600" b="1" kern="0" dirty="0">
                <a:solidFill>
                  <a:schemeClr val="accent4">
                    <a:lumMod val="50000"/>
                  </a:schemeClr>
                </a:solidFill>
                <a:latin typeface="Jameel Noori Nastaleeq" pitchFamily="2" charset="-78"/>
                <a:cs typeface="Jameel Noori Nastaleeq" pitchFamily="2" charset="-78"/>
              </a:rPr>
              <a:t>پڑھائی کا خاکہ ۔</a:t>
            </a:r>
            <a:r>
              <a:rPr lang="en-US" sz="3600" b="1" kern="0" dirty="0">
                <a:solidFill>
                  <a:schemeClr val="accent4">
                    <a:lumMod val="50000"/>
                  </a:schemeClr>
                </a:solidFill>
                <a:latin typeface="Jameel Noori Nastaleeq" pitchFamily="2" charset="-78"/>
                <a:cs typeface="Jameel Noori Nastaleeq" pitchFamily="2" charset="-78"/>
              </a:rPr>
              <a:t>5</a:t>
            </a:r>
            <a:endParaRPr lang="ur-PK" sz="3600" b="1" kern="0" dirty="0">
              <a:solidFill>
                <a:schemeClr val="accent4">
                  <a:lumMod val="50000"/>
                </a:schemeClr>
              </a:solidFill>
              <a:latin typeface="Jameel Noori Nastaleeq" pitchFamily="2" charset="-78"/>
              <a:cs typeface="Jameel Noori Nastaleeq" pitchFamily="2" charset="-78"/>
            </a:endParaRPr>
          </a:p>
        </p:txBody>
      </p:sp>
      <p:pic>
        <p:nvPicPr>
          <p:cNvPr id="2" name="Picture 1">
            <a:extLst>
              <a:ext uri="{FF2B5EF4-FFF2-40B4-BE49-F238E27FC236}">
                <a16:creationId xmlns:a16="http://schemas.microsoft.com/office/drawing/2014/main" id="{D243965C-AB7E-CA80-A0CA-2A0FC6884B07}"/>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667100" y="965188"/>
            <a:ext cx="5809800" cy="355568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60011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BABE4666-4D94-6092-9B5F-EE33188CA463}"/>
              </a:ext>
            </a:extLst>
          </p:cNvPr>
          <p:cNvSpPr txBox="1"/>
          <p:nvPr/>
        </p:nvSpPr>
        <p:spPr>
          <a:xfrm>
            <a:off x="2880245" y="306697"/>
            <a:ext cx="3839679" cy="523220"/>
          </a:xfrm>
          <a:prstGeom prst="rect">
            <a:avLst/>
          </a:prstGeom>
          <a:noFill/>
        </p:spPr>
        <p:txBody>
          <a:bodyPr wrap="square" rtlCol="0" anchor="t">
            <a:spAutoFit/>
          </a:bodyPr>
          <a:lstStyle/>
          <a:p>
            <a:pPr algn="ctr"/>
            <a:r>
              <a:rPr lang="ur-PK" sz="2800" dirty="0">
                <a:solidFill>
                  <a:schemeClr val="accent2">
                    <a:lumMod val="25000"/>
                  </a:schemeClr>
                </a:solidFill>
                <a:latin typeface="Jameel Noori Nastaleeq" panose="02000503000000020004" pitchFamily="2" charset="-78"/>
                <a:ea typeface="Arimo" panose="020B0604020202020204" pitchFamily="34" charset="0"/>
                <a:cs typeface="Jameel Noori Nastaleeq" panose="02000503000000020004" pitchFamily="2" charset="-78"/>
              </a:rPr>
              <a:t>سرگرمی نمبر</a:t>
            </a:r>
            <a:r>
              <a:rPr lang="en-US" sz="2800" dirty="0">
                <a:solidFill>
                  <a:schemeClr val="accent2">
                    <a:lumMod val="25000"/>
                  </a:schemeClr>
                </a:solidFill>
                <a:latin typeface="Jameel Noori Nastaleeq" panose="02000503000000020004" pitchFamily="2" charset="-78"/>
                <a:ea typeface="Arimo" panose="020B0604020202020204" pitchFamily="34" charset="0"/>
                <a:cs typeface="Jameel Noori Nastaleeq" panose="02000503000000020004" pitchFamily="2" charset="-78"/>
              </a:rPr>
              <a:t>5</a:t>
            </a:r>
            <a:r>
              <a:rPr lang="ur-PK" sz="2800" dirty="0">
                <a:solidFill>
                  <a:schemeClr val="accent2">
                    <a:lumMod val="25000"/>
                  </a:schemeClr>
                </a:solidFill>
                <a:latin typeface="Jameel Noori Nastaleeq" panose="02000503000000020004" pitchFamily="2" charset="-78"/>
                <a:ea typeface="Arimo" panose="020B0604020202020204" pitchFamily="34" charset="0"/>
                <a:cs typeface="Jameel Noori Nastaleeq" panose="02000503000000020004" pitchFamily="2" charset="-78"/>
              </a:rPr>
              <a:t>۔۔۔ پیشکش کا وقت </a:t>
            </a:r>
            <a:endParaRPr lang="en-US" sz="2800" dirty="0">
              <a:solidFill>
                <a:schemeClr val="accent2">
                  <a:lumMod val="25000"/>
                </a:schemeClr>
              </a:solidFill>
              <a:latin typeface="Jameel Noori Nastaleeq" panose="02000503000000020004" pitchFamily="2" charset="-78"/>
              <a:ea typeface="Arimo" panose="020B0604020202020204" pitchFamily="34" charset="0"/>
              <a:cs typeface="Jameel Noori Nastaleeq" panose="02000503000000020004" pitchFamily="2" charset="-78"/>
            </a:endParaRPr>
          </a:p>
        </p:txBody>
      </p:sp>
      <p:sp>
        <p:nvSpPr>
          <p:cNvPr id="29" name="Rectangle 28">
            <a:extLst>
              <a:ext uri="{FF2B5EF4-FFF2-40B4-BE49-F238E27FC236}">
                <a16:creationId xmlns:a16="http://schemas.microsoft.com/office/drawing/2014/main" id="{65D02DE2-40A6-75AB-735D-FA9913E1FA0B}"/>
              </a:ext>
            </a:extLst>
          </p:cNvPr>
          <p:cNvSpPr/>
          <p:nvPr/>
        </p:nvSpPr>
        <p:spPr>
          <a:xfrm>
            <a:off x="1333693" y="750533"/>
            <a:ext cx="5959883" cy="457689"/>
          </a:xfrm>
          <a:prstGeom prst="rect">
            <a:avLst/>
          </a:prstGeom>
          <a:solidFill>
            <a:schemeClr val="accent5">
              <a:lumMod val="20000"/>
              <a:lumOff val="80000"/>
            </a:schemeClr>
          </a:solidFill>
        </p:spPr>
        <p:txBody>
          <a:bodyPr wrap="square" lIns="34290" tIns="17145" rIns="34290" bIns="17145">
            <a:spAutoFit/>
            <a:scene3d>
              <a:camera prst="orthographicFront"/>
              <a:lightRig rig="harsh" dir="t"/>
            </a:scene3d>
            <a:sp3d extrusionH="57150" prstMaterial="matte">
              <a:bevelT w="63500" h="12700" prst="angle"/>
              <a:contourClr>
                <a:schemeClr val="bg1">
                  <a:lumMod val="65000"/>
                </a:schemeClr>
              </a:contourClr>
            </a:sp3d>
          </a:bodyPr>
          <a:lstStyle/>
          <a:p>
            <a:pPr algn="r" rtl="1">
              <a:lnSpc>
                <a:spcPct val="150000"/>
              </a:lnSpc>
              <a:spcAft>
                <a:spcPts val="300"/>
              </a:spcAft>
            </a:pPr>
            <a:r>
              <a:rPr lang="ur-PK" sz="2000" b="1" kern="100" dirty="0">
                <a:ln w="0"/>
                <a:latin typeface="Calibri" panose="020F0502020204030204" pitchFamily="34" charset="0"/>
                <a:ea typeface="Calibri" panose="020F0502020204030204" pitchFamily="34" charset="0"/>
                <a:cs typeface="Jameel Noori Nastaleeq" panose="02000503000000020004" pitchFamily="2" charset="-78"/>
              </a:rPr>
              <a:t>پھل کا چھلکا اتارئیے/ </a:t>
            </a:r>
            <a:r>
              <a:rPr lang="en-US" sz="2000" b="1" kern="100" dirty="0">
                <a:ln w="0"/>
                <a:latin typeface="Calibri" panose="020F0502020204030204" pitchFamily="34" charset="0"/>
                <a:ea typeface="Calibri" panose="020F0502020204030204" pitchFamily="34" charset="0"/>
                <a:cs typeface="Jameel Noori Nastaleeq" panose="02000503000000020004" pitchFamily="2" charset="-78"/>
              </a:rPr>
              <a:t>Peel the fruit</a:t>
            </a:r>
            <a:r>
              <a:rPr lang="ur-PK" sz="2000" b="1" kern="100" dirty="0">
                <a:ln w="0"/>
                <a:latin typeface="Calibri" panose="020F0502020204030204" pitchFamily="34" charset="0"/>
                <a:ea typeface="Calibri" panose="020F0502020204030204" pitchFamily="34" charset="0"/>
                <a:cs typeface="Jameel Noori Nastaleeq" panose="02000503000000020004" pitchFamily="2" charset="-78"/>
              </a:rPr>
              <a:t> ۔۔۔۔ کہانی کے اہم واقعات اور اس کا تجزیہ</a:t>
            </a:r>
          </a:p>
        </p:txBody>
      </p:sp>
      <p:sp>
        <p:nvSpPr>
          <p:cNvPr id="6" name="Flowchart: Connector 5">
            <a:extLst>
              <a:ext uri="{FF2B5EF4-FFF2-40B4-BE49-F238E27FC236}">
                <a16:creationId xmlns:a16="http://schemas.microsoft.com/office/drawing/2014/main" id="{E75E8A72-079B-B3E9-A2A1-C796D4667EF7}"/>
              </a:ext>
            </a:extLst>
          </p:cNvPr>
          <p:cNvSpPr/>
          <p:nvPr/>
        </p:nvSpPr>
        <p:spPr>
          <a:xfrm>
            <a:off x="5290457" y="1818433"/>
            <a:ext cx="3127829" cy="2945050"/>
          </a:xfrm>
          <a:prstGeom prst="flowChartConnector">
            <a:avLst/>
          </a:prstGeom>
          <a:solidFill>
            <a:schemeClr val="bg2">
              <a:lumMod val="50000"/>
            </a:schemeClr>
          </a:solidFill>
          <a:ln>
            <a:solidFill>
              <a:schemeClr val="accent4">
                <a:lumMod val="75000"/>
              </a:schemeClr>
            </a:solidFill>
          </a:ln>
          <a:effectLst>
            <a:glow rad="139700">
              <a:schemeClr val="accent4">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sz="525"/>
          </a:p>
        </p:txBody>
      </p:sp>
      <p:graphicFrame>
        <p:nvGraphicFramePr>
          <p:cNvPr id="2" name="Diagram 1">
            <a:extLst>
              <a:ext uri="{FF2B5EF4-FFF2-40B4-BE49-F238E27FC236}">
                <a16:creationId xmlns:a16="http://schemas.microsoft.com/office/drawing/2014/main" id="{DFC73BB4-0E61-30F1-649A-CE6FD3AFB956}"/>
              </a:ext>
            </a:extLst>
          </p:cNvPr>
          <p:cNvGraphicFramePr/>
          <p:nvPr>
            <p:extLst>
              <p:ext uri="{D42A27DB-BD31-4B8C-83A1-F6EECF244321}">
                <p14:modId xmlns:p14="http://schemas.microsoft.com/office/powerpoint/2010/main" val="3799665749"/>
              </p:ext>
            </p:extLst>
          </p:nvPr>
        </p:nvGraphicFramePr>
        <p:xfrm>
          <a:off x="4516341" y="1818433"/>
          <a:ext cx="4198289" cy="2945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098D7974-F2CC-EF49-7261-AF4193829E41}"/>
              </a:ext>
            </a:extLst>
          </p:cNvPr>
          <p:cNvSpPr txBox="1"/>
          <p:nvPr/>
        </p:nvSpPr>
        <p:spPr>
          <a:xfrm>
            <a:off x="820057" y="1572674"/>
            <a:ext cx="4311884" cy="2585323"/>
          </a:xfrm>
          <a:prstGeom prst="rect">
            <a:avLst/>
          </a:prstGeom>
          <a:noFill/>
        </p:spPr>
        <p:txBody>
          <a:bodyPr wrap="square" rtlCol="0" anchor="ctr">
            <a:spAutoFit/>
          </a:bodyPr>
          <a:lstStyle>
            <a:defPPr>
              <a:defRPr lang="en-US"/>
            </a:defPPr>
            <a:lvl1pPr algn="r">
              <a:defRPr sz="7200">
                <a:solidFill>
                  <a:schemeClr val="tx2"/>
                </a:solidFill>
                <a:latin typeface="Heebo Medium" pitchFamily="2" charset="-79"/>
                <a:ea typeface="Arimo" panose="020B0604020202020204" pitchFamily="34" charset="0"/>
                <a:cs typeface="Arimo" panose="020B0604020202020204" pitchFamily="34" charset="0"/>
              </a:defRPr>
            </a:lvl1pPr>
          </a:lstStyle>
          <a:p>
            <a:pPr marL="342900" indent="-342900" rtl="1">
              <a:buFont typeface="+mj-lt"/>
              <a:buAutoNum type="arabicPeriod"/>
            </a:pPr>
            <a:r>
              <a:rPr lang="ur-PK" sz="1800" dirty="0">
                <a:solidFill>
                  <a:schemeClr val="accent3">
                    <a:lumMod val="50000"/>
                  </a:schemeClr>
                </a:solidFill>
                <a:latin typeface="Jameel Noori Nastaleeq" panose="02000503000000020004" pitchFamily="2" charset="-78"/>
                <a:cs typeface="Jameel Noori Nastaleeq" panose="02000503000000020004" pitchFamily="2" charset="-78"/>
              </a:rPr>
              <a:t>آپ نے کہانی کا سرِ ورق دیکھا ، مصنف کا نام دیکھا ،  عنوان دیکھا کیا مشاہدہ کیا ؟ </a:t>
            </a:r>
          </a:p>
          <a:p>
            <a:pPr marL="342900" indent="-342900" rtl="1">
              <a:buFont typeface="+mj-lt"/>
              <a:buAutoNum type="arabicPeriod"/>
            </a:pPr>
            <a:r>
              <a:rPr lang="ur-PK" sz="1800" dirty="0">
                <a:solidFill>
                  <a:schemeClr val="accent3">
                    <a:lumMod val="50000"/>
                  </a:schemeClr>
                </a:solidFill>
                <a:latin typeface="Jameel Noori Nastaleeq" panose="02000503000000020004" pitchFamily="2" charset="-78"/>
                <a:cs typeface="Jameel Noori Nastaleeq" panose="02000503000000020004" pitchFamily="2" charset="-78"/>
              </a:rPr>
              <a:t>فوری طور پر کہانی کے ابتدائی جملے پڑھ کر ذہن میں آنے والے  سوالات ،خیالات  کیا تھے؟</a:t>
            </a:r>
          </a:p>
          <a:p>
            <a:pPr marL="342900" indent="-342900" rtl="1">
              <a:buFont typeface="+mj-lt"/>
              <a:buAutoNum type="arabicPeriod"/>
            </a:pPr>
            <a:r>
              <a:rPr lang="ur-PK" sz="1800" dirty="0">
                <a:solidFill>
                  <a:schemeClr val="accent3">
                    <a:lumMod val="50000"/>
                  </a:schemeClr>
                </a:solidFill>
                <a:latin typeface="Jameel Noori Nastaleeq" panose="02000503000000020004" pitchFamily="2" charset="-78"/>
                <a:cs typeface="Jameel Noori Nastaleeq" panose="02000503000000020004" pitchFamily="2" charset="-78"/>
              </a:rPr>
              <a:t>کہانی میں اصل میں کیا اہم واقعات ہوئے؟</a:t>
            </a:r>
          </a:p>
          <a:p>
            <a:pPr marL="342900" indent="-342900" rtl="1">
              <a:buFont typeface="+mj-lt"/>
              <a:buAutoNum type="arabicPeriod"/>
            </a:pPr>
            <a:r>
              <a:rPr lang="ur-PK" sz="1800" dirty="0">
                <a:solidFill>
                  <a:schemeClr val="accent3">
                    <a:lumMod val="50000"/>
                  </a:schemeClr>
                </a:solidFill>
                <a:latin typeface="Jameel Noori Nastaleeq" panose="02000503000000020004" pitchFamily="2" charset="-78"/>
                <a:cs typeface="Jameel Noori Nastaleeq" panose="02000503000000020004" pitchFamily="2" charset="-78"/>
              </a:rPr>
              <a:t>یہ کہانی آپ کی زندگی  کے کس پہلو پر پوری اترتی ہے ؟یا کسی اور کہانی سے جڑتی ہے ؟ یا آپ اس کہانی کو آپ دنیا کے کسی مسئلہ سے جوڑ سکتے ہیں ؟ </a:t>
            </a:r>
          </a:p>
          <a:p>
            <a:pPr marL="342900" indent="-342900" rtl="1">
              <a:buFont typeface="+mj-lt"/>
              <a:buAutoNum type="arabicPeriod"/>
            </a:pPr>
            <a:r>
              <a:rPr lang="ur-PK" sz="1800" dirty="0">
                <a:solidFill>
                  <a:schemeClr val="accent3">
                    <a:lumMod val="50000"/>
                  </a:schemeClr>
                </a:solidFill>
                <a:latin typeface="Jameel Noori Nastaleeq" panose="02000503000000020004" pitchFamily="2" charset="-78"/>
                <a:cs typeface="Jameel Noori Nastaleeq" panose="02000503000000020004" pitchFamily="2" charset="-78"/>
              </a:rPr>
              <a:t>ہم اس کہانی کو ایک دوسرے زاویہ ٔ نگاہ سے کیسے دیکھ سکتے ہیں ؟</a:t>
            </a:r>
          </a:p>
          <a:p>
            <a:pPr marL="342900" indent="-342900" rtl="1">
              <a:buFont typeface="+mj-lt"/>
              <a:buAutoNum type="arabicPeriod"/>
            </a:pPr>
            <a:r>
              <a:rPr lang="ur-PK" sz="1800" dirty="0">
                <a:solidFill>
                  <a:schemeClr val="accent3">
                    <a:lumMod val="50000"/>
                  </a:schemeClr>
                </a:solidFill>
                <a:latin typeface="Jameel Noori Nastaleeq" panose="02000503000000020004" pitchFamily="2" charset="-78"/>
                <a:cs typeface="Jameel Noori Nastaleeq" panose="02000503000000020004" pitchFamily="2" charset="-78"/>
              </a:rPr>
              <a:t>کہانی کا مرکزی پیغام یا مرکزی خیال کیا ہے؟</a:t>
            </a:r>
          </a:p>
        </p:txBody>
      </p:sp>
      <p:sp>
        <p:nvSpPr>
          <p:cNvPr id="13" name="TextBox 12">
            <a:extLst>
              <a:ext uri="{FF2B5EF4-FFF2-40B4-BE49-F238E27FC236}">
                <a16:creationId xmlns:a16="http://schemas.microsoft.com/office/drawing/2014/main" id="{A7E48386-2396-8827-DC7A-11376A044308}"/>
              </a:ext>
            </a:extLst>
          </p:cNvPr>
          <p:cNvSpPr txBox="1"/>
          <p:nvPr/>
        </p:nvSpPr>
        <p:spPr>
          <a:xfrm>
            <a:off x="230888" y="4698616"/>
            <a:ext cx="4708751" cy="276999"/>
          </a:xfrm>
          <a:prstGeom prst="rect">
            <a:avLst/>
          </a:prstGeom>
          <a:noFill/>
        </p:spPr>
        <p:txBody>
          <a:bodyPr wrap="square">
            <a:spAutoFit/>
          </a:bodyPr>
          <a:lstStyle/>
          <a:p>
            <a:r>
              <a:rPr lang="en-US" sz="1200" b="1" dirty="0">
                <a:hlinkClick r:id="rId7"/>
              </a:rPr>
              <a:t>Peel the Fruit – Engage Their Minds</a:t>
            </a:r>
            <a:endParaRPr lang="en-PK" sz="1200" b="1" dirty="0"/>
          </a:p>
        </p:txBody>
      </p:sp>
      <p:sp>
        <p:nvSpPr>
          <p:cNvPr id="14" name="TextBox 13">
            <a:extLst>
              <a:ext uri="{FF2B5EF4-FFF2-40B4-BE49-F238E27FC236}">
                <a16:creationId xmlns:a16="http://schemas.microsoft.com/office/drawing/2014/main" id="{C7251E9E-4C27-D0DE-66D7-32A72AD62C31}"/>
              </a:ext>
            </a:extLst>
          </p:cNvPr>
          <p:cNvSpPr txBox="1"/>
          <p:nvPr/>
        </p:nvSpPr>
        <p:spPr>
          <a:xfrm>
            <a:off x="6282871" y="2865335"/>
            <a:ext cx="1143000" cy="814190"/>
          </a:xfrm>
          <a:prstGeom prst="flowChartConnector">
            <a:avLst/>
          </a:prstGeom>
          <a:solidFill>
            <a:schemeClr val="bg2">
              <a:lumMod val="50000"/>
            </a:schemeClr>
          </a:solidFill>
          <a:ln>
            <a:noFill/>
          </a:ln>
          <a:effectLst>
            <a:outerShdw blurRad="50800" dist="38100" dir="5400000" algn="t" rotWithShape="0">
              <a:prstClr val="black">
                <a:alpha val="40000"/>
              </a:prstClr>
            </a:outerShdw>
          </a:effectLst>
        </p:spPr>
        <p:txBody>
          <a:bodyPr wrap="square" rtlCol="0">
            <a:spAutoFit/>
          </a:bodyPr>
          <a:lstStyle/>
          <a:p>
            <a:pPr algn="ctr" rtl="1">
              <a:lnSpc>
                <a:spcPct val="150000"/>
              </a:lnSpc>
            </a:pPr>
            <a:r>
              <a:rPr lang="ur-PK" sz="1100" b="1" dirty="0">
                <a:solidFill>
                  <a:schemeClr val="bg1"/>
                </a:solidFill>
                <a:latin typeface="Jameel Noori Nastaleeq" panose="02000503000000020004" pitchFamily="2" charset="-78"/>
                <a:cs typeface="Jameel Noori Nastaleeq" panose="02000503000000020004" pitchFamily="2" charset="-78"/>
              </a:rPr>
              <a:t>۶۔دل میں اترنا </a:t>
            </a:r>
          </a:p>
          <a:p>
            <a:pPr algn="ctr" rtl="1">
              <a:lnSpc>
                <a:spcPct val="150000"/>
              </a:lnSpc>
            </a:pPr>
            <a:r>
              <a:rPr lang="ur-PK" sz="1100" b="1" dirty="0">
                <a:solidFill>
                  <a:schemeClr val="bg1"/>
                </a:solidFill>
                <a:latin typeface="Jameel Noori Nastaleeq" panose="02000503000000020004" pitchFamily="2" charset="-78"/>
                <a:cs typeface="Jameel Noori Nastaleeq" panose="02000503000000020004" pitchFamily="2" charset="-78"/>
              </a:rPr>
              <a:t>مرکزی نکتہ پر پہنچنا</a:t>
            </a:r>
            <a:endParaRPr lang="en-PK" sz="1100" b="1" dirty="0">
              <a:solidFill>
                <a:schemeClr val="bg1"/>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953604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681"/>
        <p:cNvGrpSpPr/>
        <p:nvPr/>
      </p:nvGrpSpPr>
      <p:grpSpPr>
        <a:xfrm>
          <a:off x="0" y="0"/>
          <a:ext cx="0" cy="0"/>
          <a:chOff x="0" y="0"/>
          <a:chExt cx="0" cy="0"/>
        </a:xfrm>
      </p:grpSpPr>
      <p:pic>
        <p:nvPicPr>
          <p:cNvPr id="682" name="Google Shape;682;p59"/>
          <p:cNvPicPr preferRelativeResize="0"/>
          <p:nvPr/>
        </p:nvPicPr>
        <p:blipFill>
          <a:blip r:embed="rId3">
            <a:alphaModFix/>
          </a:blip>
          <a:stretch>
            <a:fillRect/>
          </a:stretch>
        </p:blipFill>
        <p:spPr>
          <a:xfrm rot="-900016" flipH="1">
            <a:off x="2447356" y="2379976"/>
            <a:ext cx="1201519" cy="1897381"/>
          </a:xfrm>
          <a:prstGeom prst="rect">
            <a:avLst/>
          </a:prstGeom>
          <a:noFill/>
          <a:ln>
            <a:noFill/>
          </a:ln>
        </p:spPr>
      </p:pic>
      <p:sp>
        <p:nvSpPr>
          <p:cNvPr id="683" name="Google Shape;683;p59"/>
          <p:cNvSpPr txBox="1">
            <a:spLocks noGrp="1"/>
          </p:cNvSpPr>
          <p:nvPr>
            <p:ph type="title"/>
          </p:nvPr>
        </p:nvSpPr>
        <p:spPr>
          <a:xfrm>
            <a:off x="715100" y="535000"/>
            <a:ext cx="7713900" cy="640200"/>
          </a:xfrm>
          <a:prstGeom prst="rect">
            <a:avLst/>
          </a:prstGeom>
          <a:ln>
            <a:noFill/>
          </a:ln>
        </p:spPr>
        <p:txBody>
          <a:bodyPr spcFirstLastPara="1" wrap="square" lIns="91425" tIns="91425" rIns="91425" bIns="91425" anchor="t" anchorCtr="0">
            <a:noAutofit/>
          </a:bodyPr>
          <a:lstStyle/>
          <a:p>
            <a:pPr marL="0" marR="0" algn="ctr" rtl="1">
              <a:lnSpc>
                <a:spcPct val="115000"/>
              </a:lnSpc>
              <a:spcBef>
                <a:spcPts val="0"/>
              </a:spcBef>
              <a:spcAft>
                <a:spcPts val="0"/>
              </a:spcAft>
            </a:pPr>
            <a:r>
              <a:rPr lang="ur-PK" sz="3600" b="1" u="sng" kern="0" dirty="0">
                <a:effectLst/>
                <a:ea typeface="Aptos" panose="020B0004020202020204" pitchFamily="34" charset="0"/>
                <a:cs typeface="Jameel Noori Nastaleeq" panose="02000503000000020004" pitchFamily="2" charset="-78"/>
              </a:rPr>
              <a:t>اختتامیہ</a:t>
            </a:r>
            <a:r>
              <a:rPr lang="ur-PK" sz="1800" b="1" u="sng" kern="0" dirty="0">
                <a:effectLst/>
                <a:ea typeface="Aptos" panose="020B0004020202020204" pitchFamily="34" charset="0"/>
                <a:cs typeface="Jameel Noori Nastaleeq" panose="02000503000000020004" pitchFamily="2" charset="-78"/>
              </a:rPr>
              <a:t> </a:t>
            </a:r>
            <a:endParaRPr lang="en-US" sz="2400" dirty="0">
              <a:effectLst/>
              <a:latin typeface="Aptos" panose="020B0004020202020204" pitchFamily="34" charset="0"/>
              <a:ea typeface="Aptos" panose="020B0004020202020204" pitchFamily="34" charset="0"/>
              <a:cs typeface="Arial" panose="020B0604020202020204" pitchFamily="34" charset="0"/>
            </a:endParaRPr>
          </a:p>
        </p:txBody>
      </p:sp>
      <p:pic>
        <p:nvPicPr>
          <p:cNvPr id="685" name="Google Shape;685;p59"/>
          <p:cNvPicPr preferRelativeResize="0"/>
          <p:nvPr/>
        </p:nvPicPr>
        <p:blipFill>
          <a:blip r:embed="rId4">
            <a:alphaModFix/>
          </a:blip>
          <a:stretch>
            <a:fillRect/>
          </a:stretch>
        </p:blipFill>
        <p:spPr>
          <a:xfrm rot="899996">
            <a:off x="5495237" y="2379973"/>
            <a:ext cx="1201525" cy="1897377"/>
          </a:xfrm>
          <a:prstGeom prst="rect">
            <a:avLst/>
          </a:prstGeom>
          <a:noFill/>
          <a:ln>
            <a:noFill/>
          </a:ln>
        </p:spPr>
      </p:pic>
      <p:pic>
        <p:nvPicPr>
          <p:cNvPr id="686" name="Google Shape;686;p59"/>
          <p:cNvPicPr preferRelativeResize="0"/>
          <p:nvPr/>
        </p:nvPicPr>
        <p:blipFill>
          <a:blip r:embed="rId5">
            <a:alphaModFix/>
          </a:blip>
          <a:stretch>
            <a:fillRect/>
          </a:stretch>
        </p:blipFill>
        <p:spPr>
          <a:xfrm>
            <a:off x="4015887" y="2233114"/>
            <a:ext cx="1112225" cy="966600"/>
          </a:xfrm>
          <a:prstGeom prst="rect">
            <a:avLst/>
          </a:prstGeom>
          <a:noFill/>
          <a:ln>
            <a:noFill/>
          </a:ln>
        </p:spPr>
      </p:pic>
      <p:sp>
        <p:nvSpPr>
          <p:cNvPr id="687" name="Google Shape;687;p59"/>
          <p:cNvSpPr/>
          <p:nvPr/>
        </p:nvSpPr>
        <p:spPr>
          <a:xfrm>
            <a:off x="2940150" y="3915804"/>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688" name="Google Shape;688;p59"/>
          <p:cNvPicPr preferRelativeResize="0"/>
          <p:nvPr/>
        </p:nvPicPr>
        <p:blipFill>
          <a:blip r:embed="rId6">
            <a:alphaModFix/>
          </a:blip>
          <a:stretch>
            <a:fillRect/>
          </a:stretch>
        </p:blipFill>
        <p:spPr>
          <a:xfrm>
            <a:off x="2595972" y="3156444"/>
            <a:ext cx="3952174" cy="1509100"/>
          </a:xfrm>
          <a:prstGeom prst="rect">
            <a:avLst/>
          </a:prstGeom>
          <a:noFill/>
          <a:ln>
            <a:noFill/>
          </a:ln>
        </p:spPr>
      </p:pic>
      <p:sp>
        <p:nvSpPr>
          <p:cNvPr id="3" name="TextBox 2">
            <a:extLst>
              <a:ext uri="{FF2B5EF4-FFF2-40B4-BE49-F238E27FC236}">
                <a16:creationId xmlns:a16="http://schemas.microsoft.com/office/drawing/2014/main" id="{E485259D-4240-AE2C-503D-EE0D84E0D741}"/>
              </a:ext>
            </a:extLst>
          </p:cNvPr>
          <p:cNvSpPr txBox="1"/>
          <p:nvPr/>
        </p:nvSpPr>
        <p:spPr>
          <a:xfrm>
            <a:off x="1745016" y="1333480"/>
            <a:ext cx="5673185" cy="923330"/>
          </a:xfrm>
          <a:prstGeom prst="rect">
            <a:avLst/>
          </a:prstGeom>
          <a:noFill/>
        </p:spPr>
        <p:txBody>
          <a:bodyPr wrap="square">
            <a:spAutoFit/>
          </a:bodyPr>
          <a:lstStyle/>
          <a:p>
            <a:pPr algn="ctr" rtl="1"/>
            <a:r>
              <a:rPr lang="ur-PK" sz="5400" dirty="0">
                <a:latin typeface="Jameel Noori Nastaleeq" panose="02000503000000020004" pitchFamily="2" charset="-78"/>
                <a:cs typeface="Jameel Noori Nastaleeq" panose="02000503000000020004" pitchFamily="2" charset="-78"/>
              </a:rPr>
              <a:t>دن بھر کی سرگرمیوں پر ایک نظر</a:t>
            </a:r>
            <a:endParaRPr lang="en-US" sz="5400" dirty="0">
              <a:latin typeface="Jameel Noori Nastaleeq" panose="02000503000000020004" pitchFamily="2" charset="-78"/>
              <a:cs typeface="Jameel Noori Nastaleeq" panose="02000503000000020004" pitchFamily="2" charset="-78"/>
            </a:endParaRPr>
          </a:p>
        </p:txBody>
      </p:sp>
      <p:sp>
        <p:nvSpPr>
          <p:cNvPr id="5" name="TextBox 4">
            <a:extLst>
              <a:ext uri="{FF2B5EF4-FFF2-40B4-BE49-F238E27FC236}">
                <a16:creationId xmlns:a16="http://schemas.microsoft.com/office/drawing/2014/main" id="{78AAA2DA-04B0-6837-A720-41079A2D4CEC}"/>
              </a:ext>
            </a:extLst>
          </p:cNvPr>
          <p:cNvSpPr txBox="1"/>
          <p:nvPr/>
        </p:nvSpPr>
        <p:spPr>
          <a:xfrm>
            <a:off x="3233454" y="3212846"/>
            <a:ext cx="2385293" cy="646331"/>
          </a:xfrm>
          <a:prstGeom prst="rect">
            <a:avLst/>
          </a:prstGeom>
          <a:noFill/>
        </p:spPr>
        <p:txBody>
          <a:bodyPr wrap="square">
            <a:spAutoFit/>
          </a:bodyPr>
          <a:lstStyle/>
          <a:p>
            <a:pPr algn="ctr" rtl="1"/>
            <a:r>
              <a:rPr kumimoji="0" lang="ur-PK" sz="36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اختتامی سرگرمی</a:t>
            </a:r>
            <a:endParaRPr lang="en-US" sz="360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3199713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4D64A4-AF0A-74D5-09C9-49999BDB2882}"/>
              </a:ext>
            </a:extLst>
          </p:cNvPr>
          <p:cNvSpPr txBox="1"/>
          <p:nvPr/>
        </p:nvSpPr>
        <p:spPr>
          <a:xfrm>
            <a:off x="1010652" y="1684102"/>
            <a:ext cx="7122695" cy="2553776"/>
          </a:xfrm>
          <a:prstGeom prst="rect">
            <a:avLst/>
          </a:prstGeom>
          <a:noFill/>
        </p:spPr>
        <p:txBody>
          <a:bodyPr wrap="square">
            <a:spAutoFit/>
          </a:bodyPr>
          <a:lstStyle/>
          <a:p>
            <a:pPr marR="0" lvl="0" algn="r" rtl="1">
              <a:lnSpc>
                <a:spcPct val="115000"/>
              </a:lnSpc>
              <a:spcBef>
                <a:spcPts val="0"/>
              </a:spcBef>
              <a:spcAft>
                <a:spcPts val="0"/>
              </a:spcAft>
            </a:pPr>
            <a:r>
              <a:rPr lang="ur-PK" sz="2800" dirty="0">
                <a:effectLst/>
                <a:latin typeface="Aptos" panose="020B0004020202020204" pitchFamily="34" charset="0"/>
                <a:ea typeface="Aptos" panose="020B0004020202020204" pitchFamily="34" charset="0"/>
                <a:cs typeface="Jameel Noori Nastaleeq" panose="02000503000000020004" pitchFamily="2" charset="-78"/>
              </a:rPr>
              <a:t>کل جماعتی صورتحال   میں بتائیے</a:t>
            </a:r>
            <a:r>
              <a:rPr lang="ur-PK" sz="2800" dirty="0">
                <a:latin typeface="Aptos" panose="020B0004020202020204" pitchFamily="34" charset="0"/>
                <a:ea typeface="Aptos" panose="020B0004020202020204" pitchFamily="34" charset="0"/>
                <a:cs typeface="Jameel Noori Nastaleeq" panose="02000503000000020004" pitchFamily="2" charset="-78"/>
              </a:rPr>
              <a:t> کہ </a:t>
            </a:r>
            <a:endParaRPr lang="ur-PK" sz="2800" dirty="0">
              <a:effectLst/>
              <a:latin typeface="Aptos" panose="020B0004020202020204" pitchFamily="34" charset="0"/>
              <a:ea typeface="Aptos" panose="020B0004020202020204" pitchFamily="34" charset="0"/>
              <a:cs typeface="Jameel Noori Nastaleeq" panose="02000503000000020004" pitchFamily="2" charset="-78"/>
            </a:endParaRPr>
          </a:p>
          <a:p>
            <a:pPr marL="342900" marR="0" lvl="0" indent="-342900" algn="r" rtl="1">
              <a:lnSpc>
                <a:spcPct val="115000"/>
              </a:lnSpc>
              <a:spcBef>
                <a:spcPts val="0"/>
              </a:spcBef>
              <a:spcAft>
                <a:spcPts val="0"/>
              </a:spcAft>
              <a:buFont typeface="Symbol" panose="05050102010706020507" pitchFamily="18" charset="2"/>
              <a:buChar char=""/>
            </a:pPr>
            <a:r>
              <a:rPr lang="ur-PK" sz="2800" dirty="0">
                <a:latin typeface="Aptos" panose="020B0004020202020204" pitchFamily="34" charset="0"/>
                <a:ea typeface="Aptos" panose="020B0004020202020204" pitchFamily="34" charset="0"/>
                <a:cs typeface="Jameel Noori Nastaleeq" panose="02000503000000020004" pitchFamily="2" charset="-78"/>
              </a:rPr>
              <a:t>گفت اور شنید کو معمول کے سبق میں شامل کرنے سے کیا فائدے حاصل ہوں گے</a:t>
            </a:r>
            <a:r>
              <a:rPr lang="ur-PK" sz="2800" dirty="0">
                <a:effectLst/>
                <a:latin typeface="Aptos" panose="020B0004020202020204" pitchFamily="34" charset="0"/>
                <a:ea typeface="Aptos" panose="020B0004020202020204" pitchFamily="34" charset="0"/>
                <a:cs typeface="Jameel Noori Nastaleeq" panose="02000503000000020004" pitchFamily="2" charset="-78"/>
              </a:rPr>
              <a:t>؟ </a:t>
            </a:r>
            <a:endParaRPr lang="ur-PK" sz="2800" dirty="0">
              <a:latin typeface="Aptos" panose="020B0004020202020204" pitchFamily="34" charset="0"/>
              <a:ea typeface="Aptos" panose="020B0004020202020204" pitchFamily="34" charset="0"/>
              <a:cs typeface="Arial" panose="020B0604020202020204" pitchFamily="34" charset="0"/>
            </a:endParaRPr>
          </a:p>
          <a:p>
            <a:pPr marL="342900" marR="0" lvl="0" indent="-342900" algn="r" rtl="1">
              <a:lnSpc>
                <a:spcPct val="115000"/>
              </a:lnSpc>
              <a:spcBef>
                <a:spcPts val="0"/>
              </a:spcBef>
              <a:spcAft>
                <a:spcPts val="0"/>
              </a:spcAft>
              <a:buFont typeface="Symbol" panose="05050102010706020507" pitchFamily="18" charset="2"/>
              <a:buChar char=""/>
            </a:pPr>
            <a:r>
              <a:rPr lang="ur-PK" sz="2800" dirty="0">
                <a:effectLst/>
                <a:latin typeface="Aptos" panose="020B0004020202020204" pitchFamily="34" charset="0"/>
                <a:ea typeface="Aptos" panose="020B0004020202020204" pitchFamily="34" charset="0"/>
                <a:cs typeface="Jameel Noori Nastaleeq" panose="02000503000000020004" pitchFamily="2" charset="-78"/>
              </a:rPr>
              <a:t> پڑھائی  کے کون </a:t>
            </a:r>
            <a:r>
              <a:rPr lang="ur-PK" sz="2800" dirty="0" err="1">
                <a:effectLst/>
                <a:latin typeface="Aptos" panose="020B0004020202020204" pitchFamily="34" charset="0"/>
                <a:ea typeface="Aptos" panose="020B0004020202020204" pitchFamily="34" charset="0"/>
                <a:cs typeface="Jameel Noori Nastaleeq" panose="02000503000000020004" pitchFamily="2" charset="-78"/>
              </a:rPr>
              <a:t>کون</a:t>
            </a:r>
            <a:r>
              <a:rPr lang="ur-PK" sz="2800" dirty="0">
                <a:effectLst/>
                <a:latin typeface="Aptos" panose="020B0004020202020204" pitchFamily="34" charset="0"/>
                <a:ea typeface="Aptos" panose="020B0004020202020204" pitchFamily="34" charset="0"/>
                <a:cs typeface="Jameel Noori Nastaleeq" panose="02000503000000020004" pitchFamily="2" charset="-78"/>
              </a:rPr>
              <a:t> سے تدریسی طریقوں پر کام کیا  ؟ ایک </a:t>
            </a:r>
            <a:r>
              <a:rPr lang="ur-PK" sz="2800" dirty="0" err="1">
                <a:effectLst/>
                <a:latin typeface="Aptos" panose="020B0004020202020204" pitchFamily="34" charset="0"/>
                <a:ea typeface="Aptos" panose="020B0004020202020204" pitchFamily="34" charset="0"/>
                <a:cs typeface="Jameel Noori Nastaleeq" panose="02000503000000020004" pitchFamily="2" charset="-78"/>
              </a:rPr>
              <a:t>ایک</a:t>
            </a:r>
            <a:r>
              <a:rPr lang="ur-PK" sz="2800" dirty="0">
                <a:effectLst/>
                <a:latin typeface="Aptos" panose="020B0004020202020204" pitchFamily="34" charset="0"/>
                <a:ea typeface="Aptos" panose="020B0004020202020204" pitchFamily="34" charset="0"/>
                <a:cs typeface="Jameel Noori Nastaleeq" panose="02000503000000020004" pitchFamily="2" charset="-78"/>
              </a:rPr>
              <a:t> افادیت بھی بتائیے</a:t>
            </a:r>
          </a:p>
          <a:p>
            <a:pPr marR="0" lvl="0" algn="r" rtl="1">
              <a:lnSpc>
                <a:spcPct val="115000"/>
              </a:lnSpc>
              <a:spcBef>
                <a:spcPts val="0"/>
              </a:spcBef>
              <a:spcAft>
                <a:spcPts val="0"/>
              </a:spcAft>
            </a:pPr>
            <a:endParaRPr lang="en-US" sz="2800" dirty="0">
              <a:effectLst/>
              <a:latin typeface="Aptos" panose="020B000402020202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77D6491-0F29-8BDC-B810-D1BEB2866270}"/>
              </a:ext>
            </a:extLst>
          </p:cNvPr>
          <p:cNvSpPr txBox="1"/>
          <p:nvPr/>
        </p:nvSpPr>
        <p:spPr>
          <a:xfrm>
            <a:off x="1735406" y="582456"/>
            <a:ext cx="5673185" cy="646331"/>
          </a:xfrm>
          <a:prstGeom prst="rect">
            <a:avLst/>
          </a:prstGeom>
          <a:noFill/>
        </p:spPr>
        <p:txBody>
          <a:bodyPr wrap="square">
            <a:spAutoFit/>
          </a:bodyPr>
          <a:lstStyle/>
          <a:p>
            <a:pPr algn="ctr" rtl="1"/>
            <a:r>
              <a:rPr lang="ur-PK" sz="3600" dirty="0">
                <a:latin typeface="Jameel Noori Nastaleeq" panose="02000503000000020004" pitchFamily="2" charset="-78"/>
                <a:cs typeface="Jameel Noori Nastaleeq" panose="02000503000000020004" pitchFamily="2" charset="-78"/>
              </a:rPr>
              <a:t>دن بھر کی سرگرمیوں پر ایک نظر</a:t>
            </a:r>
            <a:endParaRPr lang="en-US" sz="360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0225884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E20011-7A29-D184-D351-A49BAD77E40F}"/>
              </a:ext>
            </a:extLst>
          </p:cNvPr>
          <p:cNvSpPr txBox="1"/>
          <p:nvPr/>
        </p:nvSpPr>
        <p:spPr>
          <a:xfrm>
            <a:off x="2643940" y="4105974"/>
            <a:ext cx="5107404" cy="523220"/>
          </a:xfrm>
          <a:prstGeom prst="rect">
            <a:avLst/>
          </a:prstGeom>
          <a:noFill/>
        </p:spPr>
        <p:txBody>
          <a:bodyPr wrap="square">
            <a:spAutoFit/>
          </a:bodyPr>
          <a:lstStyle/>
          <a:p>
            <a:r>
              <a:rPr lang="ur-PK" sz="2800" kern="0" dirty="0">
                <a:effectLst/>
                <a:ea typeface="Aptos" panose="020B0004020202020204" pitchFamily="34" charset="0"/>
                <a:cs typeface="Jameel Noori Nastaleeq" panose="02000503000000020004" pitchFamily="2" charset="-78"/>
              </a:rPr>
              <a:t>کسی نوعیت کی بھی  الجھن ہو  یا سوال پوچھ سکتے ہیں ۔ </a:t>
            </a:r>
            <a:endParaRPr lang="en-US" sz="2800" dirty="0"/>
          </a:p>
        </p:txBody>
      </p:sp>
      <p:sp>
        <p:nvSpPr>
          <p:cNvPr id="6" name="Google Shape;130;p22">
            <a:extLst>
              <a:ext uri="{FF2B5EF4-FFF2-40B4-BE49-F238E27FC236}">
                <a16:creationId xmlns:a16="http://schemas.microsoft.com/office/drawing/2014/main" id="{21C38776-590A-1433-0D2C-DA7FC689474B}"/>
              </a:ext>
            </a:extLst>
          </p:cNvPr>
          <p:cNvSpPr txBox="1">
            <a:spLocks/>
          </p:cNvSpPr>
          <p:nvPr/>
        </p:nvSpPr>
        <p:spPr>
          <a:xfrm>
            <a:off x="1676400" y="1733550"/>
            <a:ext cx="5401050" cy="1159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1pPr>
            <a:lvl2pPr marR="0" lvl="1"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2pPr>
            <a:lvl3pPr marR="0" lvl="2"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3pPr>
            <a:lvl4pPr marR="0" lvl="3"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4pPr>
            <a:lvl5pPr marR="0" lvl="4"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5pPr>
            <a:lvl6pPr marR="0" lvl="5"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6pPr>
            <a:lvl7pPr marR="0" lvl="6"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7pPr>
            <a:lvl8pPr marR="0" lvl="7"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8pPr>
            <a:lvl9pPr marR="0" lvl="8"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9pPr>
          </a:lstStyle>
          <a:p>
            <a:pPr algn="r"/>
            <a:r>
              <a:rPr lang="ur-PK" sz="6600" dirty="0">
                <a:latin typeface="Jameel Noori Nastaleeq" pitchFamily="2" charset="-78"/>
                <a:cs typeface="Jameel Noori Nastaleeq" pitchFamily="2" charset="-78"/>
              </a:rPr>
              <a:t>کوئی سوال ؟ </a:t>
            </a:r>
          </a:p>
        </p:txBody>
      </p:sp>
      <p:pic>
        <p:nvPicPr>
          <p:cNvPr id="7" name="Picture 2" descr="C:\Users\Afzal Com\AppData\Local\Microsoft\Windows\INetCache\IE\5ILOV8UR\Question-mark1[1].jpg">
            <a:extLst>
              <a:ext uri="{FF2B5EF4-FFF2-40B4-BE49-F238E27FC236}">
                <a16:creationId xmlns:a16="http://schemas.microsoft.com/office/drawing/2014/main" id="{156F86B0-D18A-1855-C58C-D8A3F0A02889}"/>
              </a:ext>
            </a:extLst>
          </p:cNvPr>
          <p:cNvPicPr>
            <a:picLocks noChangeAspect="1" noChangeArrowheads="1"/>
          </p:cNvPicPr>
          <p:nvPr/>
        </p:nvPicPr>
        <p:blipFill>
          <a:blip r:embed="rId2">
            <a:clrChange>
              <a:clrFrom>
                <a:srgbClr val="ECECEC"/>
              </a:clrFrom>
              <a:clrTo>
                <a:srgbClr val="ECECEC">
                  <a:alpha val="0"/>
                </a:srgbClr>
              </a:clrTo>
            </a:clrChange>
          </a:blip>
          <a:srcRect/>
          <a:stretch>
            <a:fillRect/>
          </a:stretch>
        </p:blipFill>
        <p:spPr bwMode="auto">
          <a:xfrm>
            <a:off x="1981200" y="819150"/>
            <a:ext cx="2101513" cy="3286824"/>
          </a:xfrm>
          <a:prstGeom prst="rect">
            <a:avLst/>
          </a:prstGeom>
          <a:noFill/>
        </p:spPr>
      </p:pic>
    </p:spTree>
    <p:extLst>
      <p:ext uri="{BB962C8B-B14F-4D97-AF65-F5344CB8AC3E}">
        <p14:creationId xmlns:p14="http://schemas.microsoft.com/office/powerpoint/2010/main" val="765462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244"/>
        <p:cNvGrpSpPr/>
        <p:nvPr/>
      </p:nvGrpSpPr>
      <p:grpSpPr>
        <a:xfrm>
          <a:off x="0" y="0"/>
          <a:ext cx="0" cy="0"/>
          <a:chOff x="0" y="0"/>
          <a:chExt cx="0" cy="0"/>
        </a:xfrm>
      </p:grpSpPr>
      <p:sp>
        <p:nvSpPr>
          <p:cNvPr id="4" name="Google Shape;74;p15">
            <a:extLst>
              <a:ext uri="{FF2B5EF4-FFF2-40B4-BE49-F238E27FC236}">
                <a16:creationId xmlns:a16="http://schemas.microsoft.com/office/drawing/2014/main" id="{B278DED3-04A2-7361-DF06-0B121DA19105}"/>
              </a:ext>
            </a:extLst>
          </p:cNvPr>
          <p:cNvSpPr txBox="1">
            <a:spLocks noGrp="1"/>
          </p:cNvSpPr>
          <p:nvPr>
            <p:ph type="title"/>
          </p:nvPr>
        </p:nvSpPr>
        <p:spPr>
          <a:xfrm>
            <a:off x="1263600" y="186913"/>
            <a:ext cx="6616800" cy="6999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ur-PK" sz="4000" b="1" dirty="0">
                <a:latin typeface="Jameel Noori Nastaleeq" panose="02000503000000020004" pitchFamily="2" charset="-78"/>
                <a:ea typeface="Tahoma" pitchFamily="34" charset="0"/>
                <a:cs typeface="Jameel Noori Nastaleeq" panose="02000503000000020004" pitchFamily="2" charset="-78"/>
              </a:rPr>
              <a:t>کیا آج کے مقاصد مکمل </a:t>
            </a:r>
            <a:r>
              <a:rPr lang="ur-PK" sz="4000" b="1">
                <a:latin typeface="Jameel Noori Nastaleeq" panose="02000503000000020004" pitchFamily="2" charset="-78"/>
                <a:ea typeface="Tahoma" pitchFamily="34" charset="0"/>
                <a:cs typeface="Jameel Noori Nastaleeq" panose="02000503000000020004" pitchFamily="2" charset="-78"/>
              </a:rPr>
              <a:t>ہوئے  ؟</a:t>
            </a:r>
            <a:endParaRPr sz="4000" b="1" dirty="0">
              <a:latin typeface="Jameel Noori Nastaleeq" panose="02000503000000020004" pitchFamily="2" charset="-78"/>
              <a:ea typeface="Tahoma" pitchFamily="34" charset="0"/>
              <a:cs typeface="Jameel Noori Nastaleeq" panose="02000503000000020004" pitchFamily="2" charset="-78"/>
            </a:endParaRPr>
          </a:p>
        </p:txBody>
      </p:sp>
      <p:sp>
        <p:nvSpPr>
          <p:cNvPr id="5" name="Google Shape;78;p15">
            <a:extLst>
              <a:ext uri="{FF2B5EF4-FFF2-40B4-BE49-F238E27FC236}">
                <a16:creationId xmlns:a16="http://schemas.microsoft.com/office/drawing/2014/main" id="{486272F7-FF61-A96C-9F06-9AF8EF040410}"/>
              </a:ext>
            </a:extLst>
          </p:cNvPr>
          <p:cNvSpPr txBox="1">
            <a:spLocks/>
          </p:cNvSpPr>
          <p:nvPr/>
        </p:nvSpPr>
        <p:spPr>
          <a:xfrm>
            <a:off x="8173700" y="4590795"/>
            <a:ext cx="548700"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mtClean="0"/>
              <a:pPr algn="r"/>
              <a:t>55</a:t>
            </a:fld>
            <a:endParaRPr lang="en" dirty="0"/>
          </a:p>
        </p:txBody>
      </p:sp>
      <p:pic>
        <p:nvPicPr>
          <p:cNvPr id="7" name="Picture 4" descr="Emo-target - Hit Emoji Transparent PNG - 900x600 - Free Download on NicePNG">
            <a:extLst>
              <a:ext uri="{FF2B5EF4-FFF2-40B4-BE49-F238E27FC236}">
                <a16:creationId xmlns:a16="http://schemas.microsoft.com/office/drawing/2014/main" id="{F11D77B1-AF49-86FA-169F-C8E054822058}"/>
              </a:ext>
            </a:extLst>
          </p:cNvPr>
          <p:cNvPicPr>
            <a:picLocks noChangeAspect="1" noChangeArrowheads="1"/>
          </p:cNvPicPr>
          <p:nvPr/>
        </p:nvPicPr>
        <p:blipFill>
          <a:blip r:embed="rId3">
            <a:clrChange>
              <a:clrFrom>
                <a:srgbClr val="F6F6F6"/>
              </a:clrFrom>
              <a:clrTo>
                <a:srgbClr val="F6F6F6">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rot="650895">
            <a:off x="420998" y="269570"/>
            <a:ext cx="2018463" cy="18002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6">
            <a:extLst>
              <a:ext uri="{FF2B5EF4-FFF2-40B4-BE49-F238E27FC236}">
                <a16:creationId xmlns:a16="http://schemas.microsoft.com/office/drawing/2014/main" id="{EC971271-3DF0-63CE-4484-616DBE9A96B5}"/>
              </a:ext>
            </a:extLst>
          </p:cNvPr>
          <p:cNvSpPr txBox="1">
            <a:spLocks/>
          </p:cNvSpPr>
          <p:nvPr/>
        </p:nvSpPr>
        <p:spPr>
          <a:xfrm>
            <a:off x="579864" y="886813"/>
            <a:ext cx="8233892" cy="4447371"/>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8900" lvl="3" algn="r" rtl="1">
              <a:spcAft>
                <a:spcPts val="300"/>
              </a:spcAft>
            </a:pPr>
            <a:r>
              <a:rPr lang="ur-PK" sz="2400" b="1" dirty="0">
                <a:latin typeface="Jameel Noori Nastaleeq" pitchFamily="2" charset="-78"/>
                <a:cs typeface="Jameel Noori Nastaleeq" pitchFamily="2" charset="-78"/>
              </a:rPr>
              <a:t>نشست کے اختتام پر طلبہ اس قابل ہو سکیں گے کہ :</a:t>
            </a:r>
            <a:endParaRPr lang="en-US" sz="1050" b="1" dirty="0">
              <a:latin typeface="Jameel Noori Nastaleeq" pitchFamily="2" charset="-78"/>
              <a:cs typeface="Jameel Noori Nastaleeq" pitchFamily="2" charset="-78"/>
            </a:endParaRPr>
          </a:p>
          <a:p>
            <a:pPr marL="515938" lvl="3" indent="-398463" algn="r" rtl="1">
              <a:spcAft>
                <a:spcPts val="300"/>
              </a:spcAft>
              <a:buFont typeface="Wingdings" pitchFamily="2" charset="2"/>
              <a:buChar char="q"/>
            </a:pPr>
            <a:r>
              <a:rPr lang="ur-PK" sz="2700" dirty="0">
                <a:latin typeface="Jameel Noori Nastaleeq" pitchFamily="2" charset="-78"/>
                <a:cs typeface="Jameel Noori Nastaleeq" pitchFamily="2" charset="-78"/>
              </a:rPr>
              <a:t>سابقہ دن کے اہم نکات کا اعادہ کرتے ہوئے  پوچھے </a:t>
            </a:r>
            <a:r>
              <a:rPr lang="ur-PK" sz="2700" dirty="0" err="1">
                <a:latin typeface="Jameel Noori Nastaleeq" pitchFamily="2" charset="-78"/>
                <a:cs typeface="Jameel Noori Nastaleeq" pitchFamily="2" charset="-78"/>
              </a:rPr>
              <a:t>گئےسوال</a:t>
            </a:r>
            <a:r>
              <a:rPr lang="ur-PK" sz="2700" dirty="0">
                <a:latin typeface="Jameel Noori Nastaleeq" pitchFamily="2" charset="-78"/>
                <a:cs typeface="Jameel Noori Nastaleeq" pitchFamily="2" charset="-78"/>
              </a:rPr>
              <a:t> کا جواب دے سکیں؛</a:t>
            </a:r>
          </a:p>
          <a:p>
            <a:pPr marL="515938" lvl="3" indent="-398463" algn="r" rtl="1">
              <a:spcAft>
                <a:spcPts val="300"/>
              </a:spcAft>
              <a:buFont typeface="Wingdings" pitchFamily="2" charset="2"/>
              <a:buChar char="q"/>
            </a:pPr>
            <a:r>
              <a:rPr lang="ur-PK" sz="2700" dirty="0">
                <a:latin typeface="Jameel Noori Nastaleeq" pitchFamily="2" charset="-78"/>
                <a:cs typeface="Jameel Noori Nastaleeq" pitchFamily="2" charset="-78"/>
              </a:rPr>
              <a:t>زبان کی بنیادی مہارتوں  کے لئے تعریف بنا کر ان کی ذیلی مہارتوں پر تبادلہ کر سکیں اور اہمیت کا اظہار کر سکیں </a:t>
            </a:r>
          </a:p>
          <a:p>
            <a:pPr marL="515938" lvl="3" indent="-398463" algn="r" rtl="1">
              <a:spcAft>
                <a:spcPts val="300"/>
              </a:spcAft>
              <a:buFont typeface="Wingdings" pitchFamily="2" charset="2"/>
              <a:buChar char="q"/>
            </a:pPr>
            <a:r>
              <a:rPr lang="ur-PK" sz="2700" dirty="0">
                <a:latin typeface="Jameel Noori Nastaleeq" pitchFamily="2" charset="-78"/>
                <a:cs typeface="Jameel Noori Nastaleeq" pitchFamily="2" charset="-78"/>
              </a:rPr>
              <a:t>گفت و شنید کی تدریسی اہمیت کا اظہار کرتے ہوئے اس کی روز </a:t>
            </a:r>
            <a:r>
              <a:rPr lang="ur-PK" sz="2700" dirty="0" err="1">
                <a:latin typeface="Jameel Noori Nastaleeq" pitchFamily="2" charset="-78"/>
                <a:cs typeface="Jameel Noori Nastaleeq" pitchFamily="2" charset="-78"/>
              </a:rPr>
              <a:t>مرہ</a:t>
            </a:r>
            <a:r>
              <a:rPr lang="ur-PK" sz="2700" dirty="0">
                <a:latin typeface="Jameel Noori Nastaleeq" pitchFamily="2" charset="-78"/>
                <a:cs typeface="Jameel Noori Nastaleeq" pitchFamily="2" charset="-78"/>
              </a:rPr>
              <a:t> جماعت میں استعمال کے طریقوں کے لئے سرگرمیاں وضع کر سکیں </a:t>
            </a:r>
          </a:p>
          <a:p>
            <a:pPr marL="515938" lvl="3" indent="-398463" algn="r" rtl="1">
              <a:spcAft>
                <a:spcPts val="300"/>
              </a:spcAft>
              <a:buFont typeface="Wingdings" pitchFamily="2" charset="2"/>
              <a:buChar char="q"/>
            </a:pPr>
            <a:r>
              <a:rPr lang="ur-PK" sz="2700" dirty="0">
                <a:latin typeface="Jameel Noori Nastaleeq" pitchFamily="2" charset="-78"/>
                <a:cs typeface="Jameel Noori Nastaleeq" pitchFamily="2" charset="-78"/>
              </a:rPr>
              <a:t>پڑھائی کی مہارت کے تدریسی طریقے  پر مبنی سرگرمیوں میں حصہ لے سکیں </a:t>
            </a:r>
          </a:p>
          <a:p>
            <a:pPr marL="515938" lvl="3" indent="-398463" algn="r" rtl="1">
              <a:spcAft>
                <a:spcPts val="300"/>
              </a:spcAft>
              <a:buFont typeface="Wingdings" pitchFamily="2" charset="2"/>
              <a:buChar char="q"/>
            </a:pPr>
            <a:r>
              <a:rPr lang="ur-PK" sz="2700" dirty="0">
                <a:latin typeface="Jameel Noori Nastaleeq" pitchFamily="2" charset="-78"/>
                <a:cs typeface="Jameel Noori Nastaleeq" pitchFamily="2" charset="-78"/>
              </a:rPr>
              <a:t> پانچ مختلف تدریسی </a:t>
            </a:r>
            <a:r>
              <a:rPr lang="ur-PK" sz="2700" dirty="0" err="1">
                <a:latin typeface="Jameel Noori Nastaleeq" pitchFamily="2" charset="-78"/>
                <a:cs typeface="Jameel Noori Nastaleeq" pitchFamily="2" charset="-78"/>
              </a:rPr>
              <a:t>حکمتِ</a:t>
            </a:r>
            <a:r>
              <a:rPr lang="ur-PK" sz="2700" dirty="0">
                <a:latin typeface="Jameel Noori Nastaleeq" pitchFamily="2" charset="-78"/>
                <a:cs typeface="Jameel Noori Nastaleeq" pitchFamily="2" charset="-78"/>
              </a:rPr>
              <a:t> عملی </a:t>
            </a:r>
            <a:r>
              <a:rPr lang="ur-PK" sz="2700" dirty="0" err="1">
                <a:latin typeface="Jameel Noori Nastaleeq" pitchFamily="2" charset="-78"/>
                <a:cs typeface="Jameel Noori Nastaleeq" pitchFamily="2" charset="-78"/>
              </a:rPr>
              <a:t>برائے</a:t>
            </a:r>
            <a:r>
              <a:rPr lang="ur-PK" sz="2700" dirty="0">
                <a:latin typeface="Jameel Noori Nastaleeq" pitchFamily="2" charset="-78"/>
                <a:cs typeface="Jameel Noori Nastaleeq" pitchFamily="2" charset="-78"/>
              </a:rPr>
              <a:t> پڑھائی  کے تجربات کی روشنی میں اس کی افادیت اور استعمال کے طریقے کا تجزیہ کر سکیں۔</a:t>
            </a:r>
          </a:p>
          <a:p>
            <a:pPr marL="231775" indent="-142875" algn="r" rtl="1"/>
            <a:endParaRPr lang="en-US" sz="2000" dirty="0">
              <a:latin typeface="Jameel Noori Nastaleeq" pitchFamily="2" charset="-78"/>
              <a:cs typeface="Jameel Noori Nastaleeq" pitchFamily="2" charset="-78"/>
            </a:endParaRPr>
          </a:p>
        </p:txBody>
      </p:sp>
    </p:spTree>
    <p:extLst>
      <p:ext uri="{BB962C8B-B14F-4D97-AF65-F5344CB8AC3E}">
        <p14:creationId xmlns:p14="http://schemas.microsoft.com/office/powerpoint/2010/main" val="92452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oogle Shape;662;p58">
            <a:extLst>
              <a:ext uri="{FF2B5EF4-FFF2-40B4-BE49-F238E27FC236}">
                <a16:creationId xmlns:a16="http://schemas.microsoft.com/office/drawing/2014/main" id="{74C51BFA-1ED9-5478-0915-52FAD77ED807}"/>
              </a:ext>
            </a:extLst>
          </p:cNvPr>
          <p:cNvPicPr preferRelativeResize="0"/>
          <p:nvPr/>
        </p:nvPicPr>
        <p:blipFill>
          <a:blip r:embed="rId2">
            <a:alphaModFix/>
          </a:blip>
          <a:stretch>
            <a:fillRect/>
          </a:stretch>
        </p:blipFill>
        <p:spPr>
          <a:xfrm rot="8999960">
            <a:off x="6972646" y="1105682"/>
            <a:ext cx="1248361" cy="944002"/>
          </a:xfrm>
          <a:prstGeom prst="rect">
            <a:avLst/>
          </a:prstGeom>
          <a:noFill/>
          <a:ln>
            <a:noFill/>
          </a:ln>
        </p:spPr>
      </p:pic>
      <p:pic>
        <p:nvPicPr>
          <p:cNvPr id="5" name="Google Shape;664;p58">
            <a:extLst>
              <a:ext uri="{FF2B5EF4-FFF2-40B4-BE49-F238E27FC236}">
                <a16:creationId xmlns:a16="http://schemas.microsoft.com/office/drawing/2014/main" id="{F7844F97-2396-C5E3-06C3-93A432F3C288}"/>
              </a:ext>
            </a:extLst>
          </p:cNvPr>
          <p:cNvPicPr preferRelativeResize="0"/>
          <p:nvPr/>
        </p:nvPicPr>
        <p:blipFill>
          <a:blip r:embed="rId3">
            <a:alphaModFix/>
          </a:blip>
          <a:stretch>
            <a:fillRect/>
          </a:stretch>
        </p:blipFill>
        <p:spPr>
          <a:xfrm rot="-900003">
            <a:off x="5893600" y="1184224"/>
            <a:ext cx="1589385" cy="2202336"/>
          </a:xfrm>
          <a:prstGeom prst="rect">
            <a:avLst/>
          </a:prstGeom>
          <a:noFill/>
          <a:ln>
            <a:noFill/>
          </a:ln>
        </p:spPr>
      </p:pic>
      <p:pic>
        <p:nvPicPr>
          <p:cNvPr id="6" name="Google Shape;665;p58">
            <a:extLst>
              <a:ext uri="{FF2B5EF4-FFF2-40B4-BE49-F238E27FC236}">
                <a16:creationId xmlns:a16="http://schemas.microsoft.com/office/drawing/2014/main" id="{3CFE42A6-6211-94EE-B28E-3A4999C4F7B9}"/>
              </a:ext>
            </a:extLst>
          </p:cNvPr>
          <p:cNvPicPr preferRelativeResize="0"/>
          <p:nvPr/>
        </p:nvPicPr>
        <p:blipFill>
          <a:blip r:embed="rId4">
            <a:alphaModFix/>
          </a:blip>
          <a:stretch>
            <a:fillRect/>
          </a:stretch>
        </p:blipFill>
        <p:spPr>
          <a:xfrm>
            <a:off x="6764756" y="1991566"/>
            <a:ext cx="1664144" cy="2071828"/>
          </a:xfrm>
          <a:prstGeom prst="rect">
            <a:avLst/>
          </a:prstGeom>
          <a:noFill/>
          <a:ln>
            <a:noFill/>
          </a:ln>
        </p:spPr>
      </p:pic>
      <p:pic>
        <p:nvPicPr>
          <p:cNvPr id="7" name="Google Shape;666;p58">
            <a:extLst>
              <a:ext uri="{FF2B5EF4-FFF2-40B4-BE49-F238E27FC236}">
                <a16:creationId xmlns:a16="http://schemas.microsoft.com/office/drawing/2014/main" id="{52354256-E795-090A-1463-EF931D90243A}"/>
              </a:ext>
            </a:extLst>
          </p:cNvPr>
          <p:cNvPicPr preferRelativeResize="0"/>
          <p:nvPr/>
        </p:nvPicPr>
        <p:blipFill>
          <a:blip r:embed="rId5">
            <a:alphaModFix/>
          </a:blip>
          <a:stretch>
            <a:fillRect/>
          </a:stretch>
        </p:blipFill>
        <p:spPr>
          <a:xfrm rot="-900002" flipH="1">
            <a:off x="5547104" y="1886983"/>
            <a:ext cx="1352336" cy="1441725"/>
          </a:xfrm>
          <a:prstGeom prst="rect">
            <a:avLst/>
          </a:prstGeom>
          <a:noFill/>
          <a:ln>
            <a:noFill/>
          </a:ln>
        </p:spPr>
      </p:pic>
      <p:sp>
        <p:nvSpPr>
          <p:cNvPr id="8" name="Google Shape;130;p22">
            <a:extLst>
              <a:ext uri="{FF2B5EF4-FFF2-40B4-BE49-F238E27FC236}">
                <a16:creationId xmlns:a16="http://schemas.microsoft.com/office/drawing/2014/main" id="{B0069FEB-2C6D-8B04-6F71-887A851A3F05}"/>
              </a:ext>
            </a:extLst>
          </p:cNvPr>
          <p:cNvSpPr txBox="1">
            <a:spLocks/>
          </p:cNvSpPr>
          <p:nvPr/>
        </p:nvSpPr>
        <p:spPr>
          <a:xfrm>
            <a:off x="715100" y="1512196"/>
            <a:ext cx="4542418" cy="1159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1pPr>
            <a:lvl2pPr marR="0" lvl="1"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2pPr>
            <a:lvl3pPr marR="0" lvl="2"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3pPr>
            <a:lvl4pPr marR="0" lvl="3"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4pPr>
            <a:lvl5pPr marR="0" lvl="4"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5pPr>
            <a:lvl6pPr marR="0" lvl="5"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6pPr>
            <a:lvl7pPr marR="0" lvl="6"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7pPr>
            <a:lvl8pPr marR="0" lvl="7"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8pPr>
            <a:lvl9pPr marR="0" lvl="8"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9pPr>
          </a:lstStyle>
          <a:p>
            <a:pPr algn="r"/>
            <a:r>
              <a:rPr lang="ur-PK" sz="6600" dirty="0">
                <a:latin typeface="Jameel Noori Nastaleeq" pitchFamily="2" charset="-78"/>
                <a:cs typeface="Jameel Noori Nastaleeq" pitchFamily="2" charset="-78"/>
              </a:rPr>
              <a:t>آمد اور توجہ کا </a:t>
            </a:r>
            <a:r>
              <a:rPr lang="ur-PK" sz="6600" dirty="0" err="1">
                <a:latin typeface="Jameel Noori Nastaleeq" pitchFamily="2" charset="-78"/>
                <a:cs typeface="Jameel Noori Nastaleeq" pitchFamily="2" charset="-78"/>
              </a:rPr>
              <a:t>شکریہ</a:t>
            </a:r>
            <a:r>
              <a:rPr lang="ur-PK" sz="6600" dirty="0">
                <a:latin typeface="Jameel Noori Nastaleeq" pitchFamily="2" charset="-78"/>
                <a:cs typeface="Jameel Noori Nastaleeq" pitchFamily="2" charset="-78"/>
              </a:rPr>
              <a:t> </a:t>
            </a:r>
          </a:p>
        </p:txBody>
      </p:sp>
      <p:sp>
        <p:nvSpPr>
          <p:cNvPr id="9" name="TextBox 8">
            <a:extLst>
              <a:ext uri="{FF2B5EF4-FFF2-40B4-BE49-F238E27FC236}">
                <a16:creationId xmlns:a16="http://schemas.microsoft.com/office/drawing/2014/main" id="{C0A2B7E4-7F9E-60B7-FB80-ADE5675A8DEA}"/>
              </a:ext>
            </a:extLst>
          </p:cNvPr>
          <p:cNvSpPr txBox="1"/>
          <p:nvPr/>
        </p:nvSpPr>
        <p:spPr>
          <a:xfrm>
            <a:off x="1594326" y="2948658"/>
            <a:ext cx="5107404" cy="523220"/>
          </a:xfrm>
          <a:prstGeom prst="rect">
            <a:avLst/>
          </a:prstGeom>
          <a:noFill/>
        </p:spPr>
        <p:txBody>
          <a:bodyPr wrap="square">
            <a:spAutoFit/>
          </a:bodyPr>
          <a:lstStyle/>
          <a:p>
            <a:r>
              <a:rPr lang="ur-PK" sz="2800" kern="0" dirty="0">
                <a:effectLst/>
                <a:ea typeface="Aptos" panose="020B0004020202020204" pitchFamily="34" charset="0"/>
                <a:cs typeface="Jameel Noori Nastaleeq" panose="02000503000000020004" pitchFamily="2" charset="-78"/>
              </a:rPr>
              <a:t>پوری ذمہ داری سے فیڈ بیک فارم مکمل کیجیے</a:t>
            </a:r>
            <a:endParaRPr lang="en-US" sz="2800" dirty="0"/>
          </a:p>
        </p:txBody>
      </p:sp>
    </p:spTree>
    <p:extLst>
      <p:ext uri="{BB962C8B-B14F-4D97-AF65-F5344CB8AC3E}">
        <p14:creationId xmlns:p14="http://schemas.microsoft.com/office/powerpoint/2010/main" val="276878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29"/>
        <p:cNvGrpSpPr/>
        <p:nvPr/>
      </p:nvGrpSpPr>
      <p:grpSpPr>
        <a:xfrm>
          <a:off x="0" y="0"/>
          <a:ext cx="0" cy="0"/>
          <a:chOff x="0" y="0"/>
          <a:chExt cx="0" cy="0"/>
        </a:xfrm>
      </p:grpSpPr>
      <p:sp>
        <p:nvSpPr>
          <p:cNvPr id="230" name="Google Shape;230;p31"/>
          <p:cNvSpPr txBox="1">
            <a:spLocks noGrp="1"/>
          </p:cNvSpPr>
          <p:nvPr>
            <p:ph type="ctrTitle"/>
          </p:nvPr>
        </p:nvSpPr>
        <p:spPr>
          <a:xfrm>
            <a:off x="489214" y="2739533"/>
            <a:ext cx="4850466" cy="874475"/>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ur-PK" sz="5400" dirty="0">
                <a:solidFill>
                  <a:schemeClr val="dk1"/>
                </a:solidFill>
                <a:latin typeface="Jameel Noori Nastaleeq" panose="02000503000000020004" pitchFamily="2" charset="-78"/>
                <a:cs typeface="Jameel Noori Nastaleeq" panose="02000503000000020004" pitchFamily="2" charset="-78"/>
              </a:rPr>
              <a:t>بنیادی لسانی مہارتیں</a:t>
            </a:r>
          </a:p>
        </p:txBody>
      </p:sp>
      <p:sp>
        <p:nvSpPr>
          <p:cNvPr id="231" name="Google Shape;231;p31"/>
          <p:cNvSpPr txBox="1">
            <a:spLocks noGrp="1"/>
          </p:cNvSpPr>
          <p:nvPr>
            <p:ph type="subTitle" idx="1"/>
          </p:nvPr>
        </p:nvSpPr>
        <p:spPr>
          <a:xfrm>
            <a:off x="1621259" y="4266033"/>
            <a:ext cx="2476359" cy="444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ur-PK" sz="2800" b="1" dirty="0">
                <a:latin typeface="Jameel Noori Nastaleeq" panose="02000503000000020004" pitchFamily="2" charset="-78"/>
                <a:cs typeface="Jameel Noori Nastaleeq" panose="02000503000000020004" pitchFamily="2" charset="-78"/>
              </a:rPr>
              <a:t>بروز منگل ، 24 ستمبر 2024  </a:t>
            </a:r>
            <a:endParaRPr sz="2800" b="1" dirty="0">
              <a:solidFill>
                <a:schemeClr val="dk1"/>
              </a:solidFill>
              <a:latin typeface="Jameel Noori Nastaleeq" panose="02000503000000020004" pitchFamily="2" charset="-78"/>
              <a:cs typeface="Jameel Noori Nastaleeq" panose="02000503000000020004" pitchFamily="2" charset="-78"/>
            </a:endParaRPr>
          </a:p>
        </p:txBody>
      </p:sp>
      <p:pic>
        <p:nvPicPr>
          <p:cNvPr id="232" name="Google Shape;232;p31"/>
          <p:cNvPicPr preferRelativeResize="0"/>
          <p:nvPr/>
        </p:nvPicPr>
        <p:blipFill>
          <a:blip r:embed="rId3">
            <a:alphaModFix/>
          </a:blip>
          <a:stretch>
            <a:fillRect/>
          </a:stretch>
        </p:blipFill>
        <p:spPr>
          <a:xfrm rot="-7199903" flipH="1">
            <a:off x="7494488" y="2905454"/>
            <a:ext cx="899612" cy="1058770"/>
          </a:xfrm>
          <a:prstGeom prst="rect">
            <a:avLst/>
          </a:prstGeom>
          <a:noFill/>
          <a:ln>
            <a:noFill/>
          </a:ln>
        </p:spPr>
      </p:pic>
      <p:pic>
        <p:nvPicPr>
          <p:cNvPr id="233" name="Google Shape;233;p31"/>
          <p:cNvPicPr preferRelativeResize="0"/>
          <p:nvPr/>
        </p:nvPicPr>
        <p:blipFill>
          <a:blip r:embed="rId4">
            <a:alphaModFix/>
          </a:blip>
          <a:stretch>
            <a:fillRect/>
          </a:stretch>
        </p:blipFill>
        <p:spPr>
          <a:xfrm rot="-9899924">
            <a:off x="5214486" y="3020870"/>
            <a:ext cx="834382" cy="681735"/>
          </a:xfrm>
          <a:prstGeom prst="rect">
            <a:avLst/>
          </a:prstGeom>
          <a:noFill/>
          <a:ln>
            <a:noFill/>
          </a:ln>
        </p:spPr>
      </p:pic>
      <p:pic>
        <p:nvPicPr>
          <p:cNvPr id="234" name="Google Shape;234;p31"/>
          <p:cNvPicPr preferRelativeResize="0"/>
          <p:nvPr/>
        </p:nvPicPr>
        <p:blipFill>
          <a:blip r:embed="rId5">
            <a:alphaModFix/>
            <a:extLst>
              <a:ext uri="{BEBA8EAE-BF5A-486C-A8C5-ECC9F3942E4B}">
                <a14:imgProps xmlns:a14="http://schemas.microsoft.com/office/drawing/2010/main">
                  <a14:imgLayer r:embed="rId6">
                    <a14:imgEffect>
                      <a14:saturation sat="0"/>
                    </a14:imgEffect>
                  </a14:imgLayer>
                </a14:imgProps>
              </a:ext>
            </a:extLst>
          </a:blip>
          <a:stretch>
            <a:fillRect/>
          </a:stretch>
        </p:blipFill>
        <p:spPr>
          <a:xfrm rot="4499952" flipH="1">
            <a:off x="5082297" y="1464973"/>
            <a:ext cx="1134140" cy="676521"/>
          </a:xfrm>
          <a:prstGeom prst="rect">
            <a:avLst/>
          </a:prstGeom>
          <a:noFill/>
          <a:ln>
            <a:noFill/>
          </a:ln>
        </p:spPr>
      </p:pic>
      <p:pic>
        <p:nvPicPr>
          <p:cNvPr id="235" name="Google Shape;235;p31"/>
          <p:cNvPicPr preferRelativeResize="0"/>
          <p:nvPr/>
        </p:nvPicPr>
        <p:blipFill>
          <a:blip r:embed="rId7">
            <a:alphaModFix/>
          </a:blip>
          <a:stretch>
            <a:fillRect/>
          </a:stretch>
        </p:blipFill>
        <p:spPr>
          <a:xfrm rot="8999996">
            <a:off x="7016838" y="1246107"/>
            <a:ext cx="975969" cy="738012"/>
          </a:xfrm>
          <a:prstGeom prst="rect">
            <a:avLst/>
          </a:prstGeom>
          <a:noFill/>
          <a:ln>
            <a:noFill/>
          </a:ln>
        </p:spPr>
      </p:pic>
      <p:sp>
        <p:nvSpPr>
          <p:cNvPr id="236" name="Google Shape;236;p31"/>
          <p:cNvSpPr/>
          <p:nvPr/>
        </p:nvSpPr>
        <p:spPr>
          <a:xfrm>
            <a:off x="5168063" y="3681395"/>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237" name="Google Shape;237;p31"/>
          <p:cNvPicPr preferRelativeResize="0"/>
          <p:nvPr/>
        </p:nvPicPr>
        <p:blipFill>
          <a:blip r:embed="rId8">
            <a:alphaModFix/>
          </a:blip>
          <a:stretch>
            <a:fillRect/>
          </a:stretch>
        </p:blipFill>
        <p:spPr>
          <a:xfrm>
            <a:off x="5487814" y="2653347"/>
            <a:ext cx="2624108" cy="1720793"/>
          </a:xfrm>
          <a:prstGeom prst="rect">
            <a:avLst/>
          </a:prstGeom>
          <a:noFill/>
          <a:ln>
            <a:noFill/>
          </a:ln>
        </p:spPr>
      </p:pic>
      <p:pic>
        <p:nvPicPr>
          <p:cNvPr id="238" name="Google Shape;238;p31"/>
          <p:cNvPicPr preferRelativeResize="0"/>
          <p:nvPr/>
        </p:nvPicPr>
        <p:blipFill>
          <a:blip r:embed="rId9">
            <a:alphaModFix/>
          </a:blip>
          <a:stretch>
            <a:fillRect/>
          </a:stretch>
        </p:blipFill>
        <p:spPr>
          <a:xfrm>
            <a:off x="5255443" y="1601184"/>
            <a:ext cx="3088850" cy="1179414"/>
          </a:xfrm>
          <a:prstGeom prst="rect">
            <a:avLst/>
          </a:prstGeom>
          <a:noFill/>
          <a:ln>
            <a:noFill/>
          </a:ln>
        </p:spPr>
      </p:pic>
      <p:sp>
        <p:nvSpPr>
          <p:cNvPr id="239" name="Google Shape;239;p31"/>
          <p:cNvSpPr/>
          <p:nvPr/>
        </p:nvSpPr>
        <p:spPr>
          <a:xfrm rot="10800000" flipH="1">
            <a:off x="6429219" y="2119702"/>
            <a:ext cx="847800" cy="237300"/>
          </a:xfrm>
          <a:prstGeom prst="ellipse">
            <a:avLst/>
          </a:prstGeom>
          <a:solidFill>
            <a:srgbClr val="F4AB97">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240" name="Google Shape;240;p31"/>
          <p:cNvPicPr preferRelativeResize="0"/>
          <p:nvPr/>
        </p:nvPicPr>
        <p:blipFill>
          <a:blip r:embed="rId10">
            <a:alphaModFix/>
            <a:duotone>
              <a:prstClr val="black"/>
              <a:srgbClr val="D9C3A5">
                <a:tint val="50000"/>
                <a:satMod val="180000"/>
              </a:srgbClr>
            </a:duotone>
          </a:blip>
          <a:stretch>
            <a:fillRect/>
          </a:stretch>
        </p:blipFill>
        <p:spPr>
          <a:xfrm>
            <a:off x="6166859" y="1503301"/>
            <a:ext cx="1130609" cy="807365"/>
          </a:xfrm>
          <a:prstGeom prst="rect">
            <a:avLst/>
          </a:prstGeom>
          <a:noFill/>
          <a:ln>
            <a:noFill/>
          </a:ln>
        </p:spPr>
      </p:pic>
      <p:sp>
        <p:nvSpPr>
          <p:cNvPr id="6" name="TextBox 5">
            <a:extLst>
              <a:ext uri="{FF2B5EF4-FFF2-40B4-BE49-F238E27FC236}">
                <a16:creationId xmlns:a16="http://schemas.microsoft.com/office/drawing/2014/main" id="{8DB65A2C-B415-E296-E5AC-8C3E09DF6E8B}"/>
              </a:ext>
            </a:extLst>
          </p:cNvPr>
          <p:cNvSpPr txBox="1"/>
          <p:nvPr/>
        </p:nvSpPr>
        <p:spPr>
          <a:xfrm>
            <a:off x="607838" y="942736"/>
            <a:ext cx="5035062" cy="1035796"/>
          </a:xfrm>
          <a:prstGeom prst="rect">
            <a:avLst/>
          </a:prstGeom>
          <a:noFill/>
        </p:spPr>
        <p:txBody>
          <a:bodyPr wrap="square">
            <a:spAutoFit/>
          </a:bodyPr>
          <a:lstStyle/>
          <a:p>
            <a:pPr marL="0" marR="0" algn="ctr" rtl="1">
              <a:lnSpc>
                <a:spcPct val="115000"/>
              </a:lnSpc>
              <a:spcBef>
                <a:spcPts val="0"/>
              </a:spcBef>
              <a:spcAft>
                <a:spcPts val="0"/>
              </a:spcAft>
              <a:tabLst>
                <a:tab pos="2203450" algn="l"/>
                <a:tab pos="2997200" algn="ctr"/>
              </a:tabLst>
            </a:pPr>
            <a:r>
              <a:rPr lang="ur-PK" sz="4000" b="1" dirty="0">
                <a:solidFill>
                  <a:srgbClr val="275317"/>
                </a:solidFill>
                <a:effectLst/>
                <a:latin typeface="Aptos" panose="020B0004020202020204" pitchFamily="34" charset="0"/>
                <a:ea typeface="Aptos" panose="020B0004020202020204" pitchFamily="34" charset="0"/>
                <a:cs typeface="Jameel Noori Nastaleeq" panose="02000503000000020004" pitchFamily="2" charset="-78"/>
              </a:rPr>
              <a:t>سہ  روزہ</a:t>
            </a:r>
            <a:r>
              <a:rPr lang="ur-PK" sz="4000" dirty="0">
                <a:solidFill>
                  <a:srgbClr val="275317"/>
                </a:solidFill>
                <a:effectLst/>
                <a:latin typeface="Aptos" panose="020B0004020202020204" pitchFamily="34" charset="0"/>
                <a:ea typeface="Aptos" panose="020B0004020202020204" pitchFamily="34" charset="0"/>
                <a:cs typeface="Jameel Noori Nastaleeq" panose="02000503000000020004" pitchFamily="2" charset="-78"/>
              </a:rPr>
              <a:t> تربیتی پروگرام</a:t>
            </a:r>
            <a:r>
              <a:rPr lang="ur-PK" sz="1800" dirty="0">
                <a:latin typeface="Aptos" panose="020B0004020202020204" pitchFamily="34" charset="0"/>
                <a:ea typeface="Aptos" panose="020B0004020202020204" pitchFamily="34" charset="0"/>
                <a:cs typeface="Arial" panose="020B0604020202020204" pitchFamily="34" charset="0"/>
              </a:rPr>
              <a:t> </a:t>
            </a:r>
            <a:r>
              <a:rPr lang="ur-PK" sz="2400" dirty="0" err="1">
                <a:solidFill>
                  <a:srgbClr val="275317"/>
                </a:solidFill>
                <a:effectLst/>
                <a:latin typeface="Aptos" panose="020B0004020202020204" pitchFamily="34" charset="0"/>
                <a:ea typeface="Aptos" panose="020B0004020202020204" pitchFamily="34" charset="0"/>
                <a:cs typeface="Jameel Noori Nastaleeq" panose="02000503000000020004" pitchFamily="2" charset="-78"/>
              </a:rPr>
              <a:t>برائے</a:t>
            </a:r>
            <a:r>
              <a:rPr lang="ur-PK" sz="2400" dirty="0">
                <a:latin typeface="Aptos" panose="020B0004020202020204" pitchFamily="34" charset="0"/>
                <a:ea typeface="Aptos" panose="020B0004020202020204" pitchFamily="34" charset="0"/>
                <a:cs typeface="Arial" panose="020B0604020202020204" pitchFamily="34" charset="0"/>
              </a:rPr>
              <a:t> </a:t>
            </a:r>
            <a:r>
              <a:rPr lang="ur-PK" sz="4000" dirty="0">
                <a:solidFill>
                  <a:srgbClr val="275317"/>
                </a:solidFill>
                <a:effectLst/>
                <a:latin typeface="Aptos" panose="020B0004020202020204" pitchFamily="34" charset="0"/>
                <a:ea typeface="Aptos" panose="020B0004020202020204" pitchFamily="34" charset="0"/>
                <a:cs typeface="Jameel Noori Nastaleeq" panose="02000503000000020004" pitchFamily="2" charset="-78"/>
              </a:rPr>
              <a:t>اساتذہ</a:t>
            </a:r>
            <a:endParaRPr lang="ur-PK" sz="3200" dirty="0">
              <a:solidFill>
                <a:srgbClr val="275317"/>
              </a:solidFill>
              <a:effectLst/>
              <a:latin typeface="Aptos" panose="020B0004020202020204" pitchFamily="34" charset="0"/>
              <a:ea typeface="Aptos" panose="020B0004020202020204" pitchFamily="34" charset="0"/>
              <a:cs typeface="Jameel Noori Nastaleeq" panose="02000503000000020004" pitchFamily="2" charset="-78"/>
            </a:endParaRPr>
          </a:p>
          <a:p>
            <a:pPr marL="0" marR="0" algn="ctr" rtl="1">
              <a:lnSpc>
                <a:spcPct val="115000"/>
              </a:lnSpc>
              <a:spcBef>
                <a:spcPts val="0"/>
              </a:spcBef>
              <a:spcAft>
                <a:spcPts val="0"/>
              </a:spcAft>
              <a:tabLst>
                <a:tab pos="2203450" algn="l"/>
                <a:tab pos="2997200" algn="ctr"/>
              </a:tabLst>
            </a:pPr>
            <a:endParaRPr lang="en-US" dirty="0">
              <a:effectLst/>
              <a:latin typeface="Aptos" panose="020B0004020202020204" pitchFamily="34" charset="0"/>
              <a:ea typeface="Aptos" panose="020B00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C3C4F76-E94A-B459-BF8D-4ADB7953E3DA}"/>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rot="10800000" flipH="1" flipV="1">
            <a:off x="7883460" y="1803233"/>
            <a:ext cx="1187128" cy="2880660"/>
          </a:xfrm>
          <a:prstGeom prst="rect">
            <a:avLst/>
          </a:prstGeom>
        </p:spPr>
      </p:pic>
      <p:sp>
        <p:nvSpPr>
          <p:cNvPr id="11" name="TextBox 10">
            <a:extLst>
              <a:ext uri="{FF2B5EF4-FFF2-40B4-BE49-F238E27FC236}">
                <a16:creationId xmlns:a16="http://schemas.microsoft.com/office/drawing/2014/main" id="{37141149-0CFD-9BF4-7B28-1BACCAF9EC72}"/>
              </a:ext>
            </a:extLst>
          </p:cNvPr>
          <p:cNvSpPr txBox="1"/>
          <p:nvPr/>
        </p:nvSpPr>
        <p:spPr>
          <a:xfrm>
            <a:off x="1933634" y="3614008"/>
            <a:ext cx="1851611" cy="584775"/>
          </a:xfrm>
          <a:prstGeom prst="rect">
            <a:avLst/>
          </a:prstGeom>
          <a:noFill/>
        </p:spPr>
        <p:txBody>
          <a:bodyPr wrap="square">
            <a:spAutoFit/>
          </a:bodyPr>
          <a:lstStyle/>
          <a:p>
            <a:pPr algn="ctr"/>
            <a:r>
              <a:rPr lang="ur-PK" sz="3200" kern="0" dirty="0">
                <a:solidFill>
                  <a:srgbClr val="80340D"/>
                </a:solidFill>
                <a:effectLst/>
                <a:ea typeface="Aptos" panose="020B0004020202020204" pitchFamily="34" charset="0"/>
                <a:cs typeface="Jameel Noori Nastaleeq" panose="02000503000000020004" pitchFamily="2" charset="-78"/>
              </a:rPr>
              <a:t>اور ان کی تدریس </a:t>
            </a:r>
            <a:endParaRPr lang="en-US" sz="3200" dirty="0"/>
          </a:p>
        </p:txBody>
      </p:sp>
      <p:sp>
        <p:nvSpPr>
          <p:cNvPr id="12" name="Google Shape;230;p31">
            <a:extLst>
              <a:ext uri="{FF2B5EF4-FFF2-40B4-BE49-F238E27FC236}">
                <a16:creationId xmlns:a16="http://schemas.microsoft.com/office/drawing/2014/main" id="{870B1EA4-BB10-5F61-DFC9-B196586D4CFB}"/>
              </a:ext>
            </a:extLst>
          </p:cNvPr>
          <p:cNvSpPr txBox="1">
            <a:spLocks/>
          </p:cNvSpPr>
          <p:nvPr/>
        </p:nvSpPr>
        <p:spPr>
          <a:xfrm>
            <a:off x="799880" y="1808252"/>
            <a:ext cx="4009200" cy="87447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5200"/>
              <a:buFont typeface="Tilt Warp"/>
              <a:buNone/>
              <a:defRPr sz="8500" b="0" i="0" u="none" strike="noStrike" cap="none">
                <a:solidFill>
                  <a:schemeClr val="dk1"/>
                </a:solidFill>
                <a:latin typeface="Tilt Warp"/>
                <a:ea typeface="Tilt Warp"/>
                <a:cs typeface="Tilt Warp"/>
                <a:sym typeface="Tilt Warp"/>
              </a:defRPr>
            </a:lvl1pPr>
            <a:lvl2pPr marR="0" lvl="1"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2pPr>
            <a:lvl3pPr marR="0" lvl="2"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3pPr>
            <a:lvl4pPr marR="0" lvl="3"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4pPr>
            <a:lvl5pPr marR="0" lvl="4"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5pPr>
            <a:lvl6pPr marR="0" lvl="5"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6pPr>
            <a:lvl7pPr marR="0" lvl="6"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7pPr>
            <a:lvl8pPr marR="0" lvl="7"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8pPr>
            <a:lvl9pPr marR="0" lvl="8"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9pPr>
          </a:lstStyle>
          <a:p>
            <a:pPr algn="ctr" rtl="1"/>
            <a:r>
              <a:rPr lang="ur-PK" sz="7200" dirty="0">
                <a:solidFill>
                  <a:schemeClr val="bg2">
                    <a:lumMod val="50000"/>
                  </a:schemeClr>
                </a:solidFill>
                <a:latin typeface="Jameel Noori Nastaleeq" panose="02000503000000020004" pitchFamily="2" charset="-78"/>
                <a:cs typeface="Jameel Noori Nastaleeq" panose="02000503000000020004" pitchFamily="2" charset="-78"/>
              </a:rPr>
              <a:t>دوسرا دن</a:t>
            </a:r>
            <a:endParaRPr lang="en-US" sz="6000" dirty="0">
              <a:solidFill>
                <a:schemeClr val="bg2">
                  <a:lumMod val="50000"/>
                </a:schemeClr>
              </a:solidFill>
              <a:latin typeface="Jameel Noori Nastaleeq" panose="02000503000000020004" pitchFamily="2" charset="-78"/>
              <a:cs typeface="Jameel Noori Nastaleeq" panose="02000503000000020004" pitchFamily="2" charset="-7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44"/>
        <p:cNvGrpSpPr/>
        <p:nvPr/>
      </p:nvGrpSpPr>
      <p:grpSpPr>
        <a:xfrm>
          <a:off x="0" y="0"/>
          <a:ext cx="0" cy="0"/>
          <a:chOff x="0" y="0"/>
          <a:chExt cx="0" cy="0"/>
        </a:xfrm>
      </p:grpSpPr>
      <p:sp>
        <p:nvSpPr>
          <p:cNvPr id="4" name="Google Shape;74;p15">
            <a:extLst>
              <a:ext uri="{FF2B5EF4-FFF2-40B4-BE49-F238E27FC236}">
                <a16:creationId xmlns:a16="http://schemas.microsoft.com/office/drawing/2014/main" id="{B278DED3-04A2-7361-DF06-0B121DA19105}"/>
              </a:ext>
            </a:extLst>
          </p:cNvPr>
          <p:cNvSpPr txBox="1">
            <a:spLocks noGrp="1"/>
          </p:cNvSpPr>
          <p:nvPr>
            <p:ph type="title"/>
          </p:nvPr>
        </p:nvSpPr>
        <p:spPr>
          <a:xfrm>
            <a:off x="1282550" y="141311"/>
            <a:ext cx="6616800" cy="6999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ur-PK" sz="4000" b="1" dirty="0">
                <a:latin typeface="Tahoma" pitchFamily="34" charset="0"/>
                <a:ea typeface="Tahoma" pitchFamily="34" charset="0"/>
                <a:cs typeface="Tahoma" pitchFamily="34" charset="0"/>
              </a:rPr>
              <a:t>آج کے مقاصد </a:t>
            </a:r>
            <a:endParaRPr sz="4000" b="1" dirty="0">
              <a:latin typeface="Tahoma" pitchFamily="34" charset="0"/>
              <a:ea typeface="Tahoma" pitchFamily="34" charset="0"/>
              <a:cs typeface="Tahoma" pitchFamily="34" charset="0"/>
            </a:endParaRPr>
          </a:p>
        </p:txBody>
      </p:sp>
      <p:sp>
        <p:nvSpPr>
          <p:cNvPr id="5" name="Google Shape;78;p15">
            <a:extLst>
              <a:ext uri="{FF2B5EF4-FFF2-40B4-BE49-F238E27FC236}">
                <a16:creationId xmlns:a16="http://schemas.microsoft.com/office/drawing/2014/main" id="{486272F7-FF61-A96C-9F06-9AF8EF040410}"/>
              </a:ext>
            </a:extLst>
          </p:cNvPr>
          <p:cNvSpPr txBox="1">
            <a:spLocks/>
          </p:cNvSpPr>
          <p:nvPr/>
        </p:nvSpPr>
        <p:spPr>
          <a:xfrm>
            <a:off x="8173700" y="4590795"/>
            <a:ext cx="548700"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mtClean="0"/>
              <a:pPr algn="r"/>
              <a:t>7</a:t>
            </a:fld>
            <a:endParaRPr lang="en" dirty="0"/>
          </a:p>
        </p:txBody>
      </p:sp>
      <p:sp>
        <p:nvSpPr>
          <p:cNvPr id="6" name="Text Placeholder 6">
            <a:extLst>
              <a:ext uri="{FF2B5EF4-FFF2-40B4-BE49-F238E27FC236}">
                <a16:creationId xmlns:a16="http://schemas.microsoft.com/office/drawing/2014/main" id="{96B4859B-E754-1B77-17A7-AF0FA34C4027}"/>
              </a:ext>
            </a:extLst>
          </p:cNvPr>
          <p:cNvSpPr txBox="1">
            <a:spLocks/>
          </p:cNvSpPr>
          <p:nvPr/>
        </p:nvSpPr>
        <p:spPr>
          <a:xfrm>
            <a:off x="1221930" y="886813"/>
            <a:ext cx="7591825" cy="4447371"/>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8900" lvl="3" algn="r" rtl="1">
              <a:spcAft>
                <a:spcPts val="300"/>
              </a:spcAft>
            </a:pPr>
            <a:r>
              <a:rPr lang="ur-PK" sz="2400" b="1" dirty="0">
                <a:latin typeface="Jameel Noori Nastaleeq" pitchFamily="2" charset="-78"/>
                <a:cs typeface="Jameel Noori Nastaleeq" pitchFamily="2" charset="-78"/>
              </a:rPr>
              <a:t>نشست کے اختتام پر طلبہ اس قابل ہو سکیں گے کہ :</a:t>
            </a:r>
            <a:endParaRPr lang="en-US" sz="1050" b="1" dirty="0">
              <a:latin typeface="Jameel Noori Nastaleeq" pitchFamily="2" charset="-78"/>
              <a:cs typeface="Jameel Noori Nastaleeq" pitchFamily="2" charset="-78"/>
            </a:endParaRPr>
          </a:p>
          <a:p>
            <a:pPr marL="515938" lvl="3" indent="-398463" algn="r" rtl="1">
              <a:spcAft>
                <a:spcPts val="300"/>
              </a:spcAft>
              <a:buFont typeface="Wingdings" pitchFamily="2" charset="2"/>
              <a:buChar char="q"/>
            </a:pPr>
            <a:r>
              <a:rPr lang="ur-PK" sz="2700" dirty="0">
                <a:latin typeface="Jameel Noori Nastaleeq" pitchFamily="2" charset="-78"/>
                <a:cs typeface="Jameel Noori Nastaleeq" pitchFamily="2" charset="-78"/>
              </a:rPr>
              <a:t>سابقہ دن کے اہم نکات کا اعادہ کرتے ہوئے  پوچھے </a:t>
            </a:r>
            <a:r>
              <a:rPr lang="ur-PK" sz="2700" dirty="0" err="1">
                <a:latin typeface="Jameel Noori Nastaleeq" pitchFamily="2" charset="-78"/>
                <a:cs typeface="Jameel Noori Nastaleeq" pitchFamily="2" charset="-78"/>
              </a:rPr>
              <a:t>گئےسوال</a:t>
            </a:r>
            <a:r>
              <a:rPr lang="ur-PK" sz="2700" dirty="0">
                <a:latin typeface="Jameel Noori Nastaleeq" pitchFamily="2" charset="-78"/>
                <a:cs typeface="Jameel Noori Nastaleeq" pitchFamily="2" charset="-78"/>
              </a:rPr>
              <a:t> کا جواب دے سکیں؛</a:t>
            </a:r>
          </a:p>
          <a:p>
            <a:pPr marL="515938" lvl="3" indent="-398463" algn="r" rtl="1">
              <a:spcAft>
                <a:spcPts val="300"/>
              </a:spcAft>
              <a:buFont typeface="Wingdings" pitchFamily="2" charset="2"/>
              <a:buChar char="q"/>
            </a:pPr>
            <a:r>
              <a:rPr lang="ur-PK" sz="2700" dirty="0">
                <a:latin typeface="Jameel Noori Nastaleeq" pitchFamily="2" charset="-78"/>
                <a:cs typeface="Jameel Noori Nastaleeq" pitchFamily="2" charset="-78"/>
              </a:rPr>
              <a:t>زبان کی بنیادی مہارتوں  کے لئے تعریف بنا کر ان کی ذیلی مہارتوں پر تبادلہ کر سکیں اور اہمیت کا اظہار کر سکیں </a:t>
            </a:r>
          </a:p>
          <a:p>
            <a:pPr marL="515938" lvl="3" indent="-398463" algn="r" rtl="1">
              <a:spcAft>
                <a:spcPts val="300"/>
              </a:spcAft>
              <a:buFont typeface="Wingdings" pitchFamily="2" charset="2"/>
              <a:buChar char="q"/>
            </a:pPr>
            <a:r>
              <a:rPr lang="ur-PK" sz="2700" dirty="0">
                <a:latin typeface="Jameel Noori Nastaleeq" pitchFamily="2" charset="-78"/>
                <a:cs typeface="Jameel Noori Nastaleeq" pitchFamily="2" charset="-78"/>
              </a:rPr>
              <a:t>گفت و شنید کی تدریسی اہمیت کا اظہار کرتے ہوئے اس کی روز </a:t>
            </a:r>
            <a:r>
              <a:rPr lang="ur-PK" sz="2700" dirty="0" err="1">
                <a:latin typeface="Jameel Noori Nastaleeq" pitchFamily="2" charset="-78"/>
                <a:cs typeface="Jameel Noori Nastaleeq" pitchFamily="2" charset="-78"/>
              </a:rPr>
              <a:t>مرہ</a:t>
            </a:r>
            <a:r>
              <a:rPr lang="ur-PK" sz="2700" dirty="0">
                <a:latin typeface="Jameel Noori Nastaleeq" pitchFamily="2" charset="-78"/>
                <a:cs typeface="Jameel Noori Nastaleeq" pitchFamily="2" charset="-78"/>
              </a:rPr>
              <a:t> جماعت میں استعمال کے طریقوں کے لئے سرگرمیاں وضع کر سکیں </a:t>
            </a:r>
          </a:p>
          <a:p>
            <a:pPr marL="515938" lvl="3" indent="-398463" algn="r" rtl="1">
              <a:spcAft>
                <a:spcPts val="300"/>
              </a:spcAft>
              <a:buFont typeface="Wingdings" pitchFamily="2" charset="2"/>
              <a:buChar char="q"/>
            </a:pPr>
            <a:r>
              <a:rPr lang="ur-PK" sz="2700" dirty="0">
                <a:latin typeface="Jameel Noori Nastaleeq" pitchFamily="2" charset="-78"/>
                <a:cs typeface="Jameel Noori Nastaleeq" pitchFamily="2" charset="-78"/>
              </a:rPr>
              <a:t>پڑھائی کی مہارت کے تدریسی طریقے  پر مبنی سرگرمیوں میں حصہ لے سکیں </a:t>
            </a:r>
          </a:p>
          <a:p>
            <a:pPr marL="515938" lvl="3" indent="-398463" algn="r" rtl="1">
              <a:spcAft>
                <a:spcPts val="300"/>
              </a:spcAft>
              <a:buFont typeface="Wingdings" pitchFamily="2" charset="2"/>
              <a:buChar char="q"/>
            </a:pPr>
            <a:r>
              <a:rPr lang="ur-PK" sz="2700" dirty="0">
                <a:latin typeface="Jameel Noori Nastaleeq" pitchFamily="2" charset="-78"/>
                <a:cs typeface="Jameel Noori Nastaleeq" pitchFamily="2" charset="-78"/>
              </a:rPr>
              <a:t> پانچ مختلف تدریسی </a:t>
            </a:r>
            <a:r>
              <a:rPr lang="ur-PK" sz="2700" dirty="0" err="1">
                <a:latin typeface="Jameel Noori Nastaleeq" pitchFamily="2" charset="-78"/>
                <a:cs typeface="Jameel Noori Nastaleeq" pitchFamily="2" charset="-78"/>
              </a:rPr>
              <a:t>حکمتِ</a:t>
            </a:r>
            <a:r>
              <a:rPr lang="ur-PK" sz="2700" dirty="0">
                <a:latin typeface="Jameel Noori Nastaleeq" pitchFamily="2" charset="-78"/>
                <a:cs typeface="Jameel Noori Nastaleeq" pitchFamily="2" charset="-78"/>
              </a:rPr>
              <a:t> عملی </a:t>
            </a:r>
            <a:r>
              <a:rPr lang="ur-PK" sz="2700" dirty="0" err="1">
                <a:latin typeface="Jameel Noori Nastaleeq" pitchFamily="2" charset="-78"/>
                <a:cs typeface="Jameel Noori Nastaleeq" pitchFamily="2" charset="-78"/>
              </a:rPr>
              <a:t>برائے</a:t>
            </a:r>
            <a:r>
              <a:rPr lang="ur-PK" sz="2700" dirty="0">
                <a:latin typeface="Jameel Noori Nastaleeq" pitchFamily="2" charset="-78"/>
                <a:cs typeface="Jameel Noori Nastaleeq" pitchFamily="2" charset="-78"/>
              </a:rPr>
              <a:t> پڑھائی  کے تجربات کی روشنی میں اس کی افادیت اور استعمال کے طریقے کا تجزیہ کر سکیں۔</a:t>
            </a:r>
          </a:p>
          <a:p>
            <a:pPr marL="231775" indent="-142875" algn="r" rtl="1"/>
            <a:endParaRPr lang="en-US" sz="2000" dirty="0">
              <a:latin typeface="Jameel Noori Nastaleeq" pitchFamily="2" charset="-78"/>
              <a:cs typeface="Jameel Noori Nastaleeq" pitchFamily="2" charset="-78"/>
            </a:endParaRPr>
          </a:p>
        </p:txBody>
      </p:sp>
      <p:pic>
        <p:nvPicPr>
          <p:cNvPr id="7" name="Picture 4" descr="Emo-target - Hit Emoji Transparent PNG - 900x600 - Free Download on NicePNG">
            <a:extLst>
              <a:ext uri="{FF2B5EF4-FFF2-40B4-BE49-F238E27FC236}">
                <a16:creationId xmlns:a16="http://schemas.microsoft.com/office/drawing/2014/main" id="{F11D77B1-AF49-86FA-169F-C8E054822058}"/>
              </a:ext>
            </a:extLst>
          </p:cNvPr>
          <p:cNvPicPr>
            <a:picLocks noChangeAspect="1" noChangeArrowheads="1"/>
          </p:cNvPicPr>
          <p:nvPr/>
        </p:nvPicPr>
        <p:blipFill>
          <a:blip r:embed="rId3">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650895">
            <a:off x="420998" y="269570"/>
            <a:ext cx="2018463"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reative writing - Free education icons">
            <a:extLst>
              <a:ext uri="{FF2B5EF4-FFF2-40B4-BE49-F238E27FC236}">
                <a16:creationId xmlns:a16="http://schemas.microsoft.com/office/drawing/2014/main" id="{3FBF58E8-1411-05CD-9DC4-34821BA88C7E}"/>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849139">
            <a:off x="47001" y="2823766"/>
            <a:ext cx="1397555" cy="13975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681"/>
        <p:cNvGrpSpPr/>
        <p:nvPr/>
      </p:nvGrpSpPr>
      <p:grpSpPr>
        <a:xfrm>
          <a:off x="0" y="0"/>
          <a:ext cx="0" cy="0"/>
          <a:chOff x="0" y="0"/>
          <a:chExt cx="0" cy="0"/>
        </a:xfrm>
      </p:grpSpPr>
      <p:pic>
        <p:nvPicPr>
          <p:cNvPr id="682" name="Google Shape;682;p59"/>
          <p:cNvPicPr preferRelativeResize="0"/>
          <p:nvPr/>
        </p:nvPicPr>
        <p:blipFill>
          <a:blip r:embed="rId3">
            <a:alphaModFix/>
            <a:duotone>
              <a:prstClr val="black"/>
              <a:schemeClr val="accent3">
                <a:tint val="45000"/>
                <a:satMod val="400000"/>
              </a:schemeClr>
            </a:duotone>
          </a:blip>
          <a:stretch>
            <a:fillRect/>
          </a:stretch>
        </p:blipFill>
        <p:spPr>
          <a:xfrm rot="-900016" flipH="1">
            <a:off x="2447356" y="2379976"/>
            <a:ext cx="1201519" cy="1897381"/>
          </a:xfrm>
          <a:prstGeom prst="rect">
            <a:avLst/>
          </a:prstGeom>
          <a:noFill/>
          <a:ln>
            <a:noFill/>
          </a:ln>
        </p:spPr>
      </p:pic>
      <p:sp>
        <p:nvSpPr>
          <p:cNvPr id="683" name="Google Shape;683;p59"/>
          <p:cNvSpPr txBox="1">
            <a:spLocks noGrp="1"/>
          </p:cNvSpPr>
          <p:nvPr>
            <p:ph type="title"/>
          </p:nvPr>
        </p:nvSpPr>
        <p:spPr>
          <a:xfrm>
            <a:off x="715100" y="535000"/>
            <a:ext cx="7713900" cy="640200"/>
          </a:xfrm>
          <a:prstGeom prst="rect">
            <a:avLst/>
          </a:prstGeom>
          <a:ln>
            <a:noFill/>
          </a:ln>
        </p:spPr>
        <p:txBody>
          <a:bodyPr spcFirstLastPara="1" wrap="square" lIns="91425" tIns="91425" rIns="91425" bIns="91425" anchor="t" anchorCtr="0">
            <a:noAutofit/>
          </a:bodyPr>
          <a:lstStyle/>
          <a:p>
            <a:pPr marL="0" marR="0" algn="ctr" rtl="1">
              <a:lnSpc>
                <a:spcPct val="115000"/>
              </a:lnSpc>
              <a:spcBef>
                <a:spcPts val="0"/>
              </a:spcBef>
              <a:spcAft>
                <a:spcPts val="0"/>
              </a:spcAft>
            </a:pPr>
            <a:r>
              <a:rPr lang="ur-PK" sz="2400" b="1" dirty="0">
                <a:effectLst/>
                <a:latin typeface="Aptos" panose="020B0004020202020204" pitchFamily="34" charset="0"/>
                <a:ea typeface="Aptos" panose="020B0004020202020204" pitchFamily="34" charset="0"/>
                <a:cs typeface="Jameel Noori Nastaleeq" panose="02000503000000020004" pitchFamily="2" charset="-78"/>
              </a:rPr>
              <a:t>کل جماعتی اور گروہی سرگرمی/</a:t>
            </a:r>
            <a:r>
              <a:rPr lang="en-US" sz="1800" b="1" dirty="0">
                <a:effectLst/>
                <a:latin typeface="Aptos" panose="020B0004020202020204" pitchFamily="34" charset="0"/>
                <a:ea typeface="Aptos" panose="020B0004020202020204" pitchFamily="34" charset="0"/>
                <a:cs typeface="Jameel Noori Nastaleeq" panose="02000503000000020004" pitchFamily="2" charset="-78"/>
              </a:rPr>
              <a:t>Whole class &amp; Group Activities</a:t>
            </a:r>
            <a:endParaRPr lang="en-US" sz="2400" dirty="0">
              <a:effectLst/>
              <a:latin typeface="Aptos" panose="020B0004020202020204" pitchFamily="34" charset="0"/>
              <a:ea typeface="Aptos" panose="020B0004020202020204" pitchFamily="34" charset="0"/>
              <a:cs typeface="Arial" panose="020B0604020202020204" pitchFamily="34" charset="0"/>
            </a:endParaRPr>
          </a:p>
        </p:txBody>
      </p:sp>
      <p:pic>
        <p:nvPicPr>
          <p:cNvPr id="685" name="Google Shape;685;p59"/>
          <p:cNvPicPr preferRelativeResize="0"/>
          <p:nvPr/>
        </p:nvPicPr>
        <p:blipFill>
          <a:blip r:embed="rId4">
            <a:alphaModFix/>
          </a:blip>
          <a:stretch>
            <a:fillRect/>
          </a:stretch>
        </p:blipFill>
        <p:spPr>
          <a:xfrm rot="899996">
            <a:off x="5495237" y="2379973"/>
            <a:ext cx="1201525" cy="1897377"/>
          </a:xfrm>
          <a:prstGeom prst="rect">
            <a:avLst/>
          </a:prstGeom>
          <a:noFill/>
          <a:ln>
            <a:noFill/>
          </a:ln>
        </p:spPr>
      </p:pic>
      <p:pic>
        <p:nvPicPr>
          <p:cNvPr id="686" name="Google Shape;686;p59"/>
          <p:cNvPicPr preferRelativeResize="0"/>
          <p:nvPr/>
        </p:nvPicPr>
        <p:blipFill>
          <a:blip r:embed="rId5">
            <a:alphaModFix/>
            <a:duotone>
              <a:prstClr val="black"/>
              <a:srgbClr val="D9C3A5">
                <a:tint val="50000"/>
                <a:satMod val="180000"/>
              </a:srgbClr>
            </a:duotone>
          </a:blip>
          <a:stretch>
            <a:fillRect/>
          </a:stretch>
        </p:blipFill>
        <p:spPr>
          <a:xfrm>
            <a:off x="4037217" y="2322330"/>
            <a:ext cx="1112225" cy="966600"/>
          </a:xfrm>
          <a:prstGeom prst="rect">
            <a:avLst/>
          </a:prstGeom>
          <a:noFill/>
          <a:ln>
            <a:noFill/>
          </a:ln>
        </p:spPr>
      </p:pic>
      <p:sp>
        <p:nvSpPr>
          <p:cNvPr id="687" name="Google Shape;687;p59"/>
          <p:cNvSpPr/>
          <p:nvPr/>
        </p:nvSpPr>
        <p:spPr>
          <a:xfrm>
            <a:off x="2940150" y="3915804"/>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688" name="Google Shape;688;p59"/>
          <p:cNvPicPr preferRelativeResize="0"/>
          <p:nvPr/>
        </p:nvPicPr>
        <p:blipFill>
          <a:blip r:embed="rId6">
            <a:alphaModFix/>
          </a:blip>
          <a:stretch>
            <a:fillRect/>
          </a:stretch>
        </p:blipFill>
        <p:spPr>
          <a:xfrm>
            <a:off x="2595964" y="2983252"/>
            <a:ext cx="3952174" cy="1509100"/>
          </a:xfrm>
          <a:prstGeom prst="rect">
            <a:avLst/>
          </a:prstGeom>
          <a:noFill/>
          <a:ln>
            <a:noFill/>
          </a:ln>
        </p:spPr>
      </p:pic>
      <p:sp>
        <p:nvSpPr>
          <p:cNvPr id="3" name="TextBox 2">
            <a:extLst>
              <a:ext uri="{FF2B5EF4-FFF2-40B4-BE49-F238E27FC236}">
                <a16:creationId xmlns:a16="http://schemas.microsoft.com/office/drawing/2014/main" id="{E485259D-4240-AE2C-503D-EE0D84E0D741}"/>
              </a:ext>
            </a:extLst>
          </p:cNvPr>
          <p:cNvSpPr txBox="1"/>
          <p:nvPr/>
        </p:nvSpPr>
        <p:spPr>
          <a:xfrm>
            <a:off x="2222169" y="1377298"/>
            <a:ext cx="4882660" cy="923330"/>
          </a:xfrm>
          <a:prstGeom prst="rect">
            <a:avLst/>
          </a:prstGeom>
          <a:noFill/>
        </p:spPr>
        <p:txBody>
          <a:bodyPr wrap="square">
            <a:spAutoFit/>
          </a:bodyPr>
          <a:lstStyle/>
          <a:p>
            <a:pPr algn="ctr" rtl="1"/>
            <a:r>
              <a:rPr lang="ur-PK" sz="5400" kern="0" dirty="0">
                <a:effectLst/>
                <a:ea typeface="Aptos" panose="020B0004020202020204" pitchFamily="34" charset="0"/>
                <a:cs typeface="Jameel Noori Nastaleeq" panose="02000503000000020004" pitchFamily="2" charset="-78"/>
              </a:rPr>
              <a:t>زبان کی بنیادی مہارتیں</a:t>
            </a:r>
            <a:endParaRPr lang="en-US" sz="2000" dirty="0"/>
          </a:p>
        </p:txBody>
      </p:sp>
      <p:sp>
        <p:nvSpPr>
          <p:cNvPr id="5" name="TextBox 4">
            <a:extLst>
              <a:ext uri="{FF2B5EF4-FFF2-40B4-BE49-F238E27FC236}">
                <a16:creationId xmlns:a16="http://schemas.microsoft.com/office/drawing/2014/main" id="{78AAA2DA-04B0-6837-A720-41079A2D4CEC}"/>
              </a:ext>
            </a:extLst>
          </p:cNvPr>
          <p:cNvSpPr txBox="1"/>
          <p:nvPr/>
        </p:nvSpPr>
        <p:spPr>
          <a:xfrm>
            <a:off x="3315346" y="3263207"/>
            <a:ext cx="2696307" cy="584775"/>
          </a:xfrm>
          <a:prstGeom prst="rect">
            <a:avLst/>
          </a:prstGeom>
          <a:noFill/>
        </p:spPr>
        <p:txBody>
          <a:bodyPr wrap="square">
            <a:spAutoFit/>
          </a:bodyPr>
          <a:lstStyle/>
          <a:p>
            <a:pPr algn="ctr" rtl="1"/>
            <a:r>
              <a:rPr kumimoji="0" lang="ur-PK" sz="32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سرگرمی</a:t>
            </a:r>
            <a:r>
              <a:rPr kumimoji="0" lang="en-US" sz="32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 </a:t>
            </a:r>
            <a:r>
              <a:rPr kumimoji="0" lang="ur-PK" sz="32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نمبر 2</a:t>
            </a:r>
            <a:endParaRPr lang="en-US" sz="320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959771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53"/>
        <p:cNvGrpSpPr/>
        <p:nvPr/>
      </p:nvGrpSpPr>
      <p:grpSpPr>
        <a:xfrm>
          <a:off x="0" y="0"/>
          <a:ext cx="0" cy="0"/>
          <a:chOff x="0" y="0"/>
          <a:chExt cx="0" cy="0"/>
        </a:xfrm>
      </p:grpSpPr>
      <p:sp>
        <p:nvSpPr>
          <p:cNvPr id="32" name="Google Shape;74;p15">
            <a:extLst>
              <a:ext uri="{FF2B5EF4-FFF2-40B4-BE49-F238E27FC236}">
                <a16:creationId xmlns:a16="http://schemas.microsoft.com/office/drawing/2014/main" id="{D3A9D1A3-8AAD-C0FA-0F9C-1F1B7ED81B7D}"/>
              </a:ext>
            </a:extLst>
          </p:cNvPr>
          <p:cNvSpPr txBox="1">
            <a:spLocks/>
          </p:cNvSpPr>
          <p:nvPr/>
        </p:nvSpPr>
        <p:spPr>
          <a:xfrm>
            <a:off x="1354906" y="491247"/>
            <a:ext cx="6616800" cy="699900"/>
          </a:xfrm>
          <a:prstGeom prst="rect">
            <a:avLst/>
          </a:prstGeom>
        </p:spPr>
        <p:txBody>
          <a:bodyPr spcFirstLastPara="1" wrap="square" lIns="91425" tIns="91425" rIns="91425" bIns="91425" anchor="b"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ur-PK" sz="5400" b="1" i="0" u="none" strike="noStrike" kern="0" cap="none" spc="0" normalizeH="0" noProof="0" dirty="0">
                <a:ln>
                  <a:noFill/>
                </a:ln>
                <a:solidFill>
                  <a:schemeClr val="accent4">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ذرا سنیے۔۔۔۔</a:t>
            </a:r>
            <a:endParaRPr kumimoji="0" lang="ur-PK" sz="5400" b="1" i="0" u="none" strike="noStrike" kern="0" cap="none" spc="0" normalizeH="0" baseline="0" noProof="0" dirty="0">
              <a:ln>
                <a:noFill/>
              </a:ln>
              <a:solidFill>
                <a:schemeClr val="accent4">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endParaRPr>
          </a:p>
        </p:txBody>
      </p:sp>
      <p:sp>
        <p:nvSpPr>
          <p:cNvPr id="2" name="Slide Number Placeholder 1">
            <a:extLst>
              <a:ext uri="{FF2B5EF4-FFF2-40B4-BE49-F238E27FC236}">
                <a16:creationId xmlns:a16="http://schemas.microsoft.com/office/drawing/2014/main" id="{31C05A1E-86C0-15A9-A5D7-81B21BAE92CF}"/>
              </a:ext>
            </a:extLst>
          </p:cNvPr>
          <p:cNvSpPr>
            <a:spLocks noGrp="1"/>
          </p:cNvSpPr>
          <p:nvPr/>
        </p:nvSpPr>
        <p:spPr>
          <a:xfrm>
            <a:off x="8161425" y="4697975"/>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1pPr>
            <a:lvl2pPr marR="0" lvl="1"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2pPr>
            <a:lvl3pPr marR="0" lvl="2"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3pPr>
            <a:lvl4pPr marR="0" lvl="3"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4pPr>
            <a:lvl5pPr marR="0" lvl="4"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5pPr>
            <a:lvl6pPr marR="0" lvl="5"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6pPr>
            <a:lvl7pPr marR="0" lvl="6"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7pPr>
            <a:lvl8pPr marR="0" lvl="7"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8pPr>
            <a:lvl9pPr marR="0" lvl="8" algn="r" rtl="0">
              <a:lnSpc>
                <a:spcPct val="100000"/>
              </a:lnSpc>
              <a:spcBef>
                <a:spcPts val="0"/>
              </a:spcBef>
              <a:spcAft>
                <a:spcPts val="0"/>
              </a:spcAft>
              <a:buClr>
                <a:srgbClr val="000000"/>
              </a:buClr>
              <a:buFont typeface="Arial"/>
              <a:buNone/>
              <a:defRPr sz="1200" b="0" i="0" u="none" strike="noStrike" cap="none">
                <a:solidFill>
                  <a:schemeClr val="accent6"/>
                </a:solidFill>
                <a:latin typeface="Tinos"/>
                <a:ea typeface="Tinos"/>
                <a:cs typeface="Tinos"/>
                <a:sym typeface="Tinos"/>
              </a:defRPr>
            </a:lvl9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9</a:t>
            </a:fld>
            <a:endParaRPr lang="en"/>
          </a:p>
        </p:txBody>
      </p:sp>
      <p:sp>
        <p:nvSpPr>
          <p:cNvPr id="3" name="Content Placeholder 2">
            <a:extLst>
              <a:ext uri="{FF2B5EF4-FFF2-40B4-BE49-F238E27FC236}">
                <a16:creationId xmlns:a16="http://schemas.microsoft.com/office/drawing/2014/main" id="{16781402-7E52-76B1-9A69-F3639F8A8545}"/>
              </a:ext>
            </a:extLst>
          </p:cNvPr>
          <p:cNvSpPr txBox="1">
            <a:spLocks/>
          </p:cNvSpPr>
          <p:nvPr/>
        </p:nvSpPr>
        <p:spPr>
          <a:xfrm>
            <a:off x="951505" y="1191147"/>
            <a:ext cx="7521935" cy="3185781"/>
          </a:xfrm>
          <a:prstGeom prst="rect">
            <a:avLst/>
          </a:prstGeom>
        </p:spPr>
        <p:style>
          <a:lnRef idx="1">
            <a:schemeClr val="dk1"/>
          </a:lnRef>
          <a:fillRef idx="2">
            <a:schemeClr val="dk1"/>
          </a:fillRef>
          <a:effectRef idx="1">
            <a:schemeClr val="dk1"/>
          </a:effectRef>
          <a:fontRef idx="minor">
            <a:schemeClr val="dk1"/>
          </a:fontRef>
        </p:style>
        <p:txBody>
          <a:bodyPr vert="horz"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r" rtl="1">
              <a:lnSpc>
                <a:spcPct val="150000"/>
              </a:lnSpc>
            </a:pPr>
            <a:r>
              <a:rPr lang="ur-PK" sz="3200" dirty="0">
                <a:solidFill>
                  <a:schemeClr val="accent5">
                    <a:lumMod val="50000"/>
                  </a:schemeClr>
                </a:solidFill>
                <a:latin typeface="Jameel Noori Nastaleeq" pitchFamily="2" charset="-78"/>
                <a:cs typeface="Jameel Noori Nastaleeq" pitchFamily="2" charset="-78"/>
              </a:rPr>
              <a:t>10 سیکنڈ کے لئے اپنی آنکھیں بند کیجئے اور ارد گرد کی آوازوں کو غور سے سنئے۔</a:t>
            </a:r>
          </a:p>
          <a:p>
            <a:pPr algn="r" rtl="1">
              <a:lnSpc>
                <a:spcPct val="150000"/>
              </a:lnSpc>
            </a:pPr>
            <a:endParaRPr lang="ur-PK" sz="1050" dirty="0">
              <a:solidFill>
                <a:schemeClr val="accent5">
                  <a:lumMod val="50000"/>
                </a:schemeClr>
              </a:solidFill>
              <a:latin typeface="Jameel Noori Nastaleeq" pitchFamily="2" charset="-78"/>
              <a:cs typeface="Jameel Noori Nastaleeq" pitchFamily="2" charset="-78"/>
            </a:endParaRPr>
          </a:p>
          <a:p>
            <a:pPr algn="r" rtl="1">
              <a:lnSpc>
                <a:spcPct val="150000"/>
              </a:lnSpc>
            </a:pPr>
            <a:r>
              <a:rPr lang="ur-PK" sz="3200" dirty="0">
                <a:solidFill>
                  <a:schemeClr val="accent5">
                    <a:lumMod val="50000"/>
                  </a:schemeClr>
                </a:solidFill>
                <a:latin typeface="Jameel Noori Nastaleeq" pitchFamily="2" charset="-78"/>
                <a:cs typeface="Jameel Noori Nastaleeq" pitchFamily="2" charset="-78"/>
              </a:rPr>
              <a:t>اب  کل جماعتی طور پر  باری باری  دس سیکنڈ میں بند آنکھوں سے جو مشاہدہ کیا اسے </a:t>
            </a:r>
            <a:r>
              <a:rPr lang="en-US" sz="3200" dirty="0">
                <a:solidFill>
                  <a:schemeClr val="accent5">
                    <a:lumMod val="50000"/>
                  </a:schemeClr>
                </a:solidFill>
                <a:latin typeface="Jameel Noori Nastaleeq" pitchFamily="2" charset="-78"/>
                <a:cs typeface="Jameel Noori Nastaleeq" pitchFamily="2" charset="-78"/>
              </a:rPr>
              <a:t> </a:t>
            </a:r>
            <a:r>
              <a:rPr lang="ur-PK" sz="3200" dirty="0">
                <a:solidFill>
                  <a:schemeClr val="accent5">
                    <a:lumMod val="50000"/>
                  </a:schemeClr>
                </a:solidFill>
                <a:latin typeface="Jameel Noori Nastaleeq" pitchFamily="2" charset="-78"/>
                <a:cs typeface="Jameel Noori Nastaleeq" pitchFamily="2" charset="-78"/>
              </a:rPr>
              <a:t>صرف دو جملوں میں  </a:t>
            </a:r>
            <a:r>
              <a:rPr lang="ur-PK" sz="3200" dirty="0" err="1">
                <a:solidFill>
                  <a:schemeClr val="accent5">
                    <a:lumMod val="50000"/>
                  </a:schemeClr>
                </a:solidFill>
                <a:latin typeface="Jameel Noori Nastaleeq" pitchFamily="2" charset="-78"/>
                <a:cs typeface="Jameel Noori Nastaleeq" pitchFamily="2" charset="-78"/>
              </a:rPr>
              <a:t>کُل</a:t>
            </a:r>
            <a:r>
              <a:rPr lang="ur-PK" sz="3200" dirty="0">
                <a:solidFill>
                  <a:schemeClr val="accent5">
                    <a:lumMod val="50000"/>
                  </a:schemeClr>
                </a:solidFill>
                <a:latin typeface="Jameel Noori Nastaleeq" pitchFamily="2" charset="-78"/>
                <a:cs typeface="Jameel Noori Nastaleeq" pitchFamily="2" charset="-78"/>
              </a:rPr>
              <a:t> جماعت میں بیان کیجئے ۔</a:t>
            </a:r>
            <a:endParaRPr lang="en-US" sz="3200" dirty="0">
              <a:solidFill>
                <a:schemeClr val="accent5">
                  <a:lumMod val="50000"/>
                </a:schemeClr>
              </a:solidFill>
              <a:latin typeface="Jameel Noori Nastaleeq" pitchFamily="2" charset="-78"/>
              <a:cs typeface="Jameel Noori Nastaleeq" pitchFamily="2" charset="-78"/>
            </a:endParaRPr>
          </a:p>
          <a:p>
            <a:pPr algn="r" rtl="1">
              <a:lnSpc>
                <a:spcPct val="150000"/>
              </a:lnSpc>
            </a:pPr>
            <a:r>
              <a:rPr lang="ur-PK" sz="3200" dirty="0">
                <a:solidFill>
                  <a:schemeClr val="accent5">
                    <a:lumMod val="50000"/>
                  </a:schemeClr>
                </a:solidFill>
                <a:latin typeface="Jameel Noori Nastaleeq" pitchFamily="2" charset="-78"/>
                <a:cs typeface="Jameel Noori Nastaleeq" pitchFamily="2" charset="-78"/>
              </a:rPr>
              <a:t>سب سے مختلف کس نے مشاہدہ کیا اور مختلف  کس لئے لگا؟</a:t>
            </a:r>
            <a:endParaRPr lang="en-US" sz="3200" dirty="0">
              <a:solidFill>
                <a:schemeClr val="accent5">
                  <a:lumMod val="50000"/>
                </a:schemeClr>
              </a:solidFill>
              <a:latin typeface="Jameel Noori Nastaleeq" pitchFamily="2" charset="-78"/>
              <a:cs typeface="Jameel Noori Nastaleeq" pitchFamily="2" charset="-78"/>
            </a:endParaRPr>
          </a:p>
          <a:p>
            <a:pPr algn="r" rtl="1">
              <a:lnSpc>
                <a:spcPct val="150000"/>
              </a:lnSpc>
            </a:pPr>
            <a:endParaRPr lang="ur-PK" sz="2800" dirty="0">
              <a:solidFill>
                <a:schemeClr val="accent5">
                  <a:lumMod val="50000"/>
                </a:schemeClr>
              </a:solidFill>
              <a:latin typeface="Jameel Noori Nastaleeq" pitchFamily="2" charset="-78"/>
              <a:cs typeface="Jameel Noori Nastaleeq" pitchFamily="2" charset="-78"/>
            </a:endParaRPr>
          </a:p>
        </p:txBody>
      </p:sp>
      <p:pic>
        <p:nvPicPr>
          <p:cNvPr id="5" name="Picture 4">
            <a:extLst>
              <a:ext uri="{FF2B5EF4-FFF2-40B4-BE49-F238E27FC236}">
                <a16:creationId xmlns:a16="http://schemas.microsoft.com/office/drawing/2014/main" id="{A6F530BF-A56D-B129-A325-EFB99C4C8593}"/>
              </a:ext>
            </a:extLst>
          </p:cNvPr>
          <p:cNvPicPr>
            <a:picLocks noChangeAspect="1" noChangeArrowheads="1"/>
          </p:cNvPicPr>
          <p:nvPr/>
        </p:nvPicPr>
        <p:blipFill>
          <a:blip r:embed="rId3"/>
          <a:srcRect/>
          <a:stretch>
            <a:fillRect/>
          </a:stretch>
        </p:blipFill>
        <p:spPr bwMode="auto">
          <a:xfrm>
            <a:off x="519219" y="3418860"/>
            <a:ext cx="1143198" cy="1066985"/>
          </a:xfrm>
          <a:prstGeom prst="rect">
            <a:avLst/>
          </a:prstGeom>
          <a:noFill/>
        </p:spPr>
      </p:pic>
    </p:spTree>
  </p:cSld>
  <p:clrMapOvr>
    <a:masterClrMapping/>
  </p:clrMapOvr>
</p:sld>
</file>

<file path=ppt/theme/theme1.xml><?xml version="1.0" encoding="utf-8"?>
<a:theme xmlns:a="http://schemas.openxmlformats.org/drawingml/2006/main" name="Vietnamese Literature Thesis Defense by Slidesgo">
  <a:themeElements>
    <a:clrScheme name="Simple Light">
      <a:dk1>
        <a:srgbClr val="2A253A"/>
      </a:dk1>
      <a:lt1>
        <a:srgbClr val="E2EAEB"/>
      </a:lt1>
      <a:dk2>
        <a:srgbClr val="DF7171"/>
      </a:dk2>
      <a:lt2>
        <a:srgbClr val="F4AB97"/>
      </a:lt2>
      <a:accent1>
        <a:srgbClr val="BF7F81"/>
      </a:accent1>
      <a:accent2>
        <a:srgbClr val="F4DBC9"/>
      </a:accent2>
      <a:accent3>
        <a:srgbClr val="4D6662"/>
      </a:accent3>
      <a:accent4>
        <a:srgbClr val="BFD0D2"/>
      </a:accent4>
      <a:accent5>
        <a:srgbClr val="9FAB88"/>
      </a:accent5>
      <a:accent6>
        <a:srgbClr val="FFFFFF"/>
      </a:accent6>
      <a:hlink>
        <a:srgbClr val="2A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6226</TotalTime>
  <Words>3488</Words>
  <Application>Microsoft Office PowerPoint</Application>
  <PresentationFormat>On-screen Show (16:9)</PresentationFormat>
  <Paragraphs>345</Paragraphs>
  <Slides>56</Slides>
  <Notes>33</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56</vt:i4>
      </vt:variant>
    </vt:vector>
  </HeadingPairs>
  <TitlesOfParts>
    <vt:vector size="76" baseType="lpstr">
      <vt:lpstr>Arial</vt:lpstr>
      <vt:lpstr>Aptos</vt:lpstr>
      <vt:lpstr>Questrial</vt:lpstr>
      <vt:lpstr>Arimo</vt:lpstr>
      <vt:lpstr>Tilt Warp</vt:lpstr>
      <vt:lpstr>Symbol</vt:lpstr>
      <vt:lpstr>Wingdings</vt:lpstr>
      <vt:lpstr>Gaegu</vt:lpstr>
      <vt:lpstr>Bellota Text Light</vt:lpstr>
      <vt:lpstr>Anaheim</vt:lpstr>
      <vt:lpstr>Wingdings 2</vt:lpstr>
      <vt:lpstr>Noto Nastaliq Urdu</vt:lpstr>
      <vt:lpstr>Albert Sans</vt:lpstr>
      <vt:lpstr>Heebo Light</vt:lpstr>
      <vt:lpstr>Tahoma</vt:lpstr>
      <vt:lpstr>Calibri</vt:lpstr>
      <vt:lpstr>Georgia</vt:lpstr>
      <vt:lpstr>Jameel Noori Nastaleeq</vt:lpstr>
      <vt:lpstr>Tinos</vt:lpstr>
      <vt:lpstr>Vietnamese Literature Thesis Defense by Slidesgo</vt:lpstr>
      <vt:lpstr>PowerPoint Presentation</vt:lpstr>
      <vt:lpstr>PowerPoint Presentation</vt:lpstr>
      <vt:lpstr>PowerPoint Presentation</vt:lpstr>
      <vt:lpstr>PowerPoint Presentation</vt:lpstr>
      <vt:lpstr>PowerPoint Presentation</vt:lpstr>
      <vt:lpstr>بنیادی لسانی مہارتیں</vt:lpstr>
      <vt:lpstr>آج کے مقاصد </vt:lpstr>
      <vt:lpstr>کل جماعتی اور گروہی سرگرمی/Whole class &amp; Group Activities</vt:lpstr>
      <vt:lpstr>PowerPoint Presentation</vt:lpstr>
      <vt:lpstr>PowerPoint Presentation</vt:lpstr>
      <vt:lpstr>PowerPoint Presentation</vt:lpstr>
      <vt:lpstr>PowerPoint Presentation</vt:lpstr>
      <vt:lpstr>PowerPoint Presentation</vt:lpstr>
      <vt:lpstr>PowerPoint Presentation</vt:lpstr>
      <vt:lpstr>مہارتوں کے بارے میں ہم جانتے ہیں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چائے کا وقفہ 11:30 -   11:00</vt:lpstr>
      <vt:lpstr>کل جماعتی / Whole class </vt:lpstr>
      <vt:lpstr>PowerPoint Presentation</vt:lpstr>
      <vt:lpstr>PowerPoint Presentation</vt:lpstr>
      <vt:lpstr>PowerPoint Presentation</vt:lpstr>
      <vt:lpstr>PowerPoint Presentation</vt:lpstr>
      <vt:lpstr>PowerPoint Presentation</vt:lpstr>
      <vt:lpstr>PowerPoint Presentation</vt:lpstr>
      <vt:lpstr>کل جماعتی اور گروہی سرگرمی  /Whole class &amp; Group  activity</vt:lpstr>
      <vt:lpstr>PowerPoint Presentation</vt:lpstr>
      <vt:lpstr>PowerPoint Presentation</vt:lpstr>
      <vt:lpstr>PowerPoint Presentation</vt:lpstr>
      <vt:lpstr>PowerPoint Presentation</vt:lpstr>
      <vt:lpstr>PowerPoint Presentation</vt:lpstr>
      <vt:lpstr>PowerPoint Presentation</vt:lpstr>
      <vt:lpstr>کھانے کا وقفہ  : 02:00۔01:00</vt:lpstr>
      <vt:lpstr>PowerPoint Presentation</vt:lpstr>
      <vt:lpstr>گروہی سرگرمی  /Group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اختتامیہ </vt:lpstr>
      <vt:lpstr>PowerPoint Presentation</vt:lpstr>
      <vt:lpstr>PowerPoint Presentation</vt:lpstr>
      <vt:lpstr>کیا آج کے مقاصد مکمل ہوئے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Nighat Shaheen</dc:creator>
  <cp:lastModifiedBy>Rashid</cp:lastModifiedBy>
  <cp:revision>40</cp:revision>
  <dcterms:modified xsi:type="dcterms:W3CDTF">2024-11-29T07:35:37Z</dcterms:modified>
</cp:coreProperties>
</file>